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handoutMasterIdLst>
    <p:handoutMasterId r:id="rId18"/>
  </p:handout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100" d="100"/>
          <a:sy n="100" d="100"/>
        </p:scale>
        <p:origin x="-792" y="-19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71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2E46F-6DC4-45D7-9B93-EB3DAA6AB433}" type="slidenum">
              <a:rPr lang="en-IN" smtClean="0"/>
              <a:t>‹#›</a:t>
            </a:fld>
            <a:endParaRPr lang="en-I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5A720C-475C-4CE1-967C-AAE938638954}" type="datetimeFigureOut">
              <a:rPr lang="en-US" smtClean="0"/>
              <a:pPr/>
              <a:t>10/26/2014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327D35E-B2E6-40A3-A0BD-23AC7C50DDCF}"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5A720C-475C-4CE1-967C-AAE938638954}" type="datetimeFigureOut">
              <a:rPr lang="en-US" smtClean="0"/>
              <a:pPr/>
              <a:t>10/26/2014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327D35E-B2E6-40A3-A0BD-23AC7C50DDCF}"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5A720C-475C-4CE1-967C-AAE938638954}" type="datetimeFigureOut">
              <a:rPr lang="en-US" smtClean="0"/>
              <a:pPr/>
              <a:t>10/26/2014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327D35E-B2E6-40A3-A0BD-23AC7C50DDCF}"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5A720C-475C-4CE1-967C-AAE938638954}" type="datetimeFigureOut">
              <a:rPr lang="en-US" smtClean="0"/>
              <a:pPr/>
              <a:t>10/26/2014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327D35E-B2E6-40A3-A0BD-23AC7C50DDCF}"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5A720C-475C-4CE1-967C-AAE938638954}" type="datetimeFigureOut">
              <a:rPr lang="en-US" smtClean="0"/>
              <a:pPr/>
              <a:t>10/26/2014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327D35E-B2E6-40A3-A0BD-23AC7C50DDCF}"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5A720C-475C-4CE1-967C-AAE938638954}" type="datetimeFigureOut">
              <a:rPr lang="en-US" smtClean="0"/>
              <a:pPr/>
              <a:t>10/26/2014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327D35E-B2E6-40A3-A0BD-23AC7C50DDCF}"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5A720C-475C-4CE1-967C-AAE938638954}" type="datetimeFigureOut">
              <a:rPr lang="en-US" smtClean="0"/>
              <a:pPr/>
              <a:t>10/26/2014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327D35E-B2E6-40A3-A0BD-23AC7C50DDCF}"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5A720C-475C-4CE1-967C-AAE938638954}" type="datetimeFigureOut">
              <a:rPr lang="en-US" smtClean="0"/>
              <a:pPr/>
              <a:t>10/26/2014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327D35E-B2E6-40A3-A0BD-23AC7C50DDCF}"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A720C-475C-4CE1-967C-AAE938638954}" type="datetimeFigureOut">
              <a:rPr lang="en-US" smtClean="0"/>
              <a:pPr/>
              <a:t>10/26/2014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327D35E-B2E6-40A3-A0BD-23AC7C50DDCF}"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A720C-475C-4CE1-967C-AAE938638954}" type="datetimeFigureOut">
              <a:rPr lang="en-US" smtClean="0"/>
              <a:pPr/>
              <a:t>10/26/2014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327D35E-B2E6-40A3-A0BD-23AC7C50DDCF}"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A720C-475C-4CE1-967C-AAE938638954}" type="datetimeFigureOut">
              <a:rPr lang="en-US" smtClean="0"/>
              <a:pPr/>
              <a:t>10/26/2014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327D35E-B2E6-40A3-A0BD-23AC7C50DDCF}"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A720C-475C-4CE1-967C-AAE938638954}" type="datetimeFigureOut">
              <a:rPr lang="en-US" smtClean="0"/>
              <a:pPr/>
              <a:t>10/26/2014</a:t>
            </a:fld>
            <a:endParaRPr lang="en-IN"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7D35E-B2E6-40A3-A0BD-23AC7C50DDCF}"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00100" y="2214555"/>
            <a:ext cx="7772400" cy="1470025"/>
          </a:xfrm>
        </p:spPr>
        <p:txBody>
          <a:bodyPr>
            <a:normAutofit/>
          </a:bodyPr>
          <a:lstStyle/>
          <a:p>
            <a:pPr algn="l"/>
            <a:r>
              <a:rPr lang="en-IN" sz="5400" b="1" dirty="0" smtClean="0">
                <a:latin typeface="Adobe Caslon Pro" pitchFamily="18" charset="0"/>
              </a:rPr>
              <a:t>		   P</a:t>
            </a:r>
            <a:r>
              <a:rPr lang="en-IN" sz="4000" b="1" dirty="0" smtClean="0">
                <a:latin typeface="Adobe Caslon Pro" pitchFamily="18" charset="0"/>
              </a:rPr>
              <a:t>IXELATO</a:t>
            </a:r>
            <a:r>
              <a:rPr lang="en-IN" sz="5400" b="1" dirty="0" smtClean="0">
                <a:latin typeface="Adobe Caslon Pro" pitchFamily="18" charset="0"/>
              </a:rPr>
              <a:t>R</a:t>
            </a:r>
            <a:endParaRPr lang="en-IN" sz="5400" b="1" dirty="0">
              <a:latin typeface="Adobe Caslon Pro" pitchFamily="18" charset="0"/>
            </a:endParaRPr>
          </a:p>
        </p:txBody>
      </p:sp>
      <p:sp>
        <p:nvSpPr>
          <p:cNvPr id="4" name="Subtitle 3"/>
          <p:cNvSpPr>
            <a:spLocks noGrp="1"/>
          </p:cNvSpPr>
          <p:nvPr>
            <p:ph type="subTitle" idx="1"/>
          </p:nvPr>
        </p:nvSpPr>
        <p:spPr>
          <a:xfrm>
            <a:off x="2000232" y="3357562"/>
            <a:ext cx="6400800" cy="1752600"/>
          </a:xfrm>
        </p:spPr>
        <p:txBody>
          <a:bodyPr>
            <a:normAutofit fontScale="70000" lnSpcReduction="20000"/>
          </a:bodyPr>
          <a:lstStyle/>
          <a:p>
            <a:pPr algn="l"/>
            <a:r>
              <a:rPr lang="en-IN" dirty="0" smtClean="0">
                <a:solidFill>
                  <a:schemeClr val="tx1"/>
                </a:solidFill>
              </a:rPr>
              <a:t>		    Submitted By</a:t>
            </a:r>
          </a:p>
          <a:p>
            <a:pPr algn="l"/>
            <a:r>
              <a:rPr lang="en-IN" dirty="0" smtClean="0">
                <a:solidFill>
                  <a:schemeClr val="tx1"/>
                </a:solidFill>
              </a:rPr>
              <a:t>		   </a:t>
            </a:r>
            <a:r>
              <a:rPr lang="en-US" dirty="0" smtClean="0">
                <a:solidFill>
                  <a:schemeClr val="tx1"/>
                </a:solidFill>
              </a:rPr>
              <a:t>Batch No. A14</a:t>
            </a:r>
            <a:endParaRPr lang="en-IN" dirty="0" smtClean="0">
              <a:solidFill>
                <a:schemeClr val="tx1"/>
              </a:solidFill>
            </a:endParaRPr>
          </a:p>
          <a:p>
            <a:pPr algn="l"/>
            <a:r>
              <a:rPr lang="en-IN" dirty="0" smtClean="0">
                <a:solidFill>
                  <a:schemeClr val="tx1"/>
                </a:solidFill>
              </a:rPr>
              <a:t>Bharath Ramagoni		12311A0511</a:t>
            </a:r>
          </a:p>
          <a:p>
            <a:pPr algn="l"/>
            <a:r>
              <a:rPr lang="en-IN" dirty="0" smtClean="0">
                <a:solidFill>
                  <a:schemeClr val="tx1"/>
                </a:solidFill>
              </a:rPr>
              <a:t>Aswini Kumar Ala		12311A0526</a:t>
            </a:r>
          </a:p>
          <a:p>
            <a:pPr algn="l"/>
            <a:r>
              <a:rPr lang="en-IN" dirty="0" smtClean="0">
                <a:solidFill>
                  <a:schemeClr val="tx1"/>
                </a:solidFill>
              </a:rPr>
              <a:t>B. Goutham Reddy		12311A0543</a:t>
            </a:r>
          </a:p>
        </p:txBody>
      </p:sp>
      <p:sp>
        <p:nvSpPr>
          <p:cNvPr id="5" name="TextBox 4"/>
          <p:cNvSpPr txBox="1"/>
          <p:nvPr/>
        </p:nvSpPr>
        <p:spPr>
          <a:xfrm>
            <a:off x="2214545" y="1785927"/>
            <a:ext cx="5429288" cy="830997"/>
          </a:xfrm>
          <a:prstGeom prst="rect">
            <a:avLst/>
          </a:prstGeom>
          <a:noFill/>
        </p:spPr>
        <p:txBody>
          <a:bodyPr wrap="square" rtlCol="0">
            <a:spAutoFit/>
          </a:bodyPr>
          <a:lstStyle/>
          <a:p>
            <a:pPr algn="ctr"/>
            <a:r>
              <a:rPr lang="en-IN" sz="2400" dirty="0" smtClean="0">
                <a:latin typeface="Times New Roman" pitchFamily="18" charset="0"/>
                <a:cs typeface="Times New Roman" pitchFamily="18" charset="0"/>
              </a:rPr>
              <a:t>GROUP PROJECT DESIGN SEMINAR</a:t>
            </a:r>
          </a:p>
          <a:p>
            <a:pPr algn="ctr"/>
            <a:r>
              <a:rPr lang="en-IN" sz="2400" dirty="0" smtClean="0">
                <a:latin typeface="Times New Roman" pitchFamily="18" charset="0"/>
                <a:cs typeface="Times New Roman" pitchFamily="18" charset="0"/>
              </a:rPr>
              <a:t>on</a:t>
            </a:r>
          </a:p>
        </p:txBody>
      </p:sp>
      <p:sp>
        <p:nvSpPr>
          <p:cNvPr id="6" name="TextBox 5"/>
          <p:cNvSpPr txBox="1"/>
          <p:nvPr/>
        </p:nvSpPr>
        <p:spPr>
          <a:xfrm>
            <a:off x="2143108" y="71415"/>
            <a:ext cx="5264326" cy="1723549"/>
          </a:xfrm>
          <a:prstGeom prst="rect">
            <a:avLst/>
          </a:prstGeom>
          <a:noFill/>
        </p:spPr>
        <p:txBody>
          <a:bodyPr wrap="none" rtlCol="0">
            <a:spAutoFit/>
          </a:bodyPr>
          <a:lstStyle/>
          <a:p>
            <a:pPr algn="ctr">
              <a:buNone/>
            </a:pPr>
            <a:r>
              <a:rPr lang="en-US" b="1" cap="all" dirty="0" smtClean="0"/>
              <a:t>Sreenidhi Institute of Science and Technology</a:t>
            </a:r>
            <a:endParaRPr lang="en-US" b="1" dirty="0" smtClean="0"/>
          </a:p>
          <a:p>
            <a:pPr algn="ctr">
              <a:buNone/>
            </a:pPr>
            <a:r>
              <a:rPr lang="en-US" sz="1600" b="1" cap="all" dirty="0" smtClean="0"/>
              <a:t>(An autonomous institution </a:t>
            </a:r>
            <a:r>
              <a:rPr lang="en-US" sz="1600" b="1" dirty="0" smtClean="0"/>
              <a:t>Approved by</a:t>
            </a:r>
            <a:r>
              <a:rPr lang="en-US" sz="1600" b="1" cap="all" dirty="0" smtClean="0"/>
              <a:t> UGC)</a:t>
            </a:r>
            <a:endParaRPr lang="en-US" sz="1600" b="1" dirty="0" smtClean="0"/>
          </a:p>
          <a:p>
            <a:pPr algn="ctr">
              <a:buNone/>
            </a:pPr>
            <a:r>
              <a:rPr lang="en-US" b="1" dirty="0" smtClean="0"/>
              <a:t>Yamnampet, Ghatkesar, R.R. District -501 301</a:t>
            </a:r>
          </a:p>
          <a:p>
            <a:pPr algn="ctr">
              <a:buNone/>
            </a:pPr>
            <a:r>
              <a:rPr lang="en-US" dirty="0" smtClean="0"/>
              <a:t>  </a:t>
            </a:r>
          </a:p>
          <a:p>
            <a:pPr algn="ctr">
              <a:buNone/>
            </a:pPr>
            <a:r>
              <a:rPr lang="en-US" dirty="0" smtClean="0"/>
              <a:t>  Department of </a:t>
            </a:r>
          </a:p>
          <a:p>
            <a:pPr algn="ctr">
              <a:buNone/>
            </a:pPr>
            <a:r>
              <a:rPr lang="en-US" b="1" dirty="0" smtClean="0"/>
              <a:t>      COMPUTER SCIENCE &amp; ENGINEERING</a:t>
            </a:r>
            <a:endParaRPr lang="en-IN" dirty="0"/>
          </a:p>
        </p:txBody>
      </p:sp>
      <p:sp>
        <p:nvSpPr>
          <p:cNvPr id="8" name="TextBox 7"/>
          <p:cNvSpPr txBox="1"/>
          <p:nvPr/>
        </p:nvSpPr>
        <p:spPr>
          <a:xfrm>
            <a:off x="1142977" y="5572141"/>
            <a:ext cx="7858180" cy="830997"/>
          </a:xfrm>
          <a:prstGeom prst="rect">
            <a:avLst/>
          </a:prstGeom>
          <a:noFill/>
        </p:spPr>
        <p:txBody>
          <a:bodyPr wrap="square" rtlCol="0">
            <a:spAutoFit/>
          </a:bodyPr>
          <a:lstStyle/>
          <a:p>
            <a:pPr>
              <a:buNone/>
            </a:pPr>
            <a:r>
              <a:rPr lang="en-US" sz="1600" b="1" dirty="0" smtClean="0"/>
              <a:t>Head of the Department :       Project Coordinator :                Internal Guide :                                        </a:t>
            </a:r>
            <a:endParaRPr lang="en-US" sz="1600" dirty="0" smtClean="0"/>
          </a:p>
          <a:p>
            <a:pPr>
              <a:buNone/>
            </a:pPr>
            <a:endParaRPr lang="en-US" sz="1600" dirty="0" smtClean="0"/>
          </a:p>
          <a:p>
            <a:pPr>
              <a:buNone/>
            </a:pPr>
            <a:r>
              <a:rPr lang="en-US" sz="1600" dirty="0" smtClean="0"/>
              <a:t>  Mrs.Prof. Aruna </a:t>
            </a:r>
            <a:r>
              <a:rPr lang="en-US" sz="1600" dirty="0" smtClean="0"/>
              <a:t>Varanasi	Mrs.T.Mamatha</a:t>
            </a:r>
            <a:r>
              <a:rPr lang="en-US" sz="1600" dirty="0" smtClean="0"/>
              <a:t>	 </a:t>
            </a:r>
            <a:r>
              <a:rPr lang="en-US" sz="1600" dirty="0" smtClean="0"/>
              <a:t>         </a:t>
            </a:r>
            <a:r>
              <a:rPr lang="en-US" sz="1600" dirty="0" smtClean="0"/>
              <a:t>Mrs</a:t>
            </a:r>
            <a:r>
              <a:rPr lang="en-US" sz="1600" dirty="0" smtClean="0"/>
              <a:t>. G. Kalyani</a:t>
            </a:r>
            <a:endParaRPr lang="en-IN"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descr="Sequence for Resize.PNG"/>
          <p:cNvPicPr>
            <a:picLocks noChangeAspect="1"/>
          </p:cNvPicPr>
          <p:nvPr/>
        </p:nvPicPr>
        <p:blipFill>
          <a:blip r:embed="rId2"/>
          <a:stretch>
            <a:fillRect/>
          </a:stretch>
        </p:blipFill>
        <p:spPr>
          <a:xfrm>
            <a:off x="571474" y="2143117"/>
            <a:ext cx="4583895" cy="2857520"/>
          </a:xfrm>
          <a:prstGeom prst="rect">
            <a:avLst/>
          </a:prstGeom>
        </p:spPr>
      </p:pic>
      <p:sp>
        <p:nvSpPr>
          <p:cNvPr id="2" name="Title 1"/>
          <p:cNvSpPr>
            <a:spLocks noGrp="1"/>
          </p:cNvSpPr>
          <p:nvPr>
            <p:ph type="title"/>
          </p:nvPr>
        </p:nvSpPr>
        <p:spPr>
          <a:xfrm>
            <a:off x="0" y="-428652"/>
            <a:ext cx="9144000" cy="1654164"/>
          </a:xfrm>
        </p:spPr>
        <p:txBody>
          <a:bodyPr>
            <a:normAutofit/>
          </a:bodyPr>
          <a:lstStyle/>
          <a:p>
            <a:r>
              <a:rPr lang="en-IN" sz="4000" dirty="0" smtClean="0"/>
              <a:t>Sequence </a:t>
            </a:r>
            <a:r>
              <a:rPr lang="en-IN" sz="4000" dirty="0" smtClean="0"/>
              <a:t>Diagrams for Image Editing</a:t>
            </a:r>
            <a:endParaRPr lang="en-IN" sz="4000" dirty="0"/>
          </a:p>
        </p:txBody>
      </p:sp>
      <p:sp>
        <p:nvSpPr>
          <p:cNvPr id="8" name="TextBox 7"/>
          <p:cNvSpPr txBox="1"/>
          <p:nvPr/>
        </p:nvSpPr>
        <p:spPr>
          <a:xfrm>
            <a:off x="1500167" y="4786323"/>
            <a:ext cx="2357455" cy="369332"/>
          </a:xfrm>
          <a:prstGeom prst="rect">
            <a:avLst/>
          </a:prstGeom>
          <a:noFill/>
        </p:spPr>
        <p:txBody>
          <a:bodyPr wrap="square" rtlCol="0">
            <a:spAutoFit/>
          </a:bodyPr>
          <a:lstStyle/>
          <a:p>
            <a:pPr algn="ctr"/>
            <a:r>
              <a:rPr lang="en-US" dirty="0" smtClean="0"/>
              <a:t>Resizing an Image</a:t>
            </a:r>
            <a:endParaRPr lang="en-IN" dirty="0"/>
          </a:p>
        </p:txBody>
      </p:sp>
      <p:pic>
        <p:nvPicPr>
          <p:cNvPr id="10" name="Picture 9" descr="Sequence for Brightness.PNG"/>
          <p:cNvPicPr>
            <a:picLocks noChangeAspect="1"/>
          </p:cNvPicPr>
          <p:nvPr/>
        </p:nvPicPr>
        <p:blipFill>
          <a:blip r:embed="rId3"/>
          <a:stretch>
            <a:fillRect/>
          </a:stretch>
        </p:blipFill>
        <p:spPr>
          <a:xfrm>
            <a:off x="4357687" y="2071679"/>
            <a:ext cx="4286248" cy="2714644"/>
          </a:xfrm>
          <a:prstGeom prst="rect">
            <a:avLst/>
          </a:prstGeom>
        </p:spPr>
      </p:pic>
      <p:sp>
        <p:nvSpPr>
          <p:cNvPr id="11" name="TextBox 10"/>
          <p:cNvSpPr txBox="1"/>
          <p:nvPr/>
        </p:nvSpPr>
        <p:spPr>
          <a:xfrm>
            <a:off x="4572001" y="4786323"/>
            <a:ext cx="3857652" cy="369332"/>
          </a:xfrm>
          <a:prstGeom prst="rect">
            <a:avLst/>
          </a:prstGeom>
          <a:noFill/>
        </p:spPr>
        <p:txBody>
          <a:bodyPr wrap="square" rtlCol="0">
            <a:spAutoFit/>
          </a:bodyPr>
          <a:lstStyle/>
          <a:p>
            <a:pPr algn="ctr"/>
            <a:r>
              <a:rPr lang="en-US" dirty="0" smtClean="0"/>
              <a:t>Changing the Brightness of an Image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sz="4000" dirty="0" smtClean="0"/>
              <a:t>Sequence </a:t>
            </a:r>
            <a:r>
              <a:rPr lang="en-IN" sz="4000" dirty="0" smtClean="0"/>
              <a:t>Diagrams for Image Editing</a:t>
            </a:r>
            <a:endParaRPr lang="en-IN" sz="4000" dirty="0"/>
          </a:p>
        </p:txBody>
      </p:sp>
      <p:pic>
        <p:nvPicPr>
          <p:cNvPr id="10" name="Content Placeholder 9" descr="Sequence for Transparency.PNG"/>
          <p:cNvPicPr>
            <a:picLocks noGrp="1" noChangeAspect="1"/>
          </p:cNvPicPr>
          <p:nvPr>
            <p:ph idx="1"/>
          </p:nvPr>
        </p:nvPicPr>
        <p:blipFill>
          <a:blip r:embed="rId2"/>
          <a:stretch>
            <a:fillRect/>
          </a:stretch>
        </p:blipFill>
        <p:spPr>
          <a:xfrm>
            <a:off x="500035" y="928671"/>
            <a:ext cx="4429156" cy="2829500"/>
          </a:xfrm>
        </p:spPr>
      </p:pic>
      <p:sp>
        <p:nvSpPr>
          <p:cNvPr id="9" name="TextBox 8"/>
          <p:cNvSpPr txBox="1"/>
          <p:nvPr/>
        </p:nvSpPr>
        <p:spPr>
          <a:xfrm>
            <a:off x="571473" y="3357562"/>
            <a:ext cx="4143404" cy="369332"/>
          </a:xfrm>
          <a:prstGeom prst="rect">
            <a:avLst/>
          </a:prstGeom>
          <a:noFill/>
        </p:spPr>
        <p:txBody>
          <a:bodyPr wrap="square" rtlCol="0">
            <a:spAutoFit/>
          </a:bodyPr>
          <a:lstStyle/>
          <a:p>
            <a:pPr algn="ctr"/>
            <a:r>
              <a:rPr lang="en-US" dirty="0" smtClean="0"/>
              <a:t>Making a colour of an Image Transparent</a:t>
            </a:r>
            <a:endParaRPr lang="en-IN" dirty="0"/>
          </a:p>
        </p:txBody>
      </p:sp>
      <p:pic>
        <p:nvPicPr>
          <p:cNvPr id="11" name="Picture 10" descr="Sequence for Image Compressing.PNG"/>
          <p:cNvPicPr>
            <a:picLocks noChangeAspect="1"/>
          </p:cNvPicPr>
          <p:nvPr/>
        </p:nvPicPr>
        <p:blipFill>
          <a:blip r:embed="rId3"/>
          <a:stretch>
            <a:fillRect/>
          </a:stretch>
        </p:blipFill>
        <p:spPr>
          <a:xfrm>
            <a:off x="4645860" y="1071546"/>
            <a:ext cx="4212421" cy="2500330"/>
          </a:xfrm>
          <a:prstGeom prst="rect">
            <a:avLst/>
          </a:prstGeom>
        </p:spPr>
      </p:pic>
      <p:sp>
        <p:nvSpPr>
          <p:cNvPr id="12" name="TextBox 11"/>
          <p:cNvSpPr txBox="1"/>
          <p:nvPr/>
        </p:nvSpPr>
        <p:spPr>
          <a:xfrm>
            <a:off x="4714877" y="3273982"/>
            <a:ext cx="3857652" cy="369332"/>
          </a:xfrm>
          <a:prstGeom prst="rect">
            <a:avLst/>
          </a:prstGeom>
          <a:noFill/>
        </p:spPr>
        <p:txBody>
          <a:bodyPr wrap="square" rtlCol="0">
            <a:spAutoFit/>
          </a:bodyPr>
          <a:lstStyle/>
          <a:p>
            <a:pPr algn="ctr"/>
            <a:r>
              <a:rPr lang="en-US" dirty="0" smtClean="0"/>
              <a:t>Compressing an Image</a:t>
            </a:r>
            <a:endParaRPr lang="en-IN" dirty="0"/>
          </a:p>
        </p:txBody>
      </p:sp>
      <p:pic>
        <p:nvPicPr>
          <p:cNvPr id="13" name="Picture 12" descr="Sequence for Cancel.PNG"/>
          <p:cNvPicPr>
            <a:picLocks noChangeAspect="1"/>
          </p:cNvPicPr>
          <p:nvPr/>
        </p:nvPicPr>
        <p:blipFill>
          <a:blip r:embed="rId4"/>
          <a:stretch>
            <a:fillRect/>
          </a:stretch>
        </p:blipFill>
        <p:spPr>
          <a:xfrm>
            <a:off x="2786051" y="3988286"/>
            <a:ext cx="3857652" cy="2512549"/>
          </a:xfrm>
          <a:prstGeom prst="rect">
            <a:avLst/>
          </a:prstGeom>
        </p:spPr>
      </p:pic>
      <p:sp>
        <p:nvSpPr>
          <p:cNvPr id="14" name="TextBox 13"/>
          <p:cNvSpPr txBox="1"/>
          <p:nvPr/>
        </p:nvSpPr>
        <p:spPr>
          <a:xfrm>
            <a:off x="2786051" y="6131425"/>
            <a:ext cx="3857652" cy="369332"/>
          </a:xfrm>
          <a:prstGeom prst="rect">
            <a:avLst/>
          </a:prstGeom>
          <a:noFill/>
        </p:spPr>
        <p:txBody>
          <a:bodyPr wrap="square" rtlCol="0">
            <a:spAutoFit/>
          </a:bodyPr>
          <a:lstStyle/>
          <a:p>
            <a:pPr algn="ctr"/>
            <a:r>
              <a:rPr lang="en-US" dirty="0" smtClean="0"/>
              <a:t>Cancelling  the  Edits done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dirty="0" smtClean="0"/>
              <a:t>Class </a:t>
            </a:r>
            <a:r>
              <a:rPr lang="en-IN" dirty="0" smtClean="0"/>
              <a:t>Diagram for PIXELATOR</a:t>
            </a:r>
            <a:endParaRPr lang="en-IN" dirty="0"/>
          </a:p>
        </p:txBody>
      </p:sp>
      <p:pic>
        <p:nvPicPr>
          <p:cNvPr id="5" name="Content Placeholder 4" descr="Class.PNG"/>
          <p:cNvPicPr>
            <a:picLocks noGrp="1" noChangeAspect="1"/>
          </p:cNvPicPr>
          <p:nvPr>
            <p:ph idx="1"/>
          </p:nvPr>
        </p:nvPicPr>
        <p:blipFill>
          <a:blip r:embed="rId2"/>
          <a:stretch>
            <a:fillRect/>
          </a:stretch>
        </p:blipFill>
        <p:spPr>
          <a:xfrm>
            <a:off x="1785917" y="928671"/>
            <a:ext cx="5558843" cy="553508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214338"/>
            <a:ext cx="9144000" cy="1654164"/>
          </a:xfrm>
        </p:spPr>
        <p:txBody>
          <a:bodyPr>
            <a:normAutofit/>
          </a:bodyPr>
          <a:lstStyle/>
          <a:p>
            <a:r>
              <a:rPr lang="en-IN" dirty="0" smtClean="0"/>
              <a:t>Use Case </a:t>
            </a:r>
            <a:r>
              <a:rPr lang="en-IN" dirty="0" smtClean="0"/>
              <a:t>Diagram for </a:t>
            </a:r>
            <a:r>
              <a:rPr lang="en-IN" dirty="0" smtClean="0"/>
              <a:t>PIXELATOR</a:t>
            </a:r>
            <a:endParaRPr lang="en-IN" dirty="0"/>
          </a:p>
        </p:txBody>
      </p:sp>
      <p:pic>
        <p:nvPicPr>
          <p:cNvPr id="6" name="Content Placeholder 5" descr="Use Case.png"/>
          <p:cNvPicPr>
            <a:picLocks noGrp="1" noChangeAspect="1"/>
          </p:cNvPicPr>
          <p:nvPr>
            <p:ph idx="1"/>
          </p:nvPr>
        </p:nvPicPr>
        <p:blipFill>
          <a:blip r:embed="rId2"/>
          <a:stretch>
            <a:fillRect/>
          </a:stretch>
        </p:blipFill>
        <p:spPr>
          <a:xfrm>
            <a:off x="714348" y="1000108"/>
            <a:ext cx="7929587" cy="578647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equence.PNG"/>
          <p:cNvPicPr>
            <a:picLocks noGrp="1" noChangeAspect="1"/>
          </p:cNvPicPr>
          <p:nvPr>
            <p:ph idx="1"/>
          </p:nvPr>
        </p:nvPicPr>
        <p:blipFill>
          <a:blip r:embed="rId2"/>
          <a:stretch>
            <a:fillRect/>
          </a:stretch>
        </p:blipFill>
        <p:spPr>
          <a:xfrm>
            <a:off x="928663" y="928671"/>
            <a:ext cx="8001024" cy="5929354"/>
          </a:xfrm>
        </p:spPr>
      </p:pic>
      <p:sp>
        <p:nvSpPr>
          <p:cNvPr id="2" name="Title 1"/>
          <p:cNvSpPr>
            <a:spLocks noGrp="1"/>
          </p:cNvSpPr>
          <p:nvPr>
            <p:ph type="title"/>
          </p:nvPr>
        </p:nvSpPr>
        <p:spPr>
          <a:xfrm>
            <a:off x="-32" y="-214338"/>
            <a:ext cx="9144000" cy="1654164"/>
          </a:xfrm>
        </p:spPr>
        <p:txBody>
          <a:bodyPr>
            <a:normAutofit/>
          </a:bodyPr>
          <a:lstStyle/>
          <a:p>
            <a:pPr algn="ctr"/>
            <a:r>
              <a:rPr lang="en-IN" dirty="0" smtClean="0"/>
              <a:t>Sequence Diagram </a:t>
            </a:r>
            <a:r>
              <a:rPr lang="en-IN" dirty="0" smtClean="0"/>
              <a:t>for </a:t>
            </a:r>
            <a:r>
              <a:rPr lang="en-IN" dirty="0" smtClean="0"/>
              <a:t>PIXELATOR</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1" y="-24"/>
            <a:ext cx="9144000" cy="1654164"/>
          </a:xfrm>
        </p:spPr>
        <p:txBody>
          <a:bodyPr>
            <a:normAutofit/>
          </a:bodyPr>
          <a:lstStyle/>
          <a:p>
            <a:pPr algn="ctr"/>
            <a:r>
              <a:rPr lang="en-IN" dirty="0" smtClean="0"/>
              <a:t>Collaboration Diagram</a:t>
            </a:r>
            <a:br>
              <a:rPr lang="en-IN" dirty="0" smtClean="0"/>
            </a:br>
            <a:r>
              <a:rPr lang="en-IN" dirty="0" smtClean="0"/>
              <a:t>for PIXELATOR</a:t>
            </a:r>
            <a:endParaRPr lang="en-IN" dirty="0"/>
          </a:p>
        </p:txBody>
      </p:sp>
      <p:pic>
        <p:nvPicPr>
          <p:cNvPr id="6" name="Content Placeholder 5" descr="Collaboration.PNG"/>
          <p:cNvPicPr>
            <a:picLocks noGrp="1" noChangeAspect="1"/>
          </p:cNvPicPr>
          <p:nvPr>
            <p:ph idx="1"/>
          </p:nvPr>
        </p:nvPicPr>
        <p:blipFill>
          <a:blip r:embed="rId2"/>
          <a:stretch>
            <a:fillRect/>
          </a:stretch>
        </p:blipFill>
        <p:spPr>
          <a:xfrm>
            <a:off x="357157" y="1714489"/>
            <a:ext cx="8501123" cy="442915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5" y="2428868"/>
            <a:ext cx="8229600" cy="1143000"/>
          </a:xfrm>
        </p:spPr>
        <p:txBody>
          <a:bodyPr/>
          <a:lstStyle/>
          <a:p>
            <a:r>
              <a:rPr lang="en-US" dirty="0" smtClean="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lstStyle/>
          <a:p>
            <a:pPr>
              <a:buNone/>
            </a:pPr>
            <a:r>
              <a:rPr lang="en-IN" dirty="0" smtClean="0"/>
              <a:t>		PIXELATOR is a user friendly computer application that can be used to manipulate and apply edits on to images such as Rotating an Image, Resizing an image, Adding Text to an Image, Making an Image’s Background transparent, Changing the brightness of an Image etc.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normAutofit/>
          </a:bodyPr>
          <a:lstStyle/>
          <a:p>
            <a:r>
              <a:rPr lang="en-IN" dirty="0" smtClean="0"/>
              <a:t>File Manipulation</a:t>
            </a:r>
          </a:p>
          <a:p>
            <a:pPr lvl="3"/>
            <a:r>
              <a:rPr lang="en-IN" dirty="0" smtClean="0"/>
              <a:t>Opening Images</a:t>
            </a:r>
          </a:p>
          <a:p>
            <a:pPr lvl="3"/>
            <a:r>
              <a:rPr lang="en-IN" dirty="0" smtClean="0"/>
              <a:t>Saving the Image</a:t>
            </a:r>
          </a:p>
          <a:p>
            <a:pPr lvl="3"/>
            <a:r>
              <a:rPr lang="en-IN" dirty="0" smtClean="0"/>
              <a:t>Saving the Image as a Different File</a:t>
            </a:r>
          </a:p>
          <a:p>
            <a:r>
              <a:rPr lang="en-IN" dirty="0" smtClean="0"/>
              <a:t>Image Editing</a:t>
            </a:r>
          </a:p>
          <a:p>
            <a:pPr lvl="3"/>
            <a:r>
              <a:rPr lang="en-IN" dirty="0" smtClean="0"/>
              <a:t>Changing the Dimensions of the Image</a:t>
            </a:r>
          </a:p>
          <a:p>
            <a:pPr lvl="3"/>
            <a:r>
              <a:rPr lang="en-IN" dirty="0" smtClean="0"/>
              <a:t>Rotating the Image</a:t>
            </a:r>
          </a:p>
          <a:p>
            <a:pPr lvl="3"/>
            <a:r>
              <a:rPr lang="en-IN" dirty="0" smtClean="0"/>
              <a:t>Adding Text to the Image</a:t>
            </a:r>
          </a:p>
          <a:p>
            <a:pPr lvl="3"/>
            <a:r>
              <a:rPr lang="en-IN" dirty="0" smtClean="0"/>
              <a:t>Changing the Brightness of the Image</a:t>
            </a:r>
          </a:p>
          <a:p>
            <a:pPr lvl="3"/>
            <a:r>
              <a:rPr lang="en-IN" dirty="0" smtClean="0"/>
              <a:t>Making the Background Transparent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File Manipulation</a:t>
            </a:r>
            <a:endParaRPr lang="en-IN" dirty="0"/>
          </a:p>
        </p:txBody>
      </p:sp>
      <p:sp>
        <p:nvSpPr>
          <p:cNvPr id="3" name="Content Placeholder 2"/>
          <p:cNvSpPr>
            <a:spLocks noGrp="1"/>
          </p:cNvSpPr>
          <p:nvPr>
            <p:ph idx="1"/>
          </p:nvPr>
        </p:nvSpPr>
        <p:spPr/>
        <p:txBody>
          <a:bodyPr/>
          <a:lstStyle/>
          <a:p>
            <a:r>
              <a:rPr lang="en-IN" dirty="0" smtClean="0"/>
              <a:t>This Module is related to the manipulation of files done by the PIXELATOR application.</a:t>
            </a:r>
          </a:p>
          <a:p>
            <a:r>
              <a:rPr lang="en-US" dirty="0" smtClean="0"/>
              <a:t>To Edit an Image, the user has to open it.</a:t>
            </a:r>
          </a:p>
          <a:p>
            <a:r>
              <a:rPr lang="en-US" dirty="0" smtClean="0"/>
              <a:t>After Editing, the user has to save the image for further use.</a:t>
            </a:r>
          </a:p>
          <a:p>
            <a:r>
              <a:rPr lang="en-US" dirty="0" smtClean="0"/>
              <a:t>All these actions deal with the file system of the Computer.</a:t>
            </a: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sz="3600" dirty="0" smtClean="0"/>
              <a:t>Use </a:t>
            </a:r>
            <a:r>
              <a:rPr lang="en-IN" sz="3600" dirty="0" smtClean="0"/>
              <a:t>Case Diagram for File Manipulation</a:t>
            </a:r>
            <a:endParaRPr lang="en-IN" sz="3600" dirty="0"/>
          </a:p>
        </p:txBody>
      </p:sp>
      <p:pic>
        <p:nvPicPr>
          <p:cNvPr id="4" name="Content Placeholder 3" descr="UseCase for File Manipulation.PNG"/>
          <p:cNvPicPr>
            <a:picLocks noGrp="1" noChangeAspect="1"/>
          </p:cNvPicPr>
          <p:nvPr>
            <p:ph idx="1"/>
          </p:nvPr>
        </p:nvPicPr>
        <p:blipFill>
          <a:blip r:embed="rId2"/>
          <a:stretch>
            <a:fillRect/>
          </a:stretch>
        </p:blipFill>
        <p:spPr>
          <a:xfrm>
            <a:off x="571473" y="928671"/>
            <a:ext cx="8072463" cy="51149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sz="3600" dirty="0" smtClean="0"/>
              <a:t>Sequence </a:t>
            </a:r>
            <a:r>
              <a:rPr lang="en-IN" sz="3600" dirty="0" smtClean="0"/>
              <a:t>Diagram for File Manipulation</a:t>
            </a:r>
            <a:endParaRPr lang="en-IN" sz="3600" dirty="0"/>
          </a:p>
        </p:txBody>
      </p:sp>
      <p:pic>
        <p:nvPicPr>
          <p:cNvPr id="6" name="Content Placeholder 5" descr="Sequence for File Manipulation.PNG"/>
          <p:cNvPicPr>
            <a:picLocks noGrp="1" noChangeAspect="1"/>
          </p:cNvPicPr>
          <p:nvPr>
            <p:ph idx="1"/>
          </p:nvPr>
        </p:nvPicPr>
        <p:blipFill>
          <a:blip r:embed="rId2"/>
          <a:stretch>
            <a:fillRect/>
          </a:stretch>
        </p:blipFill>
        <p:spPr>
          <a:xfrm>
            <a:off x="571473" y="857233"/>
            <a:ext cx="8072463" cy="561838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Image Editing</a:t>
            </a:r>
            <a:endParaRPr lang="en-IN" dirty="0"/>
          </a:p>
        </p:txBody>
      </p:sp>
      <p:sp>
        <p:nvSpPr>
          <p:cNvPr id="3" name="Content Placeholder 2"/>
          <p:cNvSpPr>
            <a:spLocks noGrp="1"/>
          </p:cNvSpPr>
          <p:nvPr>
            <p:ph idx="1"/>
          </p:nvPr>
        </p:nvSpPr>
        <p:spPr>
          <a:xfrm>
            <a:off x="500035" y="1357298"/>
            <a:ext cx="8229600" cy="4829196"/>
          </a:xfrm>
        </p:spPr>
        <p:txBody>
          <a:bodyPr>
            <a:normAutofit/>
          </a:bodyPr>
          <a:lstStyle/>
          <a:p>
            <a:r>
              <a:rPr lang="en-IN" dirty="0" smtClean="0"/>
              <a:t>This Module is </a:t>
            </a:r>
            <a:r>
              <a:rPr lang="en-US" dirty="0" smtClean="0"/>
              <a:t>related to the actual intention of the Application.</a:t>
            </a:r>
          </a:p>
          <a:p>
            <a:r>
              <a:rPr lang="en-US" dirty="0" smtClean="0"/>
              <a:t>The User can do the following changes to an image:</a:t>
            </a:r>
          </a:p>
          <a:p>
            <a:pPr lvl="3"/>
            <a:r>
              <a:rPr lang="en-US" dirty="0" smtClean="0"/>
              <a:t>Adding Text to an Image</a:t>
            </a:r>
          </a:p>
          <a:p>
            <a:pPr lvl="3"/>
            <a:r>
              <a:rPr lang="en-US" dirty="0" smtClean="0"/>
              <a:t>Rotating the Image</a:t>
            </a:r>
          </a:p>
          <a:p>
            <a:pPr lvl="3"/>
            <a:r>
              <a:rPr lang="en-US" dirty="0" smtClean="0"/>
              <a:t>Changing the Brightness of an Image</a:t>
            </a:r>
          </a:p>
          <a:p>
            <a:pPr lvl="3"/>
            <a:r>
              <a:rPr lang="en-US" dirty="0" smtClean="0"/>
              <a:t>Making the Background of an Image transparent</a:t>
            </a:r>
          </a:p>
          <a:p>
            <a:pPr lvl="3"/>
            <a:r>
              <a:rPr lang="en-US" dirty="0" smtClean="0"/>
              <a:t>Resizing the Image</a:t>
            </a:r>
          </a:p>
          <a:p>
            <a:pPr lvl="3"/>
            <a:r>
              <a:rPr lang="en-US" dirty="0" smtClean="0"/>
              <a:t>Compressing the Image</a:t>
            </a:r>
          </a:p>
          <a:p>
            <a:pPr lvl="3"/>
            <a:r>
              <a:rPr lang="en-US" dirty="0" smtClean="0"/>
              <a:t>Cancelling any previous editing done</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dirty="0" smtClean="0"/>
              <a:t>Use </a:t>
            </a:r>
            <a:r>
              <a:rPr lang="en-IN" dirty="0" smtClean="0"/>
              <a:t>Case Diagram for </a:t>
            </a:r>
            <a:r>
              <a:rPr lang="en-IN" dirty="0" smtClean="0"/>
              <a:t>Image Editing</a:t>
            </a:r>
            <a:endParaRPr lang="en-IN" dirty="0"/>
          </a:p>
        </p:txBody>
      </p:sp>
      <p:pic>
        <p:nvPicPr>
          <p:cNvPr id="6" name="Content Placeholder 5" descr="UseCase for Editing.PNG"/>
          <p:cNvPicPr>
            <a:picLocks noGrp="1" noChangeAspect="1"/>
          </p:cNvPicPr>
          <p:nvPr>
            <p:ph idx="1"/>
          </p:nvPr>
        </p:nvPicPr>
        <p:blipFill>
          <a:blip r:embed="rId2"/>
          <a:stretch>
            <a:fillRect/>
          </a:stretch>
        </p:blipFill>
        <p:spPr>
          <a:xfrm>
            <a:off x="620998" y="932490"/>
            <a:ext cx="8094407" cy="585409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2"/>
            <a:ext cx="9144000" cy="1654164"/>
          </a:xfrm>
        </p:spPr>
        <p:txBody>
          <a:bodyPr>
            <a:normAutofit/>
          </a:bodyPr>
          <a:lstStyle/>
          <a:p>
            <a:r>
              <a:rPr lang="en-IN" sz="4000" dirty="0" smtClean="0"/>
              <a:t>Sequence </a:t>
            </a:r>
            <a:r>
              <a:rPr lang="en-IN" sz="4000" dirty="0" smtClean="0"/>
              <a:t>Diagrams for Image Editing</a:t>
            </a:r>
            <a:endParaRPr lang="en-IN" sz="4000" dirty="0"/>
          </a:p>
        </p:txBody>
      </p:sp>
      <p:pic>
        <p:nvPicPr>
          <p:cNvPr id="17" name="Content Placeholder 16" descr="Sequence for Text.PNG"/>
          <p:cNvPicPr>
            <a:picLocks noGrp="1" noChangeAspect="1"/>
          </p:cNvPicPr>
          <p:nvPr>
            <p:ph idx="1"/>
          </p:nvPr>
        </p:nvPicPr>
        <p:blipFill>
          <a:blip r:embed="rId2"/>
          <a:stretch>
            <a:fillRect/>
          </a:stretch>
        </p:blipFill>
        <p:spPr>
          <a:xfrm>
            <a:off x="642911" y="1928803"/>
            <a:ext cx="3857652" cy="3279795"/>
          </a:xfrm>
        </p:spPr>
      </p:pic>
      <p:sp>
        <p:nvSpPr>
          <p:cNvPr id="18" name="TextBox 17"/>
          <p:cNvSpPr txBox="1"/>
          <p:nvPr/>
        </p:nvSpPr>
        <p:spPr>
          <a:xfrm>
            <a:off x="1000100" y="4929199"/>
            <a:ext cx="3143272" cy="369332"/>
          </a:xfrm>
          <a:prstGeom prst="rect">
            <a:avLst/>
          </a:prstGeom>
          <a:noFill/>
        </p:spPr>
        <p:txBody>
          <a:bodyPr wrap="square" rtlCol="0">
            <a:spAutoFit/>
          </a:bodyPr>
          <a:lstStyle/>
          <a:p>
            <a:pPr algn="ctr"/>
            <a:r>
              <a:rPr lang="en-US" dirty="0" smtClean="0"/>
              <a:t>Adding  Text to an Image</a:t>
            </a:r>
            <a:endParaRPr lang="en-IN" dirty="0"/>
          </a:p>
        </p:txBody>
      </p:sp>
      <p:sp>
        <p:nvSpPr>
          <p:cNvPr id="19" name="TextBox 18"/>
          <p:cNvSpPr txBox="1"/>
          <p:nvPr/>
        </p:nvSpPr>
        <p:spPr>
          <a:xfrm>
            <a:off x="5643571" y="4714885"/>
            <a:ext cx="1931816" cy="369332"/>
          </a:xfrm>
          <a:prstGeom prst="rect">
            <a:avLst/>
          </a:prstGeom>
          <a:noFill/>
        </p:spPr>
        <p:txBody>
          <a:bodyPr wrap="square" rtlCol="0">
            <a:spAutoFit/>
          </a:bodyPr>
          <a:lstStyle/>
          <a:p>
            <a:pPr algn="ctr"/>
            <a:r>
              <a:rPr lang="en-US" dirty="0" smtClean="0"/>
              <a:t>Rotating an Image</a:t>
            </a:r>
            <a:endParaRPr lang="en-IN" dirty="0"/>
          </a:p>
        </p:txBody>
      </p:sp>
      <p:pic>
        <p:nvPicPr>
          <p:cNvPr id="20" name="Content Placeholder 5" descr="Sequence for Rotation.PNG"/>
          <p:cNvPicPr>
            <a:picLocks noChangeAspect="1"/>
          </p:cNvPicPr>
          <p:nvPr/>
        </p:nvPicPr>
        <p:blipFill>
          <a:blip r:embed="rId3"/>
          <a:stretch>
            <a:fillRect/>
          </a:stretch>
        </p:blipFill>
        <p:spPr>
          <a:xfrm>
            <a:off x="4481916" y="2214555"/>
            <a:ext cx="4233456" cy="24288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280</Words>
  <Application>Microsoft Office PowerPoint</Application>
  <PresentationFormat>On-screen Show (4:3)</PresentationFormat>
  <Paragraphs>63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PIXELATOR</vt:lpstr>
      <vt:lpstr>ABSTRACT</vt:lpstr>
      <vt:lpstr>MODULES</vt:lpstr>
      <vt:lpstr>File Manipulation</vt:lpstr>
      <vt:lpstr>Use Case Diagram for File Manipulation</vt:lpstr>
      <vt:lpstr>Sequence Diagram for File Manipulation</vt:lpstr>
      <vt:lpstr>Image Editing</vt:lpstr>
      <vt:lpstr>Use Case Diagram for Image Editing</vt:lpstr>
      <vt:lpstr>Sequence Diagrams for Image Editing</vt:lpstr>
      <vt:lpstr>Sequence Diagrams for Image Editing</vt:lpstr>
      <vt:lpstr>Sequence Diagrams for Image Editing</vt:lpstr>
      <vt:lpstr>Class Diagram for PIXELATOR</vt:lpstr>
      <vt:lpstr>Use Case Diagram for PIXELATOR</vt:lpstr>
      <vt:lpstr>Sequence Diagram for PIXELATOR</vt:lpstr>
      <vt:lpstr>Collaboration Diagram for PIXELATOR</vt:lpstr>
      <vt:lpstr>THANK YOU!</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PIXELATOR</dc:title>
  <dc:creator>Aswini Kumar</dc:creator>
  <cp:lastModifiedBy>Aswini Kumar</cp:lastModifiedBy>
  <cp:revision>11</cp:revision>
  <dcterms:created xsi:type="dcterms:W3CDTF">2014-10-23T10:34:21Z</dcterms:created>
  <dcterms:modified xsi:type="dcterms:W3CDTF">2014-10-26T16:45:08Z</dcterms:modified>
</cp:coreProperties>
</file>