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1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9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E93E-778A-4926-8FA0-05F827398B20}" type="datetimeFigureOut">
              <a:rPr lang="en-US" smtClean="0"/>
              <a:t>7/13/2014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CBAE-47C2-4F00-937D-51DB56C3D49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E93E-778A-4926-8FA0-05F827398B20}" type="datetimeFigureOut">
              <a:rPr lang="en-US" smtClean="0"/>
              <a:t>7/13/2014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CBAE-47C2-4F00-937D-51DB56C3D49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E93E-778A-4926-8FA0-05F827398B20}" type="datetimeFigureOut">
              <a:rPr lang="en-US" smtClean="0"/>
              <a:t>7/13/2014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CBAE-47C2-4F00-937D-51DB56C3D49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E93E-778A-4926-8FA0-05F827398B20}" type="datetimeFigureOut">
              <a:rPr lang="en-US" smtClean="0"/>
              <a:t>7/13/2014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CBAE-47C2-4F00-937D-51DB56C3D49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E93E-778A-4926-8FA0-05F827398B20}" type="datetimeFigureOut">
              <a:rPr lang="en-US" smtClean="0"/>
              <a:t>7/13/2014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CBAE-47C2-4F00-937D-51DB56C3D49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E93E-778A-4926-8FA0-05F827398B20}" type="datetimeFigureOut">
              <a:rPr lang="en-US" smtClean="0"/>
              <a:t>7/13/2014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CBAE-47C2-4F00-937D-51DB56C3D49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E93E-778A-4926-8FA0-05F827398B20}" type="datetimeFigureOut">
              <a:rPr lang="en-US" smtClean="0"/>
              <a:t>7/13/2014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CBAE-47C2-4F00-937D-51DB56C3D49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E93E-778A-4926-8FA0-05F827398B20}" type="datetimeFigureOut">
              <a:rPr lang="en-US" smtClean="0"/>
              <a:t>7/13/2014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CBAE-47C2-4F00-937D-51DB56C3D49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E93E-778A-4926-8FA0-05F827398B20}" type="datetimeFigureOut">
              <a:rPr lang="en-US" smtClean="0"/>
              <a:t>7/13/2014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CBAE-47C2-4F00-937D-51DB56C3D49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E93E-778A-4926-8FA0-05F827398B20}" type="datetimeFigureOut">
              <a:rPr lang="en-US" smtClean="0"/>
              <a:t>7/13/2014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CBAE-47C2-4F00-937D-51DB56C3D49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E93E-778A-4926-8FA0-05F827398B20}" type="datetimeFigureOut">
              <a:rPr lang="en-US" smtClean="0"/>
              <a:t>7/13/2014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CBAE-47C2-4F00-937D-51DB56C3D49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3E93E-778A-4926-8FA0-05F827398B20}" type="datetimeFigureOut">
              <a:rPr lang="en-US" smtClean="0"/>
              <a:t>7/13/2014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4CBAE-47C2-4F00-937D-51DB56C3D49D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awt/image/package-summary.html" TargetMode="External"/><Relationship Id="rId2" Type="http://schemas.openxmlformats.org/officeDocument/2006/relationships/hyperlink" Target="http://en.wikipedia.org/wiki/Digital_image_process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86901"/>
            <a:ext cx="7772400" cy="1470025"/>
          </a:xfrm>
        </p:spPr>
        <p:txBody>
          <a:bodyPr>
            <a:noAutofit/>
          </a:bodyPr>
          <a:lstStyle/>
          <a:p>
            <a:r>
              <a:rPr lang="en-IN" sz="9600" dirty="0" smtClean="0"/>
              <a:t>.</a:t>
            </a:r>
            <a:endParaRPr lang="en-IN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571744"/>
            <a:ext cx="8643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THANK YOU!!!</a:t>
            </a:r>
            <a:endParaRPr lang="en-IN" sz="9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14348" y="1643050"/>
            <a:ext cx="7772400" cy="1470025"/>
          </a:xfrm>
        </p:spPr>
        <p:txBody>
          <a:bodyPr>
            <a:normAutofit/>
          </a:bodyPr>
          <a:lstStyle/>
          <a:p>
            <a:r>
              <a:rPr lang="en-IN" sz="6000" b="1" dirty="0" smtClean="0">
                <a:latin typeface="Adobe Caslon Pro" pitchFamily="18" charset="0"/>
              </a:rPr>
              <a:t>P</a:t>
            </a:r>
            <a:r>
              <a:rPr lang="en-IN" b="1" dirty="0" smtClean="0">
                <a:latin typeface="Adobe Caslon Pro" pitchFamily="18" charset="0"/>
              </a:rPr>
              <a:t>IXELATO</a:t>
            </a:r>
            <a:r>
              <a:rPr lang="en-IN" sz="6000" b="1" dirty="0" smtClean="0">
                <a:latin typeface="Adobe Caslon Pro" pitchFamily="18" charset="0"/>
              </a:rPr>
              <a:t>R</a:t>
            </a:r>
            <a:endParaRPr lang="en-IN" sz="6000" b="1" dirty="0">
              <a:latin typeface="Adobe Caslon Pro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28728" y="3357562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dirty="0" smtClean="0">
                <a:solidFill>
                  <a:schemeClr val="tx1"/>
                </a:solidFill>
              </a:rPr>
              <a:t>		    Submitted By</a:t>
            </a:r>
          </a:p>
          <a:p>
            <a:pPr algn="l"/>
            <a:r>
              <a:rPr lang="en-IN" dirty="0" smtClean="0">
                <a:solidFill>
                  <a:schemeClr val="tx1"/>
                </a:solidFill>
              </a:rPr>
              <a:t>Bharath Ramagoni		12311A0511</a:t>
            </a:r>
          </a:p>
          <a:p>
            <a:pPr algn="l"/>
            <a:r>
              <a:rPr lang="en-IN" dirty="0" smtClean="0">
                <a:solidFill>
                  <a:schemeClr val="tx1"/>
                </a:solidFill>
              </a:rPr>
              <a:t>Aswini Kumar Ala		12311A0526</a:t>
            </a:r>
          </a:p>
          <a:p>
            <a:pPr algn="l"/>
            <a:r>
              <a:rPr lang="en-IN" dirty="0" smtClean="0">
                <a:solidFill>
                  <a:schemeClr val="tx1"/>
                </a:solidFill>
              </a:rPr>
              <a:t>B. Goutham Reddy		12311A0543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57356" y="1071546"/>
            <a:ext cx="5429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Group Project</a:t>
            </a:r>
          </a:p>
          <a:p>
            <a:pPr algn="ctr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28794" y="5286388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Under the Valuable Guidance of</a:t>
            </a:r>
          </a:p>
          <a:p>
            <a:r>
              <a:rPr lang="en-IN" sz="2800" b="1" dirty="0"/>
              <a:t> </a:t>
            </a:r>
            <a:r>
              <a:rPr lang="en-IN" sz="2800" b="1" dirty="0" smtClean="0"/>
              <a:t>        Mrs. G. Kalyani</a:t>
            </a:r>
            <a:r>
              <a:rPr lang="en-IN" sz="2800" dirty="0" smtClean="0"/>
              <a:t> Madam.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u="sng" dirty="0" smtClean="0">
                <a:latin typeface="Times New Roman" pitchFamily="18" charset="0"/>
                <a:cs typeface="Times New Roman" pitchFamily="18" charset="0"/>
              </a:rPr>
              <a:t>Aim:</a:t>
            </a:r>
            <a:endParaRPr lang="en-IN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Aim for the Project is to create a User Friendly Application which can be used to edit images.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Application would be built in such a way as to support the functions like Resizing, Cropping, Applying Effects to images like Negative, Solarise, etc.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u="sng" dirty="0" smtClean="0">
                <a:latin typeface="Times New Roman" pitchFamily="18" charset="0"/>
                <a:cs typeface="Times New Roman" pitchFamily="18" charset="0"/>
              </a:rPr>
              <a:t>Need For Such Application:</a:t>
            </a:r>
            <a:endParaRPr lang="en-IN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Innovation is one of the constant changes happening through out the world.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Hence each and every day a new software comes into lime light.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So Why a new one???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Almost all the Photo Editing Software are very expensive and cost a lot.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So we thought, why don’t we build our own application and use it for free.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u="sng" dirty="0" smtClean="0">
                <a:latin typeface="Times New Roman" pitchFamily="18" charset="0"/>
                <a:cs typeface="Times New Roman" pitchFamily="18" charset="0"/>
              </a:rPr>
              <a:t>Basic Principle:</a:t>
            </a:r>
            <a:endParaRPr lang="en-IN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0200"/>
            <a:ext cx="8786874" cy="4525963"/>
          </a:xfrm>
        </p:spPr>
        <p:txBody>
          <a:bodyPr>
            <a:normAutofit lnSpcReduction="1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Principle of our Application is based on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Digital Image Processing.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Digital Image processing is the use of Computer Algorithms to perform Image Processing on Digital Images.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Image Processing is an art and a science of manipulating Images.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Image Processing is an important component of Graphical Computer Systems.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u="sng" dirty="0" smtClean="0">
                <a:latin typeface="Times New Roman" pitchFamily="18" charset="0"/>
                <a:cs typeface="Times New Roman" pitchFamily="18" charset="0"/>
              </a:rPr>
              <a:t>Process:</a:t>
            </a:r>
            <a:endParaRPr lang="en-IN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This Digital Image Processing is a Stand Alone Application of the Java2D.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2D API introduces a straight forward Image processing model to help developers manipulate these image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pixels.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Pixel Grabber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in the “java.awt.image” package helps us to manipulate an image, pixel by pixel.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Hence the Application is aptly named as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“PIXELATOR”.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u="sng" dirty="0" smtClean="0">
                <a:latin typeface="Times New Roman" pitchFamily="18" charset="0"/>
                <a:cs typeface="Times New Roman" pitchFamily="18" charset="0"/>
              </a:rPr>
              <a:t>Advantages:</a:t>
            </a:r>
            <a:endParaRPr lang="en-IN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User Friendly.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Can Edit any Image files such as .jpg, .png, .bmp, .tif, .gif etc.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As the editing is done pixel by pixel, the Image quality is preserved.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u="sng" dirty="0" smtClean="0">
                <a:latin typeface="Times New Roman" pitchFamily="18" charset="0"/>
                <a:cs typeface="Times New Roman" pitchFamily="18" charset="0"/>
              </a:rPr>
              <a:t>System Requirements:</a:t>
            </a:r>
            <a:endParaRPr lang="en-IN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Hardware Requirements: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RAM 			: 512 MB or Above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Hard Disk		: 80 GB or Above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Processor		: 1GHz or More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Software Requirements: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Operating System	: Windows XP/7/8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Java Version		: jdk 1.6 or above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Any Cross-Platform IDE as a support software.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u="sng" dirty="0" smtClean="0">
                <a:latin typeface="Times New Roman" pitchFamily="18" charset="0"/>
                <a:cs typeface="Times New Roman" pitchFamily="18" charset="0"/>
              </a:rPr>
              <a:t>References:</a:t>
            </a:r>
            <a:endParaRPr lang="en-IN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071678"/>
            <a:ext cx="8229600" cy="4525963"/>
          </a:xfrm>
        </p:spPr>
        <p:txBody>
          <a:bodyPr/>
          <a:lstStyle/>
          <a:p>
            <a:pPr lvl="0"/>
            <a:r>
              <a:rPr lang="en-US" b="1" u="sng" dirty="0">
                <a:hlinkClick r:id="rId2"/>
              </a:rPr>
              <a:t>http://en.wikipedia.org/wiki/Digital_image_processing</a:t>
            </a:r>
            <a:endParaRPr lang="en-IN" dirty="0"/>
          </a:p>
          <a:p>
            <a:pPr lvl="0"/>
            <a:r>
              <a:rPr lang="en-US" b="1" u="sng" dirty="0">
                <a:hlinkClick r:id="rId3"/>
              </a:rPr>
              <a:t>http://docs.oracle.com/javase/7/docs/api/java/awt/image/package-summary.html</a:t>
            </a:r>
            <a:endParaRPr lang="en-IN" dirty="0"/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318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.</vt:lpstr>
      <vt:lpstr>PIXELATOR</vt:lpstr>
      <vt:lpstr>Aim:</vt:lpstr>
      <vt:lpstr>Need For Such Application:</vt:lpstr>
      <vt:lpstr>Basic Principle:</vt:lpstr>
      <vt:lpstr>Process:</vt:lpstr>
      <vt:lpstr>Advantages:</vt:lpstr>
      <vt:lpstr>System Requirements:</vt:lpstr>
      <vt:lpstr>References:</vt:lpstr>
      <vt:lpstr>Slide 10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</dc:title>
  <dc:creator>Aswini Kumar</dc:creator>
  <cp:lastModifiedBy>Aswini Kumar</cp:lastModifiedBy>
  <cp:revision>14</cp:revision>
  <dcterms:created xsi:type="dcterms:W3CDTF">2014-07-13T07:06:05Z</dcterms:created>
  <dcterms:modified xsi:type="dcterms:W3CDTF">2014-07-13T09:18:05Z</dcterms:modified>
</cp:coreProperties>
</file>