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17" r:id="rId3"/>
    <p:sldId id="318" r:id="rId4"/>
    <p:sldId id="319" r:id="rId5"/>
    <p:sldId id="321" r:id="rId6"/>
    <p:sldId id="320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tha chandrashekar" initials="ac" lastIdx="5" clrIdx="0">
    <p:extLst>
      <p:ext uri="{19B8F6BF-5375-455C-9EA6-DF929625EA0E}">
        <p15:presenceInfo xmlns:p15="http://schemas.microsoft.com/office/powerpoint/2012/main" userId="ef66a6e72ae52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7C74-A6B9-4E39-A3A1-54132AE2074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51C5-1D29-42B3-A899-F6F67578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4C9-0959-497A-990A-5D162C669E1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29" y="134291"/>
            <a:ext cx="2819084" cy="89361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2A7-060D-482E-A848-FDF32311CDD6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8EF-673A-418C-AF70-31B0614DF48B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FFE9-834A-415F-B2EA-FB06DE0613BB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5AD3-BFFA-418D-89E3-910CBE3E9A50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9314-F94C-444A-B6A9-A8AC12616BA1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75399"/>
            <a:ext cx="8264703" cy="113590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F40-D351-46DE-8DFE-FD05839B64F7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95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43A5-C797-4344-9307-FC4B84F0B8D7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504C-5D7A-4240-9819-5EC9B26BD7FA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AB73-DCBE-449E-98D6-76E3550F65EF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4E6B-FB22-4AD8-91B3-C1EBF2CB66D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69D81-976A-4BB5-9CF3-0D734A86D0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67" y="391123"/>
            <a:ext cx="2210750" cy="911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69D81-976A-4BB5-9CF3-0D734A86D00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414141"/>
              </a:clrFrom>
              <a:clrTo>
                <a:srgbClr val="41414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47" y="3116361"/>
            <a:ext cx="4293305" cy="1769865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1167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2780282" y="1680494"/>
            <a:ext cx="6856818" cy="1131217"/>
          </a:xfrm>
        </p:spPr>
        <p:txBody>
          <a:bodyPr anchor="ctr"/>
          <a:lstStyle/>
          <a:p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EMBEDDED SYSTEM DESIGN (ESD) 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/>
            </a:r>
            <a:b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Good 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Will 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Program 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- 2024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6" b="18317"/>
          <a:stretch/>
        </p:blipFill>
        <p:spPr>
          <a:xfrm>
            <a:off x="2745485" y="2839992"/>
            <a:ext cx="6813293" cy="3648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5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embedur.ai/wp-content/uploads/2024/04/Impact-of-Modern-Technologies-on-Embedded-Systems-870x4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54" y="1824037"/>
            <a:ext cx="440624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Digital </a:t>
            </a:r>
            <a:r>
              <a:rPr lang="en-US" dirty="0" smtClean="0"/>
              <a:t>Design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Introduction to Embedded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Embedded Hardware and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Communication Protocols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Sensors and Actuators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Embedded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Hands-on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Peer Skill</a:t>
            </a:r>
            <a:r>
              <a:rPr lang="en-IN" dirty="0"/>
              <a:t> </a:t>
            </a:r>
            <a:r>
              <a:rPr lang="en-IN" b="1" dirty="0"/>
              <a:t>Learning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02" y="1688547"/>
            <a:ext cx="3734814" cy="218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02" y="4221570"/>
            <a:ext cx="3734814" cy="2198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964676" y="1688547"/>
            <a:ext cx="5275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Provides Quality Expertise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Bridge </a:t>
            </a:r>
            <a:r>
              <a:rPr lang="en-IN" sz="2800" dirty="0"/>
              <a:t>Skill </a:t>
            </a:r>
            <a:r>
              <a:rPr lang="en-IN" sz="2800" dirty="0" smtClean="0"/>
              <a:t>Gaps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Enhances Practical </a:t>
            </a:r>
            <a:r>
              <a:rPr lang="en-IN" sz="2800" dirty="0" smtClean="0"/>
              <a:t>Performance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Drives Career Advancement</a:t>
            </a:r>
            <a:endParaRPr lang="en-IN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Empower Growth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Improve Team </a:t>
            </a:r>
            <a:r>
              <a:rPr lang="en-IN" sz="2800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42746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Collaborative &amp; Hands-on Learning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8" y="3701937"/>
            <a:ext cx="3629018" cy="29396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15" y="1695124"/>
            <a:ext cx="3112089" cy="2701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4" y="3701937"/>
            <a:ext cx="3703611" cy="27777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838201" y="1640954"/>
            <a:ext cx="7561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err="1" smtClean="0"/>
              <a:t>Ramaiah</a:t>
            </a:r>
            <a:r>
              <a:rPr lang="en-US" sz="2800" dirty="0" smtClean="0"/>
              <a:t> Skill </a:t>
            </a:r>
            <a:r>
              <a:rPr lang="en-US" sz="2800" dirty="0"/>
              <a:t>A</a:t>
            </a:r>
            <a:r>
              <a:rPr lang="en-US" sz="2800" dirty="0" smtClean="0"/>
              <a:t>cademy  (RSA) focuses </a:t>
            </a:r>
            <a:r>
              <a:rPr lang="en-US" sz="2800" dirty="0"/>
              <a:t>on </a:t>
            </a:r>
            <a:r>
              <a:rPr lang="en-US" sz="2800" dirty="0" smtClean="0"/>
              <a:t>collaborative, Group </a:t>
            </a:r>
            <a:r>
              <a:rPr lang="en-US" sz="2800" dirty="0"/>
              <a:t>activities </a:t>
            </a:r>
            <a:r>
              <a:rPr lang="en-US" sz="2800" dirty="0" smtClean="0"/>
              <a:t>and </a:t>
            </a:r>
            <a:r>
              <a:rPr lang="en-US" sz="2800" dirty="0"/>
              <a:t>innovative </a:t>
            </a:r>
            <a:r>
              <a:rPr lang="en-US" sz="2800" dirty="0" smtClean="0"/>
              <a:t>thinking.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Apply </a:t>
            </a:r>
            <a:r>
              <a:rPr lang="en-US" sz="2800" dirty="0"/>
              <a:t>skills in practical </a:t>
            </a:r>
            <a:r>
              <a:rPr lang="en-US" sz="2800" dirty="0" smtClean="0"/>
              <a:t>scenarios.</a:t>
            </a:r>
          </a:p>
        </p:txBody>
      </p:sp>
    </p:spTree>
    <p:extLst>
      <p:ext uri="{BB962C8B-B14F-4D97-AF65-F5344CB8AC3E}">
        <p14:creationId xmlns:p14="http://schemas.microsoft.com/office/powerpoint/2010/main" val="25141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Trainee-led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297" y="5024492"/>
            <a:ext cx="4572192" cy="1061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Presenting </a:t>
            </a:r>
            <a:r>
              <a:rPr lang="en-US" dirty="0"/>
              <a:t>a specific topic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/>
              <a:t>project, or idea.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12" y="1651268"/>
            <a:ext cx="3054284" cy="27082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93" y="1703380"/>
            <a:ext cx="3255199" cy="26040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62" y="4138557"/>
            <a:ext cx="2846895" cy="255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62" y="1599156"/>
            <a:ext cx="3006382" cy="24920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43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Beyond training hours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7" y="2646201"/>
            <a:ext cx="2486238" cy="1828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22" y="2646541"/>
            <a:ext cx="2438401" cy="1828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03" y="2639852"/>
            <a:ext cx="2446867" cy="1835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03" y="4565156"/>
            <a:ext cx="2446867" cy="1897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32" y="4565156"/>
            <a:ext cx="2534073" cy="190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1" t="3397" b="5353"/>
          <a:stretch/>
        </p:blipFill>
        <p:spPr>
          <a:xfrm>
            <a:off x="7325822" y="4565156"/>
            <a:ext cx="2438401" cy="1897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738733" y="1663813"/>
            <a:ext cx="99712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Learning </a:t>
            </a:r>
            <a:r>
              <a:rPr lang="en-US" sz="2800" dirty="0"/>
              <a:t>extends beyond formal training hours, fostering continuous growth and </a:t>
            </a:r>
            <a:r>
              <a:rPr lang="en-US" sz="2800" dirty="0" smtClean="0"/>
              <a:t>development.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70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3391" y="1865378"/>
            <a:ext cx="5870609" cy="1226613"/>
          </a:xfrm>
        </p:spPr>
        <p:txBody>
          <a:bodyPr anchor="ctr"/>
          <a:lstStyle/>
          <a:p>
            <a:pPr algn="ctr"/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27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24781</TotalTime>
  <Words>103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EMBEDDED SYSTEM DESIGN (ESD)  Good Will Program - 2024</vt:lpstr>
      <vt:lpstr>Topics</vt:lpstr>
      <vt:lpstr>Peer Skill Learning</vt:lpstr>
      <vt:lpstr>Collaborative &amp; Hands-on Learning</vt:lpstr>
      <vt:lpstr>Trainee-led talk</vt:lpstr>
      <vt:lpstr>Beyond training hours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Staff</cp:lastModifiedBy>
  <cp:revision>735</cp:revision>
  <dcterms:created xsi:type="dcterms:W3CDTF">2021-10-27T08:40:39Z</dcterms:created>
  <dcterms:modified xsi:type="dcterms:W3CDTF">2024-12-20T09:41:10Z</dcterms:modified>
</cp:coreProperties>
</file>