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5143500" cx="9144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B Garamond" panose="00000500000000000000" pitchFamily="2" charset="0"/>
      <p:regular r:id="rId19"/>
      <p:bold r:id="rId20"/>
      <p:italic r:id="rId21"/>
      <p:boldItalic r:id="rId22"/>
    </p:embeddedFont>
    <p:embeddedFont>
      <p:font typeface="EB Garamond ExtraBold" panose="00000900000000000000" pitchFamily="2" charset="0"/>
      <p:bold r:id="rId23"/>
      <p:boldItalic r:id="rId24"/>
    </p:embeddedFont>
    <p:embeddedFont>
      <p:font typeface="EB Garamond Medium" panose="00000600000000000000" pitchFamily="2" charset="0"/>
      <p:regular r:id="rId25"/>
      <p:italic r:id="rId26"/>
      <p:boldItalic r:id="rId27"/>
    </p:embeddedFont>
    <p:embeddedFont>
      <p:font typeface="PUBLIC SANS" panose="020B0604020202020204" charset="0"/>
      <p:regular r:id="rId28"/>
      <p:bold r:id="rId29"/>
      <p:italic r:id="rId30"/>
      <p:boldItalic r:id="rId3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6" y="36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font" Target="fonts/font13.fntdata"/><Relationship Id="rId28" Type="http://schemas.openxmlformats.org/officeDocument/2006/relationships/font" Target="fonts/font14.fntdata"/><Relationship Id="rId29" Type="http://schemas.openxmlformats.org/officeDocument/2006/relationships/font" Target="fonts/font15.fntdata"/><Relationship Id="rId30" Type="http://schemas.openxmlformats.org/officeDocument/2006/relationships/font" Target="fonts/font16.fntdata"/><Relationship Id="rId31" Type="http://schemas.openxmlformats.org/officeDocument/2006/relationships/font" Target="fonts/font17.fntdata"/><Relationship Id="rId32" Type="http://schemas.openxmlformats.org/officeDocument/2006/relationships/tableStyles" Target="tableStyles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94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6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b="0" cap="none" sz="11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b="0" cap="none" sz="11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b="0" cap="none" sz="11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b="0" cap="none" sz="11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b="0" cap="none" sz="11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b="0" cap="none" sz="11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b="0" cap="none" sz="11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b="0" cap="none" sz="11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b="0" cap="none" sz="11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588" name="Google Shape;1837;p2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8" name="Google Shape;3668;g1f5d965ad35_0_183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84;g1f5d965ad35_0_366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5" name="Google Shape;3699;p2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7" name="Google Shape;3705;p2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1.xml"/></Relationships>
</file>

<file path=ppt/slideLayouts/_rels/slideLayout10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1.xml"/></Relationships>
</file>

<file path=ppt/slideLayouts/_rels/slideLayout106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7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8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1.xml"/></Relationships>
</file>

<file path=ppt/slideLayouts/_rels/slideLayout1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1.xml"/></Relationships>
</file>

<file path=ppt/slideLayouts/_rels/slideLayout1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Master" Target="../slideMasters/slideMaster2.xml"/></Relationships>
</file>

<file path=ppt/slideLayouts/_rels/slideLayout1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1.xml"/></Relationships>
</file>

<file path=ppt/slideLayouts/_rels/slideLayout1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2.xml"/></Relationships>
</file>

<file path=ppt/slideLayouts/_rels/slideLayout1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2.xml"/></Relationships>
</file>

<file path=ppt/slideLayouts/_rels/slideLayout14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2.xml"/></Relationships>
</file>

<file path=ppt/slideLayouts/_rels/slideLayout1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5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2.xml"/></Relationships>
</file>

<file path=ppt/slideLayouts/_rels/slideLayout1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8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2.xml"/></Relationships>
</file>

<file path=ppt/slideLayouts/_rels/slideLayout1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2.xml"/></Relationships>
</file>

<file path=ppt/slideLayouts/_rels/slideLayout20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2.xml"/></Relationships>
</file>

<file path=ppt/slideLayouts/_rels/slideLayout2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2.xml"/></Relationships>
</file>

<file path=ppt/slideLayouts/_rels/slideLayout2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2.xml"/></Relationships>
</file>

<file path=ppt/slideLayouts/_rels/slideLayout2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2.xml"/></Relationships>
</file>

<file path=ppt/slideLayouts/_rels/slideLayout2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2.xml"/></Relationships>
</file>

<file path=ppt/slideLayouts/_rels/slideLayout2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2.xml"/></Relationships>
</file>

<file path=ppt/slideLayouts/_rels/slideLayout2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2.xml"/></Relationships>
</file>

<file path=ppt/slideLayouts/_rels/slideLayout2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2.xml"/></Relationships>
</file>

<file path=ppt/slideLayouts/_rels/slideLayout2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1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1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1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1.xml"/></Relationships>
</file>

<file path=ppt/slideLayouts/_rels/slideLayout9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1.xml"/></Relationships>
</file>

<file path=ppt/slideLayouts/_rels/slideLayout9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33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155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/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54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Google Shape;84;p22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2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03" name="Google Shape;87;p224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04" name="Google Shape;88;p224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05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06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693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8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50099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844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8" name="Google Shape;1737;p317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64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634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0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49911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820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1" name="Google Shape;1752;p319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532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618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/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/>
          <a:noFill/>
          <a:ln>
            <a:noFill/>
          </a:ln>
        </p:spPr>
      </p:pic>
      <p:sp>
        <p:nvSpPr>
          <p:cNvPr id="1049824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817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/>
          <a:noFill/>
          <a:ln>
            <a:noFill/>
          </a:ln>
        </p:spPr>
      </p:pic>
      <p:sp>
        <p:nvSpPr>
          <p:cNvPr id="1050514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15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630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4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5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76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84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643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4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5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6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47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690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093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4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5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6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97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697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2" name="Google Shape;1796;p325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113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114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115" name="Google Shape;1799;p325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6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17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698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8" name="Google Shape;92;p2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19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120" name="Google Shape;95;p22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121" name="Google Shape;96;p22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122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23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778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Google Shape;1803;p326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387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388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389" name="Google Shape;1806;p326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0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91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82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3" name="Google Shape;1810;p327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34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35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536" name="Google Shape;1813;p327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7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38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62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9" name="Google Shape;1817;p328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840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1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42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866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729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</p:bgPr>
    </p:bg>
    <p:spTree>
      <p:nvGrpSpPr>
        <p:cNvPr id="652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10485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594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/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/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0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44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/>
          <a:noFill/>
          <a:ln>
            <a:noFill/>
          </a:ln>
        </p:spPr>
      </p:pic>
      <p:sp>
        <p:nvSpPr>
          <p:cNvPr id="1049210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211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212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13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255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256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57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58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8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97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5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9046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047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48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87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2" name="Google Shape;100;p2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3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84" name="Google Shape;103;p226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85" name="Google Shape;104;p226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86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87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88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45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3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3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3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3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60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65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66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67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68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418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5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146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47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48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577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6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637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38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39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384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8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/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89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90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91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55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9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0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541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542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543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44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576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1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632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633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634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35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40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71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072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073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b="0" cap="none" sz="18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074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75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59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25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26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727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772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46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47" name="Google Shape;110;p22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348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37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17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18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8919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8920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510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3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04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405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9406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398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9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50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051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/>
          <a:noFill/>
          <a:ln>
            <a:noFill/>
          </a:ln>
        </p:spPr>
      </p:pic>
      <p:sp>
        <p:nvSpPr>
          <p:cNvPr id="1049052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563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1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82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583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/>
          <a:noFill/>
          <a:ln>
            <a:noFill/>
          </a:ln>
        </p:spPr>
      </p:pic>
      <p:sp>
        <p:nvSpPr>
          <p:cNvPr id="1049584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379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59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960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8961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962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63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598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4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745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9746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747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48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407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108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109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9110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11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112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113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9114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15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116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9117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313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40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741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742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43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8744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45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8746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47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48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8749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545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6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517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518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49519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520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21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22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83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49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650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651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52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53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93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40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41" name="Google Shape;123;p22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942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/>
          <a:noFill/>
          <a:ln>
            <a:noFill/>
          </a:ln>
        </p:spPr>
      </p:pic>
      <p:sp>
        <p:nvSpPr>
          <p:cNvPr id="1050943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423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57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158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159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60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61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565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6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587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/>
          <a:noFill/>
          <a:ln>
            <a:noFill/>
          </a:ln>
        </p:spPr>
      </p:sp>
      <p:sp>
        <p:nvSpPr>
          <p:cNvPr id="1049588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89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393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028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29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030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/>
          <a:noFill/>
          <a:ln>
            <a:noFill/>
          </a:ln>
        </p:spPr>
      </p:sp>
      <p:sp>
        <p:nvSpPr>
          <p:cNvPr id="1049031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32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375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05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2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b="0" cap="none" sz="1015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8923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24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25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505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79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380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1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2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4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5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49386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315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0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1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2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3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5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6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7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475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/>
          <a:noFill/>
          <a:ln>
            <a:noFill/>
          </a:ln>
        </p:spPr>
      </p:pic>
      <p:sp>
        <p:nvSpPr>
          <p:cNvPr id="1049307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82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4864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600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49763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64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314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50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51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2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54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5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57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58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59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809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9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80" name="Google Shape;131;p23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481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/>
          <a:noFill/>
          <a:ln>
            <a:noFill/>
          </a:ln>
        </p:spPr>
      </p:pic>
      <p:sp>
        <p:nvSpPr>
          <p:cNvPr id="1050482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5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88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689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0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692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3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95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96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97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386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2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3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5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6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7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8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99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00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01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02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03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599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9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750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1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53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754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5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57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758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9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61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62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40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6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907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907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4908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8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8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8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8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8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485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4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5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9326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9327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49328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29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30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31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32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3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4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5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36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9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4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5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696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697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48698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99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00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01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02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3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4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5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06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547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3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4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9525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9526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49527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28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29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30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31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2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3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4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35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47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5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6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837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38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839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40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841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42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3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4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5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46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47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48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49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399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53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4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055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56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057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58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059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60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1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2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3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64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65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66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67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56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90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1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4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3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4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6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5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6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8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7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8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599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00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01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02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03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04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05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06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07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08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6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2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13" name="Google Shape;139;p23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914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/>
          <a:noFill/>
          <a:ln>
            <a:noFill/>
          </a:ln>
        </p:spPr>
      </p:pic>
      <p:sp>
        <p:nvSpPr>
          <p:cNvPr id="1049915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540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2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3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4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49506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07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08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09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10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11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12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13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14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15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32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0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1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048772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3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4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5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77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4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5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049316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17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18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19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31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48729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8730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8731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8732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48733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34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35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36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37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38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446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237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238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239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240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241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42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43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44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45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6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7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48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49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50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95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1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2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9733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9734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49735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36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37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38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39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0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1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2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43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405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89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0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4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95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96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97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98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99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00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01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02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03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04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05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06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87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3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4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8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09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0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1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2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3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4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5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6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7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8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19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20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380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4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0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71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72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73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74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75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55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59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0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5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66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67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68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69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70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846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1" name="Google Shape;146;p232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66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50663" name="Google Shape;148;p232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66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6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424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62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63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4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5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6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7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8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9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0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1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2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3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4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5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6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7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8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9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80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81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82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83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99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0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0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0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2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2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2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2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444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2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35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5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885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5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6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6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6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7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7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7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7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509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87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88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8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8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9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9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9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0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0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0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345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14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15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6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6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7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24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25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26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27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28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29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578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40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41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2" idx="6"/>
              <a:endCxn id="1049646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2" idx="6"/>
              <a:endCxn id="1049652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2" idx="6"/>
              <a:endCxn id="1049655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2" idx="6"/>
              <a:endCxn id="1049664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2" idx="6"/>
              <a:endCxn id="104966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2" idx="6"/>
              <a:endCxn id="1049658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2" idx="6"/>
              <a:endCxn id="1049649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2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5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66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67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68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69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70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71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72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37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6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27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8" idx="6"/>
              <a:endCxn id="1048932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8" idx="6"/>
              <a:endCxn id="1048938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8" idx="6"/>
              <a:endCxn id="1048941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8" idx="6"/>
              <a:endCxn id="1048950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8" idx="6"/>
              <a:endCxn id="104894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8" idx="6"/>
              <a:endCxn id="1048944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8" idx="6"/>
              <a:endCxn id="104893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8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29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0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1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1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52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53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54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55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56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57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58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602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70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71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2" idx="6"/>
              <a:endCxn id="104977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2" idx="6"/>
              <a:endCxn id="104977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2" idx="6"/>
              <a:endCxn id="104978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2" idx="6"/>
              <a:endCxn id="104978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2" idx="6"/>
              <a:endCxn id="104977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2" idx="6"/>
              <a:endCxn id="104977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2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3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4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5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7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8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79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0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1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3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4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5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6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7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88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89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90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91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92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93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94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408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19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20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1" idx="6"/>
              <a:endCxn id="104912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1" idx="6"/>
              <a:endCxn id="104912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1" idx="6"/>
              <a:endCxn id="104913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1" idx="6"/>
              <a:endCxn id="104913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1" idx="6"/>
              <a:endCxn id="104912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1" idx="6"/>
              <a:endCxn id="104912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3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5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6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8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9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0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1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2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3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4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5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6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37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38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39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40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41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42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43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643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35" name="Google Shape;153;p233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936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49937" name="Google Shape;155;p233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938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39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48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38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39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0" idx="6"/>
              <a:endCxn id="1049341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0" idx="6"/>
              <a:endCxn id="1049343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0" idx="6"/>
              <a:endCxn id="1049349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0" idx="6"/>
              <a:endCxn id="1049353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0" idx="6"/>
              <a:endCxn id="1049347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0" idx="6"/>
              <a:endCxn id="1049345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1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0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1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2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3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4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5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6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7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8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49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0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1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2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3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4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5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56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57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58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59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60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61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62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9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66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67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8" idx="6"/>
              <a:endCxn id="104866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8" idx="6"/>
              <a:endCxn id="104867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8" idx="6"/>
              <a:endCxn id="104867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8" idx="6"/>
              <a:endCxn id="104867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8" idx="6"/>
              <a:endCxn id="104867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8" idx="6"/>
              <a:endCxn id="104867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6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77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78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79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80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81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82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83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16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806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07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8" idx="6"/>
              <a:endCxn id="104980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8" idx="6"/>
              <a:endCxn id="104981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8" idx="6"/>
              <a:endCxn id="104981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8" idx="6"/>
              <a:endCxn id="104981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8" idx="6"/>
              <a:endCxn id="104981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8" idx="6"/>
              <a:endCxn id="104981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8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9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6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17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18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19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20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21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22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23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435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84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85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6" idx="6"/>
              <a:endCxn id="104918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6" idx="6"/>
              <a:endCxn id="1049188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6" idx="6"/>
              <a:endCxn id="104919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6" idx="6"/>
              <a:endCxn id="104919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6" idx="6"/>
              <a:endCxn id="1049190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6" idx="6"/>
              <a:endCxn id="104918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2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6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7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4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95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96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97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98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99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00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01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572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09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10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/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1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2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19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0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1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22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23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24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25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26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27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28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629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389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04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05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6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7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8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09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0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1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2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3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4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5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16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17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18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19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20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21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22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23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353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79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80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1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2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3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4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5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6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7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8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9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0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1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2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3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94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95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96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7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8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9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0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1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2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3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4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5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6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7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8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9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0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1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2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13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14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15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916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51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0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09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0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1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2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3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4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5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6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8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9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0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1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22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23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24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5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6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7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8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9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1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2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3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4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5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6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7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8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9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0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41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42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43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44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2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7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7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8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9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0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1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2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3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4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5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7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8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9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0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91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92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93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4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5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6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7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8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0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1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2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3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4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5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6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7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8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09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10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11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12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13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448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53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54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5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6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7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8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0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1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3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4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6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7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8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9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0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71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72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73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74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5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6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7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8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9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0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1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2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3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6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7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8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9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0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91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92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93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94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845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0" name="Google Shape;159;p234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651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652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653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54" name="Google Shape;163;p234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655" name="Google Shape;164;p234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656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657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58" name="Google Shape;167;p234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659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660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534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48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49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0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1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5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6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0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1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569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2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93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94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95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96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97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98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499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00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01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19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68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769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532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5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6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7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583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9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5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6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613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2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3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4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5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437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2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48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0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1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2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3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29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4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552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5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6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8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49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823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5" name="Google Shape;27;p311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b="0" cap="none" sz="1015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/>
          <a:noFill/>
          <a:ln>
            <a:noFill/>
          </a:ln>
        </p:spPr>
      </p:pic>
      <p:sp>
        <p:nvSpPr>
          <p:cNvPr id="1050546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7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903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0" name="Google Shape;171;p235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831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832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833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34" name="Google Shape;175;p235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835" name="Google Shape;176;p235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836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837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38" name="Google Shape;179;p235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839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840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47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95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6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8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99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2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3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6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284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54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5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7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8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1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2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5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442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07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8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209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589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1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2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3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4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502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0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sp>
        <p:nvSpPr>
          <p:cNvPr id="1049371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372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3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4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52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5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6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77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sp>
        <p:nvSpPr>
          <p:cNvPr id="1048878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560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57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57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57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7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95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037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38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39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0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586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8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699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00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701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2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419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9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0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51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83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63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63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5063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4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4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42" name="Google Shape;191;p23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550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36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7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38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6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1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832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833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34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50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/>
          <a:noFill/>
          <a:ln>
            <a:noFill/>
          </a:ln>
        </p:spPr>
      </p:pic>
      <p:sp>
        <p:nvSpPr>
          <p:cNvPr id="1049368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b="0" cap="none" sz="1015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/>
          <a:noFill/>
          <a:ln>
            <a:noFill/>
          </a:ln>
        </p:spPr>
      </p:pic>
      <p:sp>
        <p:nvSpPr>
          <p:cNvPr id="1049034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5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562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/>
          <a:noFill/>
          <a:ln>
            <a:noFill/>
          </a:ln>
        </p:spPr>
      </p:pic>
      <p:sp>
        <p:nvSpPr>
          <p:cNvPr id="1049580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82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7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978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979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980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981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982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983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984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985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986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48987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58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4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675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676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677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678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679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680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681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682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9683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49684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504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/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375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376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377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78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0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8851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447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1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25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644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40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/>
          <a:noFill/>
          <a:ln>
            <a:noFill/>
          </a:ln>
        </p:spPr>
      </p:sp>
      <p:sp>
        <p:nvSpPr>
          <p:cNvPr id="1049941" name="Google Shape;195;p237"/>
          <p:cNvSpPr/>
          <p:nvPr/>
        </p:nvSpPr>
        <p:spPr>
          <a:xfrm>
            <a:off x="-1" y="1178120"/>
            <a:ext cx="4781551" cy="333375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942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43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44" name="Google Shape;198;p23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592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8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9729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400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8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069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564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/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/>
          <a:noFill/>
          <a:ln>
            <a:noFill/>
          </a:ln>
        </p:spPr>
      </p:pic>
      <p:sp>
        <p:nvSpPr>
          <p:cNvPr id="1049585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556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/>
          <a:noFill/>
          <a:ln>
            <a:noFill/>
          </a:ln>
        </p:spPr>
      </p:pic>
      <p:sp>
        <p:nvSpPr>
          <p:cNvPr id="1049557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558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0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2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3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854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4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363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6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420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152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3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4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5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156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612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5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796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97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798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99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00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29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689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690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8691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2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93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476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309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310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311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2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313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853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96" name="Google Shape;201;p238"/>
          <p:cNvSpPr/>
          <p:nvPr/>
        </p:nvSpPr>
        <p:spPr>
          <a:xfrm>
            <a:off x="4135880" y="856040"/>
            <a:ext cx="142497" cy="879326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697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98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99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00" name="Google Shape;205;p23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96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042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3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044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56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578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</p:bgPr>
    </p:bg>
    <p:spTree>
      <p:nvGrpSpPr>
        <p:cNvPr id="44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61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5" name="Google Shape;208;p239"/>
          <p:cNvSpPr/>
          <p:nvPr/>
        </p:nvSpPr>
        <p:spPr>
          <a:xfrm>
            <a:off x="3817856" y="656889"/>
            <a:ext cx="143829" cy="34409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826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/>
          <a:noFill/>
          <a:ln>
            <a:noFill/>
          </a:ln>
        </p:spPr>
      </p:sp>
      <p:sp>
        <p:nvSpPr>
          <p:cNvPr id="1049827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28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82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213;p240"/>
          <p:cNvSpPr/>
          <p:nvPr/>
        </p:nvSpPr>
        <p:spPr>
          <a:xfrm>
            <a:off x="5312964" y="0"/>
            <a:ext cx="3831036" cy="514349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40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41" name="Google Shape;215;p240"/>
          <p:cNvSpPr/>
          <p:nvPr/>
        </p:nvSpPr>
        <p:spPr>
          <a:xfrm>
            <a:off x="5302804" y="575609"/>
            <a:ext cx="143829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542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/>
          <a:noFill/>
          <a:ln>
            <a:noFill/>
          </a:ln>
        </p:spPr>
      </p:sp>
      <p:sp>
        <p:nvSpPr>
          <p:cNvPr id="1050543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44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782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Google Shape;220;p241"/>
          <p:cNvSpPr/>
          <p:nvPr/>
        </p:nvSpPr>
        <p:spPr>
          <a:xfrm>
            <a:off x="0" y="-1"/>
            <a:ext cx="4898780" cy="5143498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05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06" name="Google Shape;223;p241"/>
          <p:cNvSpPr/>
          <p:nvPr/>
        </p:nvSpPr>
        <p:spPr>
          <a:xfrm>
            <a:off x="0" y="378373"/>
            <a:ext cx="3866493" cy="461141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b="0" cap="none" sz="1015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407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08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09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935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2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933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4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5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7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8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50939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738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1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91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/>
          <a:noFill/>
          <a:ln>
            <a:noFill/>
          </a:ln>
        </p:spPr>
      </p:pic>
      <p:sp>
        <p:nvSpPr>
          <p:cNvPr id="1050890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274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/>
          <a:noFill/>
          <a:ln>
            <a:noFill/>
          </a:ln>
        </p:spPr>
      </p:pic>
      <p:pic>
        <p:nvPicPr>
          <p:cNvPr id="2097161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38" name="Google Shape;40;p217"/>
          <p:cNvSpPr/>
          <p:nvPr/>
        </p:nvSpPr>
        <p:spPr>
          <a:xfrm>
            <a:off x="2240495" y="1407885"/>
            <a:ext cx="4811571" cy="7667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162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8639" name="Google Shape;42;p217"/>
          <p:cNvSpPr/>
          <p:nvPr/>
        </p:nvSpPr>
        <p:spPr>
          <a:xfrm>
            <a:off x="2233323" y="613458"/>
            <a:ext cx="4818743" cy="79442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8640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41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785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5041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920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50891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92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620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9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830" name="Google Shape;264;p247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1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833" name="Google Shape;267;p247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4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36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37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38" name="Google Shape;272;p24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824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48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49" name="Google Shape;276;p248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0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52" name="Google Shape;279;p248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3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55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56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57" name="Google Shape;284;p24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647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5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6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6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6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6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68" name="Google Shape;303;p24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835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17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618" name="Google Shape;307;p250"/>
          <p:cNvSpPr/>
          <p:nvPr/>
        </p:nvSpPr>
        <p:spPr>
          <a:xfrm>
            <a:off x="919659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19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21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622" name="Google Shape;311;p250"/>
          <p:cNvSpPr/>
          <p:nvPr/>
        </p:nvSpPr>
        <p:spPr>
          <a:xfrm>
            <a:off x="3889103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3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25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626" name="Google Shape;315;p250"/>
          <p:cNvSpPr/>
          <p:nvPr/>
        </p:nvSpPr>
        <p:spPr>
          <a:xfrm>
            <a:off x="6858546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7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29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30" name="Google Shape;319;p25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66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5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6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017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018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50019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20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21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22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23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4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5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6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27" name="Google Shape;336;p25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699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12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12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5012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2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3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3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3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36" name="Google Shape;353;p25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90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1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2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843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844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50845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46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47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48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49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0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1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2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53" name="Google Shape;370;p25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779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39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39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5039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9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9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9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0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04" name="Google Shape;387;p25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78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164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664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28" name="Google Shape;390;p255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29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030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31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032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33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034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35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6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7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8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39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40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41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42" name="Google Shape;405;p25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819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16" name="Google Shape;408;p256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7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18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19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20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21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22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23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4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5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6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27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28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29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30" name="Google Shape;423;p25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637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cap="none" sz="1400" i="0" strike="noStrike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cap="none" sz="1400" i="0" strike="noStrike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cap="none" sz="1400" i="0" strike="noStrike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cap="none" sz="1400" i="0" strike="noStrike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04992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2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2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2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2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3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3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3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3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34" name="Google Shape;453;p25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76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8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79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0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50282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83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84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85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86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87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88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89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90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91" name="Google Shape;477;p25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940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4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5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050946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947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948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49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713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8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05017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7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7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7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917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50880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0881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0882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0883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50884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85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86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87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88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89" name="Google Shape;517;p26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754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242" name="Google Shape;520;p262"/>
          <p:cNvSpPr/>
          <p:nvPr/>
        </p:nvSpPr>
        <p:spPr>
          <a:xfrm>
            <a:off x="775398" y="1631221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243" name="Google Shape;521;p262"/>
          <p:cNvSpPr/>
          <p:nvPr/>
        </p:nvSpPr>
        <p:spPr>
          <a:xfrm>
            <a:off x="777473" y="3291039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244" name="Google Shape;522;p262"/>
          <p:cNvSpPr/>
          <p:nvPr/>
        </p:nvSpPr>
        <p:spPr>
          <a:xfrm>
            <a:off x="5148140" y="1631221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245" name="Google Shape;523;p262"/>
          <p:cNvSpPr/>
          <p:nvPr/>
        </p:nvSpPr>
        <p:spPr>
          <a:xfrm>
            <a:off x="5150215" y="3291039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246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47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48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49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50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1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2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3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4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55" name="Google Shape;533;p26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832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4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5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606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607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050608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09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10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11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12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3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4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5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16" name="Google Shape;550;p26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659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7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8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2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03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04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05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06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07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08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09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10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11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12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13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14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784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1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1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17" name="Google Shape;54;p21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625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49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0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4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55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56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57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58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59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60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61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62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63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64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65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66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826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3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4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69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70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71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72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73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74" name="Google Shape;605;p26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45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5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6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1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52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53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54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55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56" name="Google Shape;620;p26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855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7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08" name="Google Shape;624;p26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09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0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1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2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3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4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5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6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7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8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9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0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3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4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25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26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27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28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742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2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21" name="Google Shape;663;p26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3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3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4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4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872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7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48" name="Google Shape;703;p27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749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0" name="Google Shape;705;p270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51" name="Google Shape;706;p270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52" name="Google Shape;707;p270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53" name="Google Shape;708;p270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54" name="Google Shape;709;p270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55" name="Google Shape;710;p270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56" name="Google Shape;711;p270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57" name="Google Shape;712;p270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58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59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60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61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62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63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64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65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807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58" name="Google Shape;724;p27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4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0" name="Google Shape;726;p271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4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4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4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4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4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4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4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4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944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50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51" name="Google Shape;745;p27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146021" name="Google Shape;746;p272"/>
          <p:cNvCxnSpPr>
            <a:cxnSpLocks/>
            <a:stCxn id="105095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2" name="Google Shape;747;p272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3" name="Google Shape;748;p272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9;p272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50;p272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1;p272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2;p272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3;p272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60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61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62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63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64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65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812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8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87" name="Google Shape;764;p27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145968" name="Google Shape;765;p273"/>
          <p:cNvCxnSpPr>
            <a:cxnSpLocks/>
            <a:stCxn id="105048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8" name="Google Shape;766;p273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9" name="Google Shape;767;p273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8;p273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9;p273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70;p273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1;p273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2;p273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9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9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9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9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0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0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63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7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78" name="Google Shape;783;p27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79" idx="6"/>
              <a:endCxn id="1049883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79" idx="6"/>
              <a:endCxn id="10498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79" idx="6"/>
              <a:endCxn id="104989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79" idx="6"/>
              <a:endCxn id="1049901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79" idx="6"/>
              <a:endCxn id="104989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79" idx="6"/>
              <a:endCxn id="1049895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79" idx="6"/>
              <a:endCxn id="104988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79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0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1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2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2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03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04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05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06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07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08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09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83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00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01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02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03" name="Google Shape;61;p22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775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53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54" name="Google Shape;827;p27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5" idx="6"/>
              <a:endCxn id="1050359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5" idx="6"/>
              <a:endCxn id="1050365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5" idx="6"/>
              <a:endCxn id="105036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5" idx="6"/>
              <a:endCxn id="105037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5" idx="6"/>
              <a:endCxn id="105037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5" idx="6"/>
              <a:endCxn id="105037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5" idx="6"/>
              <a:endCxn id="105036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5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6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7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8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8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79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80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81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82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83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84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85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925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6" name="Google Shape;869;p276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7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08" name="Google Shape;872;p27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09" idx="6"/>
              <a:endCxn id="105091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09" idx="6"/>
              <a:endCxn id="105091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09" idx="6"/>
              <a:endCxn id="105091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09" idx="6"/>
              <a:endCxn id="105092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09" idx="6"/>
              <a:endCxn id="1050916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09" idx="6"/>
              <a:endCxn id="105091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0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09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0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2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4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6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8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0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105092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2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2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2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2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2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3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3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70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7" name="Google Shape;913;p277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38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39" name="Google Shape;916;p27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0" idx="6"/>
              <a:endCxn id="105014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0" idx="6"/>
              <a:endCxn id="105014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0" idx="6"/>
              <a:endCxn id="105014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0" idx="6"/>
              <a:endCxn id="10501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0" idx="6"/>
              <a:endCxn id="105014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0" idx="6"/>
              <a:endCxn id="105014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0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1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2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3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4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5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6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7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8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49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0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1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2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3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4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1050155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56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57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58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59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60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61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62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07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Google Shape;957;p278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855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56" name="Google Shape;960;p27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7" idx="6"/>
              <a:endCxn id="1050858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7" idx="6"/>
              <a:endCxn id="1050860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7" idx="6"/>
              <a:endCxn id="1050866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7" idx="6"/>
              <a:endCxn id="10508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7" idx="6"/>
              <a:endCxn id="105086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7" idx="6"/>
              <a:endCxn id="1050862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7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8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0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2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4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6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8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105087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7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7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7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7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7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7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7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755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5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57" name="Google Shape;1003;p27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8" idx="6"/>
              <a:endCxn id="105025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8" idx="6"/>
              <a:endCxn id="105026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8" idx="6"/>
              <a:endCxn id="105026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8" idx="6"/>
              <a:endCxn id="105026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8" idx="6"/>
              <a:endCxn id="105026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8" idx="6"/>
              <a:endCxn id="105026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5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6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6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6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7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7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7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7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50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69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70" name="Google Shape;1031;p28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1" idx="6"/>
              <a:endCxn id="104997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1" idx="6"/>
              <a:endCxn id="104997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1" idx="6"/>
              <a:endCxn id="104997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1" idx="6"/>
              <a:endCxn id="104997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1" idx="6"/>
              <a:endCxn id="104997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1" idx="6"/>
              <a:endCxn id="104997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1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2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79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80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81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82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83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84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85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86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85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7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79" name="Google Shape;1059;p28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0" idx="6"/>
              <a:endCxn id="10506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0" idx="6"/>
              <a:endCxn id="10506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0" idx="6"/>
              <a:endCxn id="10506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0" idx="6"/>
              <a:endCxn id="10506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0" idx="6"/>
              <a:endCxn id="10506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0" idx="6"/>
              <a:endCxn id="10506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0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1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8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89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90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91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92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93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94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695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67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05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06" name="Google Shape;1087;p28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/>
            <a:noFill/>
            <a:ln>
              <a:noFill/>
            </a:ln>
          </p:spPr>
        </p:pic>
        <p:grpSp>
          <p:nvGrpSpPr>
            <p:cNvPr id="269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7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3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70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5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6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7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18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19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20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21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22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23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24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8625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828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7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76" name="Google Shape;1114;p28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57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57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58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58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58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58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58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58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5058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8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8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8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9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9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9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9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9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786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9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20" name="Google Shape;1137;p28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3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4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5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6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7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8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9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0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1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3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3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3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7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8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9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0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1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2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3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4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6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7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8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9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0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1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2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53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54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55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56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53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Google Shape;63;p221"/>
          <p:cNvSpPr/>
          <p:nvPr/>
        </p:nvSpPr>
        <p:spPr>
          <a:xfrm>
            <a:off x="0" y="0"/>
            <a:ext cx="9143990" cy="5143494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88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49989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90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991" name="Google Shape;68;p22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669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5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56" name="Google Shape;1206;p28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7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8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59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0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1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2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3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4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6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7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8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69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70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71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72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3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4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5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6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7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9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0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1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2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3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4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5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6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7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8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89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90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91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092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717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75" name="Google Shape;1275;p28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6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7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8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9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0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1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2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3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5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6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7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8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89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90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91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2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3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4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5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6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8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9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0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1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2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3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4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5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6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7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08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09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10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11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880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8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89" name="Google Shape;1344;p28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0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1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2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3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4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5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6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7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8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9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0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1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4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5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06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07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08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09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0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1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2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3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4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5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8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9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0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1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2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3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4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5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26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27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28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29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766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92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293" name="Google Shape;1420;p28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299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0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4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5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4509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6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37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38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39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40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41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42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43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44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345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924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4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905" name="Google Shape;1481;p28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62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3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4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5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810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3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628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1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2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3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836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1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2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3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4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5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655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3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4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5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6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868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32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50733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34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35" name="Google Shape;74;p22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873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6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7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8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9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757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4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5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6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7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847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6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7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69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0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3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4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7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6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813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02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3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5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6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09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0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3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627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7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68" name="Google Shape;1606;p300"/>
          <p:cNvSpPr/>
          <p:nvPr/>
        </p:nvSpPr>
        <p:spPr>
          <a:xfrm>
            <a:off x="1736279" y="1782808"/>
            <a:ext cx="1577884" cy="157788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9869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70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773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9" name="Google Shape;1610;p301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0" name="Google Shape;1611;p301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1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2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922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Google Shape;1619;p302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99" name="Google Shape;1620;p302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sp>
        <p:nvSpPr>
          <p:cNvPr id="1050900" name="Google Shape;1622;p302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901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2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3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712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3" name="Google Shape;1629;p303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4" name="Google Shape;1630;p303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5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166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sp>
        <p:nvSpPr>
          <p:cNvPr id="1050167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869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6" name="Google Shape;1637;p304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7" name="Google Shape;1638;p304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38" name="Google Shape;1639;p304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39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740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41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2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870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/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4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746" name="Google Shape;82;p22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82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8" name="Google Shape;1646;p305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59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60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61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2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92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3" name="Google Shape;1653;p306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894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89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89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7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808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6" name="Google Shape;1661;p307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7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78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624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46" name="Google Shape;1667;p308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7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848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830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1672;p309"/>
          <p:cNvSpPr/>
          <p:nvPr/>
        </p:nvSpPr>
        <p:spPr>
          <a:xfrm>
            <a:off x="-1" y="0"/>
            <a:ext cx="9143999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9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97" name="Google Shape;1675;p309"/>
          <p:cNvSpPr/>
          <p:nvPr/>
        </p:nvSpPr>
        <p:spPr>
          <a:xfrm>
            <a:off x="0" y="2128758"/>
            <a:ext cx="168206" cy="88598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59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59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654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/>
          <a:noFill/>
          <a:ln>
            <a:noFill/>
          </a:ln>
        </p:spPr>
      </p:pic>
      <p:sp>
        <p:nvSpPr>
          <p:cNvPr id="1049992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867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0" name="Google Shape;1683;p31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/>
          <a:noFill/>
          <a:ln>
            <a:noFill/>
          </a:ln>
        </p:spPr>
      </p:pic>
      <p:sp>
        <p:nvSpPr>
          <p:cNvPr id="1050731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695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0" name="Google Shape;1688;p313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10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10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10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10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10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10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10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10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11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5011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877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0" name="Google Shape;1703;p31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1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772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773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774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775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776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777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778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779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0780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50781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783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/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410" name="Google Shape;1721;p315"/>
          <p:cNvSpPr/>
          <p:nvPr/>
        </p:nvSpPr>
        <p:spPr>
          <a:xfrm>
            <a:off x="0" y="1107751"/>
            <a:ext cx="4864308" cy="292799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b="0" cap="none" sz="1400" i="0" strike="noStrike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0411" name="Google Shape;1722;p315"/>
          <p:cNvSpPr/>
          <p:nvPr/>
        </p:nvSpPr>
        <p:spPr>
          <a:xfrm>
            <a:off x="185197" y="1339045"/>
            <a:ext cx="69448" cy="2465408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cap="none" sz="1800" i="0" strike="noStrike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0412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413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b="0" cap="none" sz="1400" i="0" strike="noStrike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137.xml"/><Relationship Id="rId23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39.xml"/><Relationship Id="rId25" Type="http://schemas.openxmlformats.org/officeDocument/2006/relationships/slideLayout" Target="../slideLayouts/slideLayout140.xml"/><Relationship Id="rId26" Type="http://schemas.openxmlformats.org/officeDocument/2006/relationships/slideLayout" Target="../slideLayouts/slideLayout141.xml"/><Relationship Id="rId27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3.xml"/><Relationship Id="rId29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5.xml"/><Relationship Id="rId31" Type="http://schemas.openxmlformats.org/officeDocument/2006/relationships/slideLayout" Target="../slideLayouts/slideLayout146.xml"/><Relationship Id="rId32" Type="http://schemas.openxmlformats.org/officeDocument/2006/relationships/slideLayout" Target="../slideLayouts/slideLayout147.xml"/><Relationship Id="rId33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49.xml"/><Relationship Id="rId35" Type="http://schemas.openxmlformats.org/officeDocument/2006/relationships/slideLayout" Target="../slideLayouts/slideLayout150.xml"/><Relationship Id="rId36" Type="http://schemas.openxmlformats.org/officeDocument/2006/relationships/slideLayout" Target="../slideLayouts/slideLayout151.xml"/><Relationship Id="rId37" Type="http://schemas.openxmlformats.org/officeDocument/2006/relationships/slideLayout" Target="../slideLayouts/slideLayout152.xml"/><Relationship Id="rId38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5.xml"/><Relationship Id="rId41" Type="http://schemas.openxmlformats.org/officeDocument/2006/relationships/slideLayout" Target="../slideLayouts/slideLayout156.xml"/><Relationship Id="rId42" Type="http://schemas.openxmlformats.org/officeDocument/2006/relationships/slideLayout" Target="../slideLayouts/slideLayout157.xml"/><Relationship Id="rId43" Type="http://schemas.openxmlformats.org/officeDocument/2006/relationships/slideLayout" Target="../slideLayouts/slideLayout158.xml"/><Relationship Id="rId44" Type="http://schemas.openxmlformats.org/officeDocument/2006/relationships/slideLayout" Target="../slideLayouts/slideLayout159.xml"/><Relationship Id="rId45" Type="http://schemas.openxmlformats.org/officeDocument/2006/relationships/slideLayout" Target="../slideLayouts/slideLayout160.xml"/><Relationship Id="rId46" Type="http://schemas.openxmlformats.org/officeDocument/2006/relationships/slideLayout" Target="../slideLayouts/slideLayout161.xml"/><Relationship Id="rId47" Type="http://schemas.openxmlformats.org/officeDocument/2006/relationships/slideLayout" Target="../slideLayouts/slideLayout162.xml"/><Relationship Id="rId48" Type="http://schemas.openxmlformats.org/officeDocument/2006/relationships/slideLayout" Target="../slideLayouts/slideLayout163.xml"/><Relationship Id="rId49" Type="http://schemas.openxmlformats.org/officeDocument/2006/relationships/slideLayout" Target="../slideLayouts/slideLayout164.xml"/><Relationship Id="rId50" Type="http://schemas.openxmlformats.org/officeDocument/2006/relationships/slideLayout" Target="../slideLayouts/slideLayout165.xml"/><Relationship Id="rId51" Type="http://schemas.openxmlformats.org/officeDocument/2006/relationships/slideLayout" Target="../slideLayouts/slideLayout166.xml"/><Relationship Id="rId52" Type="http://schemas.openxmlformats.org/officeDocument/2006/relationships/slideLayout" Target="../slideLayouts/slideLayout167.xml"/><Relationship Id="rId53" Type="http://schemas.openxmlformats.org/officeDocument/2006/relationships/slideLayout" Target="../slideLayouts/slideLayout168.xml"/><Relationship Id="rId54" Type="http://schemas.openxmlformats.org/officeDocument/2006/relationships/slideLayout" Target="../slideLayouts/slideLayout169.xml"/><Relationship Id="rId55" Type="http://schemas.openxmlformats.org/officeDocument/2006/relationships/slideLayout" Target="../slideLayouts/slideLayout170.xml"/><Relationship Id="rId56" Type="http://schemas.openxmlformats.org/officeDocument/2006/relationships/slideLayout" Target="../slideLayouts/slideLayout171.xml"/><Relationship Id="rId57" Type="http://schemas.openxmlformats.org/officeDocument/2006/relationships/slideLayout" Target="../slideLayouts/slideLayout172.xml"/><Relationship Id="rId58" Type="http://schemas.openxmlformats.org/officeDocument/2006/relationships/slideLayout" Target="../slideLayouts/slideLayout173.xml"/><Relationship Id="rId59" Type="http://schemas.openxmlformats.org/officeDocument/2006/relationships/slideLayout" Target="../slideLayouts/slideLayout174.xml"/><Relationship Id="rId60" Type="http://schemas.openxmlformats.org/officeDocument/2006/relationships/slideLayout" Target="../slideLayouts/slideLayout175.xml"/><Relationship Id="rId61" Type="http://schemas.openxmlformats.org/officeDocument/2006/relationships/slideLayout" Target="../slideLayouts/slideLayout176.xml"/><Relationship Id="rId62" Type="http://schemas.openxmlformats.org/officeDocument/2006/relationships/slideLayout" Target="../slideLayouts/slideLayout177.xml"/><Relationship Id="rId63" Type="http://schemas.openxmlformats.org/officeDocument/2006/relationships/slideLayout" Target="../slideLayouts/slideLayout178.xml"/><Relationship Id="rId64" Type="http://schemas.openxmlformats.org/officeDocument/2006/relationships/slideLayout" Target="../slideLayouts/slideLayout179.xml"/><Relationship Id="rId65" Type="http://schemas.openxmlformats.org/officeDocument/2006/relationships/slideLayout" Target="../slideLayouts/slideLayout180.xml"/><Relationship Id="rId66" Type="http://schemas.openxmlformats.org/officeDocument/2006/relationships/slideLayout" Target="../slideLayouts/slideLayout181.xml"/><Relationship Id="rId67" Type="http://schemas.openxmlformats.org/officeDocument/2006/relationships/slideLayout" Target="../slideLayouts/slideLayout182.xml"/><Relationship Id="rId68" Type="http://schemas.openxmlformats.org/officeDocument/2006/relationships/slideLayout" Target="../slideLayouts/slideLayout183.xml"/><Relationship Id="rId69" Type="http://schemas.openxmlformats.org/officeDocument/2006/relationships/slideLayout" Target="../slideLayouts/slideLayout184.xml"/><Relationship Id="rId70" Type="http://schemas.openxmlformats.org/officeDocument/2006/relationships/slideLayout" Target="../slideLayouts/slideLayout185.xml"/><Relationship Id="rId71" Type="http://schemas.openxmlformats.org/officeDocument/2006/relationships/slideLayout" Target="../slideLayouts/slideLayout186.xml"/><Relationship Id="rId72" Type="http://schemas.openxmlformats.org/officeDocument/2006/relationships/slideLayout" Target="../slideLayouts/slideLayout187.xml"/><Relationship Id="rId73" Type="http://schemas.openxmlformats.org/officeDocument/2006/relationships/slideLayout" Target="../slideLayouts/slideLayout188.xml"/><Relationship Id="rId74" Type="http://schemas.openxmlformats.org/officeDocument/2006/relationships/slideLayout" Target="../slideLayouts/slideLayout189.xml"/><Relationship Id="rId75" Type="http://schemas.openxmlformats.org/officeDocument/2006/relationships/slideLayout" Target="../slideLayouts/slideLayout190.xml"/><Relationship Id="rId76" Type="http://schemas.openxmlformats.org/officeDocument/2006/relationships/slideLayout" Target="../slideLayouts/slideLayout191.xml"/><Relationship Id="rId77" Type="http://schemas.openxmlformats.org/officeDocument/2006/relationships/slideLayout" Target="../slideLayouts/slideLayout192.xml"/><Relationship Id="rId78" Type="http://schemas.openxmlformats.org/officeDocument/2006/relationships/slideLayout" Target="../slideLayouts/slideLayout193.xml"/><Relationship Id="rId79" Type="http://schemas.openxmlformats.org/officeDocument/2006/relationships/slideLayout" Target="../slideLayouts/slideLayout194.xml"/><Relationship Id="rId80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6.xml"/><Relationship Id="rId82" Type="http://schemas.openxmlformats.org/officeDocument/2006/relationships/slideLayout" Target="../slideLayouts/slideLayout197.xml"/><Relationship Id="rId83" Type="http://schemas.openxmlformats.org/officeDocument/2006/relationships/slideLayout" Target="../slideLayouts/slideLayout198.xml"/><Relationship Id="rId84" Type="http://schemas.openxmlformats.org/officeDocument/2006/relationships/slideLayout" Target="../slideLayouts/slideLayout199.xml"/><Relationship Id="rId85" Type="http://schemas.openxmlformats.org/officeDocument/2006/relationships/slideLayout" Target="../slideLayouts/slideLayout200.xml"/><Relationship Id="rId86" Type="http://schemas.openxmlformats.org/officeDocument/2006/relationships/slideLayout" Target="../slideLayouts/slideLayout201.xml"/><Relationship Id="rId87" Type="http://schemas.openxmlformats.org/officeDocument/2006/relationships/slideLayout" Target="../slideLayouts/slideLayout202.xml"/><Relationship Id="rId88" Type="http://schemas.openxmlformats.org/officeDocument/2006/relationships/slideLayout" Target="../slideLayouts/slideLayout203.xml"/><Relationship Id="rId89" Type="http://schemas.openxmlformats.org/officeDocument/2006/relationships/slideLayout" Target="../slideLayouts/slideLayout204.xml"/><Relationship Id="rId90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6.xml"/><Relationship Id="rId92" Type="http://schemas.openxmlformats.org/officeDocument/2006/relationships/slideLayout" Target="../slideLayouts/slideLayout207.xml"/><Relationship Id="rId93" Type="http://schemas.openxmlformats.org/officeDocument/2006/relationships/slideLayout" Target="../slideLayouts/slideLayout208.xml"/><Relationship Id="rId94" Type="http://schemas.openxmlformats.org/officeDocument/2006/relationships/slideLayout" Target="../slideLayouts/slideLayout209.xml"/><Relationship Id="rId95" Type="http://schemas.openxmlformats.org/officeDocument/2006/relationships/slideLayout" Target="../slideLayouts/slideLayout210.xml"/><Relationship Id="rId96" Type="http://schemas.openxmlformats.org/officeDocument/2006/relationships/slideLayout" Target="../slideLayouts/slideLayout211.xml"/><Relationship Id="rId97" Type="http://schemas.openxmlformats.org/officeDocument/2006/relationships/slideLayout" Target="../slideLayouts/slideLayout212.xml"/><Relationship Id="rId98" Type="http://schemas.openxmlformats.org/officeDocument/2006/relationships/slideLayout" Target="../slideLayouts/slideLayout213.xml"/><Relationship Id="rId99" Type="http://schemas.openxmlformats.org/officeDocument/2006/relationships/slideLayout" Target="../slideLayouts/slideLayout214.xml"/><Relationship Id="rId100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6.xml"/><Relationship Id="rId102" Type="http://schemas.openxmlformats.org/officeDocument/2006/relationships/slideLayout" Target="../slideLayouts/slideLayout217.xml"/><Relationship Id="rId103" Type="http://schemas.openxmlformats.org/officeDocument/2006/relationships/slideLayout" Target="../slideLayouts/slideLayout218.xml"/><Relationship Id="rId104" Type="http://schemas.openxmlformats.org/officeDocument/2006/relationships/slideLayout" Target="../slideLayouts/slideLayout219.xml"/><Relationship Id="rId105" Type="http://schemas.openxmlformats.org/officeDocument/2006/relationships/slideLayout" Target="../slideLayouts/slideLayout220.xml"/><Relationship Id="rId106" Type="http://schemas.openxmlformats.org/officeDocument/2006/relationships/slideLayout" Target="../slideLayouts/slideLayout221.xml"/><Relationship Id="rId107" Type="http://schemas.openxmlformats.org/officeDocument/2006/relationships/slideLayout" Target="../slideLayouts/slideLayout222.xml"/><Relationship Id="rId108" Type="http://schemas.openxmlformats.org/officeDocument/2006/relationships/slideLayout" Target="../slideLayouts/slideLayout223.xml"/><Relationship Id="rId109" Type="http://schemas.openxmlformats.org/officeDocument/2006/relationships/slideLayout" Target="../slideLayouts/slideLayout224.xml"/><Relationship Id="rId110" Type="http://schemas.openxmlformats.org/officeDocument/2006/relationships/slideLayout" Target="../slideLayouts/slideLayout225.xml"/><Relationship Id="rId111" Type="http://schemas.openxmlformats.org/officeDocument/2006/relationships/slideLayout" Target="../slideLayouts/slideLayout226.xml"/><Relationship Id="rId112" Type="http://schemas.openxmlformats.org/officeDocument/2006/relationships/slideLayout" Target="../slideLayouts/slideLayout227.xml"/><Relationship Id="rId113" Type="http://schemas.openxmlformats.org/officeDocument/2006/relationships/slideLayout" Target="../slideLayouts/slideLayout228.xml"/><Relationship Id="rId114" Type="http://schemas.openxmlformats.org/officeDocument/2006/relationships/slideLayout" Target="../slideLayouts/slideLayout229.xml"/><Relationship Id="rId115" Type="http://schemas.openxmlformats.org/officeDocument/2006/relationships/slideLayout" Target="../slideLayouts/slideLayout230.xml"/><Relationship Id="rId116" Type="http://schemas.openxmlformats.org/officeDocument/2006/relationships/slideLayout" Target="../slideLayouts/slideLayout231.xml"/><Relationship Id="rId117" Type="http://schemas.openxmlformats.org/officeDocument/2006/relationships/slideLayout" Target="../slideLayouts/slideLayout232.xml"/><Relationship Id="rId11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3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37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1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/>
          </p:spPr>
        </p:pic>
        <p:sp>
          <p:nvSpPr>
            <p:cNvPr id="1048579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ah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bIns="0" lIns="0" rIns="0" rtlCol="0" tIns="0" wrap="square"/>
            <a:p>
              <a:endParaRPr sz="1400"/>
            </a:p>
          </p:txBody>
        </p:sp>
      </p:grpSp>
      <p:sp>
        <p:nvSpPr>
          <p:cNvPr id="1048580" name="object 5"/>
          <p:cNvSpPr txBox="1"/>
          <p:nvPr/>
        </p:nvSpPr>
        <p:spPr>
          <a:xfrm>
            <a:off x="345679" y="2383402"/>
            <a:ext cx="3693579" cy="711185"/>
          </a:xfrm>
          <a:prstGeom prst="rect"/>
        </p:spPr>
        <p:txBody>
          <a:bodyPr bIns="0" lIns="0" rIns="0" rtlCol="0" tIns="12684" vert="horz" wrap="square">
            <a:spAutoFit/>
          </a:bodyPr>
          <a:p>
            <a:pPr marL="12700" marR="5080">
              <a:spcBef>
                <a:spcPts val="100"/>
              </a:spcBef>
            </a:pPr>
            <a:r>
              <a:rPr dirty="0" sz="2395" lang="en-IN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FOOD DELIVERY</a:t>
            </a:r>
          </a:p>
          <a:p>
            <a:pPr marL="12700" marR="5080">
              <a:spcBef>
                <a:spcPts val="100"/>
              </a:spcBef>
            </a:pPr>
            <a:r>
              <a:rPr dirty="0" sz="2395" lang="en-IN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TASK -4</a:t>
            </a:r>
            <a:endParaRPr dirty="0" sz="2395">
              <a:latin typeface="PUBLIC SANS" charset="0"/>
              <a:cs typeface="Arial Black" panose="020B0A04020102020204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643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903133" y="2192993"/>
            <a:ext cx="3098800" cy="497799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spAutoFit/>
          </a:bodyPr>
          <a:p>
            <a:pPr indent="0" lvl="0" marL="0"/>
            <a:r>
              <a:rPr b="0" dirty="0" i="0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https://github.com/Ramaiah09/Group_A54_1</a:t>
            </a:r>
            <a:endParaRPr b="0" dirty="0" i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3707;p2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/>
          <a:noFill/>
          <a:ln>
            <a:noFill/>
          </a:ln>
        </p:spPr>
        <p:txBody>
          <a:bodyPr anchor="ctr" anchorCtr="0" bIns="45644" lIns="89889" rIns="91312" spcFirstLastPara="1" tIns="45644" wrap="square">
            <a:noAutofit/>
          </a:bodyPr>
          <a:p>
            <a:r>
              <a:rPr dirty="0" sz="1825" lang="en-US">
                <a:solidFill>
                  <a:schemeClr val="accent6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Chat Application and Website</a:t>
            </a:r>
            <a:endParaRPr dirty="0" sz="1825">
              <a:solidFill>
                <a:schemeClr val="accent6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/>
          <a:noFill/>
          <a:ln>
            <a:noFill/>
          </a:ln>
        </p:spPr>
        <p:txBody>
          <a:bodyPr anchor="t" anchorCtr="0" bIns="45644" lIns="91312" rIns="91312" spcFirstLastPara="1" tIns="45644" wrap="square">
            <a:noAutofit/>
          </a:bodyPr>
          <a:p>
            <a:pPr indent="-285115" marL="285115">
              <a:buFont typeface="EB Garamond Medium" panose="00000600000000000000"/>
              <a:buChar char="▪"/>
            </a:pPr>
            <a:r>
              <a:rPr dirty="0" lang="en-US"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To create a to do planner</a:t>
            </a:r>
            <a:endParaRPr dirty="0"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</p:txBody>
      </p:sp>
      <p:pic>
        <p:nvPicPr>
          <p:cNvPr id="2097156" name="Google Shape;1841;p2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/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/>
        </p:nvGraphicFramePr>
        <p:xfrm>
          <a:off x="150171" y="1955580"/>
          <a:ext cx="4421830" cy="2406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/>
                <a:gridCol w="2054198"/>
                <a:gridCol w="841403"/>
              </a:tblGrid>
              <a:tr h="395721"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b="1" cap="none" dirty="0" sz="1400" lang="en-US" strike="noStrike" u="none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b="1" cap="none" dirty="0" sz="1400" strike="noStrike" u="none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POOJA.E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2113a54257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RAJALAKSHMI.B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2113a54258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RAMAIAH.U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2113a54259</a:t>
                      </a:r>
                    </a:p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cap="none" dirty="0" sz="1400" lang="en-IN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2113a54288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US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EVATHY.T</a:t>
                      </a:r>
                    </a:p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cap="none" dirty="0" sz="1400" lang="en-IN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VISHALINI.V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</a:p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cap="none" dirty="0" sz="1400" lang="en-US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Do database modelling and create models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Design schema for all the data to be stored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Start mongodb local server and point the backend to the server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mongoose schema at the backend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Run test queries to set up the database</a:t>
            </a:r>
            <a:b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</a:br>
            <a:endParaRPr cap="none" sz="1100" i="0" strike="noStrike" u="none">
              <a:solidFill>
                <a:srgbClr val="00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Various APIs to ensure data flow within the website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Define all the routes for the backend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authentication middleware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controllers for all the paths to handle api request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Environment variables for all authentication keys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Note: Always handle all possible cases with the request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592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Understanding Nosql databases modeling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Querying and filtering mongodb</a:t>
            </a:r>
            <a:endParaRPr cap="none" sz="1100" i="0" strike="noStrike" u="none">
              <a:solidFill>
                <a:srgbClr val="00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Understanding various req methods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Getting familiar with cookies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Server side authentication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593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lang="en-US" strike="noStrike" u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100% Completion of the above tasks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594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Learning outcome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595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lang="en-US" strike="noStrike" u="none">
                <a:solidFill>
                  <a:schemeClr val="dk2"/>
                </a:solidFill>
                <a:latin typeface="EB Garamond ExtraBold" panose="00000900000000000000"/>
                <a:ea typeface="EB Garamond ExtraBold" panose="00000900000000000000"/>
                <a:cs typeface="EB Garamond ExtraBold" panose="00000900000000000000"/>
                <a:sym typeface="EB Garamond ExtraBold" panose="00000900000000000000"/>
              </a:rPr>
              <a:t>Task 4 :: Backend (Module 4)</a:t>
            </a:r>
            <a:endParaRPr>
              <a:latin typeface="EB Garamond ExtraBold" panose="00000900000000000000"/>
              <a:ea typeface="EB Garamond ExtraBold" panose="00000900000000000000"/>
              <a:cs typeface="EB Garamond ExtraBold" panose="00000900000000000000"/>
              <a:sym typeface="EB Garamond ExtraBold" panose="00000900000000000000"/>
            </a:endParaRPr>
          </a:p>
        </p:txBody>
      </p:sp>
      <p:sp>
        <p:nvSpPr>
          <p:cNvPr id="1048596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Evaluation Metric:</a:t>
            </a:r>
            <a:endParaRPr b="1" cap="none" sz="1200" i="0" strike="noStrike" u="none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>
            <a:off x="629478" y="351183"/>
            <a:ext cx="4399722" cy="33426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import </a:t>
            </a:r>
            <a:r>
              <a:rPr dirty="0" lang="en-US" err="1"/>
              <a:t>java.util.ArrayList;import</a:t>
            </a:r>
            <a:r>
              <a:rPr dirty="0" lang="en-US"/>
              <a:t> </a:t>
            </a:r>
            <a:r>
              <a:rPr dirty="0" lang="en-US" err="1"/>
              <a:t>java.util.HashMap</a:t>
            </a:r>
            <a:r>
              <a:rPr dirty="0" lang="en-US"/>
              <a:t>;</a:t>
            </a:r>
          </a:p>
          <a:p>
            <a:r>
              <a:rPr dirty="0" lang="en-US"/>
              <a:t>import </a:t>
            </a:r>
            <a:r>
              <a:rPr dirty="0" lang="en-US" err="1"/>
              <a:t>java.util.List</a:t>
            </a:r>
            <a:r>
              <a:rPr dirty="0" lang="en-US"/>
              <a:t>;</a:t>
            </a:r>
          </a:p>
          <a:p>
            <a:r>
              <a:rPr dirty="0" lang="en-US"/>
              <a:t>import </a:t>
            </a:r>
            <a:r>
              <a:rPr dirty="0" lang="en-US" err="1"/>
              <a:t>java.util.Map</a:t>
            </a:r>
            <a:r>
              <a:rPr dirty="0" lang="en-US"/>
              <a:t>;</a:t>
            </a:r>
          </a:p>
          <a:p>
            <a:br>
              <a:rPr dirty="0" lang="en-US"/>
            </a:br>
            <a:endParaRPr dirty="0" lang="en-US"/>
          </a:p>
          <a:p>
            <a:r>
              <a:rPr dirty="0" lang="en-US"/>
              <a:t>public class </a:t>
            </a:r>
            <a:r>
              <a:rPr dirty="0" lang="en-US" err="1"/>
              <a:t>FoodDeliveryApp</a:t>
            </a:r>
            <a:r>
              <a:rPr dirty="0" lang="en-US"/>
              <a:t> {</a:t>
            </a:r>
          </a:p>
          <a:p>
            <a:r>
              <a:rPr dirty="0" lang="en-US"/>
              <a:t>    </a:t>
            </a:r>
          </a:p>
          <a:p>
            <a:r>
              <a:rPr dirty="0" lang="en-US"/>
              <a:t>    // Store all the restaurants in a </a:t>
            </a:r>
            <a:r>
              <a:rPr dirty="0" lang="en-US" err="1"/>
              <a:t>HashMap</a:t>
            </a:r>
            <a:endParaRPr dirty="0" lang="en-US"/>
          </a:p>
          <a:p>
            <a:r>
              <a:rPr dirty="0" lang="en-US"/>
              <a:t>    private Map&lt;String, Restaurant&gt; </a:t>
            </a:r>
            <a:r>
              <a:rPr dirty="0" lang="en-US" err="1"/>
              <a:t>restaurantMap</a:t>
            </a:r>
            <a:r>
              <a:rPr dirty="0" lang="en-US"/>
              <a:t>;</a:t>
            </a:r>
          </a:p>
          <a:p>
            <a:r>
              <a:rPr dirty="0" lang="en-US"/>
              <a:t>    </a:t>
            </a:r>
          </a:p>
          <a:p>
            <a:r>
              <a:rPr dirty="0" lang="en-US"/>
              <a:t>    // Store all the orders in a </a:t>
            </a:r>
            <a:r>
              <a:rPr dirty="0" lang="en-US" err="1"/>
              <a:t>HashMap</a:t>
            </a:r>
            <a:endParaRPr dirty="0" lang="en-US"/>
          </a:p>
          <a:p>
            <a:r>
              <a:rPr dirty="0" lang="en-US"/>
              <a:t>    private Map&lt;String, Order&gt; </a:t>
            </a:r>
            <a:r>
              <a:rPr dirty="0" lang="en-US" err="1"/>
              <a:t>orderMap</a:t>
            </a:r>
            <a:r>
              <a:rPr dirty="0" lang="en-US"/>
              <a:t>;</a:t>
            </a:r>
          </a:p>
          <a:p>
            <a:r>
              <a:rPr dirty="0" lang="en-US"/>
              <a:t>    </a:t>
            </a:r>
          </a:p>
          <a:p>
            <a:r>
              <a:rPr dirty="0" lang="en-US"/>
              <a:t>    // Store all the customers in a </a:t>
            </a:r>
            <a:r>
              <a:rPr dirty="0" lang="en-US" err="1"/>
              <a:t>HashMap</a:t>
            </a:r>
            <a:endParaRPr dirty="0" lang="en-US"/>
          </a:p>
          <a:p>
            <a:r>
              <a:rPr dirty="0" lang="en-US"/>
              <a:t>    private Map&lt;String, Customer&gt; </a:t>
            </a:r>
            <a:r>
              <a:rPr dirty="0" lang="en-US" err="1"/>
              <a:t>customerMap</a:t>
            </a:r>
            <a:r>
              <a:rPr dirty="0" lang="en-US"/>
              <a:t>;</a:t>
            </a:r>
          </a:p>
          <a:p>
            <a:r>
              <a:rPr dirty="0" lang="en-US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/>
        </p:nvSpPr>
        <p:spPr>
          <a:xfrm>
            <a:off x="828261" y="384314"/>
            <a:ext cx="8050696" cy="3952241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// Constructor    public </a:t>
            </a:r>
            <a:r>
              <a:rPr dirty="0" lang="en-US" err="1"/>
              <a:t>FoodDeliveryApp</a:t>
            </a:r>
            <a:r>
              <a:rPr dirty="0" lang="en-US"/>
              <a:t>() </a:t>
            </a:r>
          </a:p>
          <a:p>
            <a:r>
              <a:rPr dirty="0" lang="en-US"/>
              <a:t>{        </a:t>
            </a:r>
          </a:p>
          <a:p>
            <a:r>
              <a:rPr dirty="0" lang="en-US" err="1"/>
              <a:t>restaurantMap</a:t>
            </a:r>
            <a:r>
              <a:rPr dirty="0" lang="en-US"/>
              <a:t> = new </a:t>
            </a:r>
          </a:p>
          <a:p>
            <a:r>
              <a:rPr dirty="0" lang="en-US" err="1"/>
              <a:t>HashMap</a:t>
            </a:r>
            <a:r>
              <a:rPr dirty="0" lang="en-US"/>
              <a:t>&lt;&gt;();      </a:t>
            </a:r>
          </a:p>
          <a:p>
            <a:r>
              <a:rPr dirty="0" lang="en-US"/>
              <a:t>  </a:t>
            </a:r>
            <a:r>
              <a:rPr dirty="0" lang="en-US" err="1"/>
              <a:t>orderMap</a:t>
            </a:r>
            <a:r>
              <a:rPr dirty="0" lang="en-US"/>
              <a:t> = new</a:t>
            </a:r>
          </a:p>
          <a:p>
            <a:r>
              <a:rPr dirty="0" lang="en-US"/>
              <a:t> </a:t>
            </a:r>
            <a:r>
              <a:rPr dirty="0" lang="en-US" err="1"/>
              <a:t>HashMap</a:t>
            </a:r>
            <a:r>
              <a:rPr dirty="0" lang="en-US"/>
              <a:t>&lt;&gt;();       </a:t>
            </a:r>
          </a:p>
          <a:p>
            <a:r>
              <a:rPr dirty="0" lang="en-US"/>
              <a:t> </a:t>
            </a:r>
            <a:r>
              <a:rPr dirty="0" lang="en-US" err="1"/>
              <a:t>customerMap</a:t>
            </a:r>
            <a:r>
              <a:rPr dirty="0" lang="en-US"/>
              <a:t> = new</a:t>
            </a:r>
          </a:p>
          <a:p>
            <a:r>
              <a:rPr dirty="0" lang="en-US"/>
              <a:t> </a:t>
            </a:r>
            <a:r>
              <a:rPr dirty="0" lang="en-US" err="1"/>
              <a:t>HashMap</a:t>
            </a:r>
            <a:r>
              <a:rPr dirty="0" lang="en-US"/>
              <a:t>&lt;&gt;();   </a:t>
            </a:r>
          </a:p>
          <a:p>
            <a:r>
              <a:rPr dirty="0" lang="en-US"/>
              <a:t> }    </a:t>
            </a:r>
          </a:p>
          <a:p>
            <a:r>
              <a:rPr dirty="0" lang="en-US"/>
              <a:t>   // Add a new restaurant to the app    </a:t>
            </a:r>
          </a:p>
          <a:p>
            <a:r>
              <a:rPr dirty="0" lang="en-US"/>
              <a:t>public void </a:t>
            </a:r>
            <a:r>
              <a:rPr dirty="0" lang="en-US" err="1"/>
              <a:t>addRestaurant</a:t>
            </a:r>
            <a:r>
              <a:rPr dirty="0" lang="en-US"/>
              <a:t>(String </a:t>
            </a:r>
            <a:r>
              <a:rPr dirty="0" lang="en-US" err="1"/>
              <a:t>restaurantName</a:t>
            </a:r>
            <a:r>
              <a:rPr dirty="0" lang="en-US"/>
              <a:t>, Restaurant </a:t>
            </a:r>
            <a:r>
              <a:rPr dirty="0" lang="en-US" err="1"/>
              <a:t>restaurant</a:t>
            </a:r>
            <a:r>
              <a:rPr dirty="0" lang="en-US"/>
              <a:t>) </a:t>
            </a:r>
          </a:p>
          <a:p>
            <a:r>
              <a:rPr dirty="0" lang="en-US"/>
              <a:t>{        </a:t>
            </a:r>
          </a:p>
          <a:p>
            <a:r>
              <a:rPr dirty="0" lang="en-US" err="1"/>
              <a:t>restaurantMap.put</a:t>
            </a:r>
            <a:r>
              <a:rPr dirty="0" lang="en-US"/>
              <a:t>(</a:t>
            </a:r>
            <a:r>
              <a:rPr dirty="0" lang="en-US" err="1"/>
              <a:t>restaurantName</a:t>
            </a:r>
            <a:r>
              <a:rPr dirty="0" lang="en-US"/>
              <a:t>, restaurant);    </a:t>
            </a:r>
          </a:p>
          <a:p>
            <a:r>
              <a:rPr dirty="0" lang="en-US"/>
              <a:t>}    </a:t>
            </a:r>
          </a:p>
          <a:p>
            <a:r>
              <a:rPr dirty="0" lang="en-US"/>
              <a:t>    // Add a new customer to the app   </a:t>
            </a:r>
          </a:p>
          <a:p>
            <a:r>
              <a:rPr dirty="0" lang="en-US"/>
              <a:t> public void </a:t>
            </a:r>
            <a:r>
              <a:rPr dirty="0" lang="en-US" err="1"/>
              <a:t>addCustomer</a:t>
            </a:r>
            <a:r>
              <a:rPr dirty="0" lang="en-US"/>
              <a:t>(String </a:t>
            </a:r>
            <a:r>
              <a:rPr dirty="0" lang="en-US" err="1"/>
              <a:t>customerId</a:t>
            </a:r>
            <a:r>
              <a:rPr dirty="0" lang="en-US"/>
              <a:t>, Customer </a:t>
            </a:r>
            <a:r>
              <a:rPr dirty="0" lang="en-US" err="1"/>
              <a:t>customer</a:t>
            </a:r>
            <a:r>
              <a:rPr dirty="0" lang="en-US"/>
              <a:t>) </a:t>
            </a:r>
          </a:p>
          <a:p>
            <a:r>
              <a:rPr dirty="0" lang="en-US"/>
              <a:t>{       </a:t>
            </a:r>
          </a:p>
          <a:p>
            <a:r>
              <a:rPr dirty="0" lang="en-US"/>
              <a:t> </a:t>
            </a:r>
            <a:r>
              <a:rPr dirty="0" lang="en-US" err="1"/>
              <a:t>customerMap.put</a:t>
            </a:r>
            <a:r>
              <a:rPr dirty="0" lang="en-US"/>
              <a:t>(</a:t>
            </a:r>
            <a:r>
              <a:rPr dirty="0" lang="en-US" err="1"/>
              <a:t>customerId</a:t>
            </a:r>
            <a:r>
              <a:rPr dirty="0" lang="en-US"/>
              <a:t>, customer); </a:t>
            </a:r>
          </a:p>
          <a:p>
            <a:r>
              <a:rPr dirty="0" lang="en-US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64523" y="115172"/>
            <a:ext cx="6858000" cy="307777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</a:t>
            </a:r>
          </a:p>
        </p:txBody>
      </p:sp>
      <p:sp>
        <p:nvSpPr>
          <p:cNvPr id="1048602" name="Rectangle 2"/>
          <p:cNvSpPr/>
          <p:nvPr/>
        </p:nvSpPr>
        <p:spPr>
          <a:xfrm>
            <a:off x="510209" y="258417"/>
            <a:ext cx="7454348" cy="4358641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// Create a new order    </a:t>
            </a:r>
          </a:p>
          <a:p>
            <a:r>
              <a:rPr dirty="0" lang="en-US"/>
              <a:t>public void </a:t>
            </a:r>
            <a:r>
              <a:rPr dirty="0" lang="en-US" err="1"/>
              <a:t>createOrder</a:t>
            </a:r>
            <a:r>
              <a:rPr dirty="0" lang="en-US"/>
              <a:t>(String </a:t>
            </a:r>
            <a:r>
              <a:rPr dirty="0" lang="en-US" err="1"/>
              <a:t>orderId</a:t>
            </a:r>
            <a:r>
              <a:rPr dirty="0" lang="en-US"/>
              <a:t>, String </a:t>
            </a:r>
            <a:r>
              <a:rPr dirty="0" lang="en-US" err="1"/>
              <a:t>customerId</a:t>
            </a:r>
            <a:r>
              <a:rPr dirty="0" lang="en-US"/>
              <a:t>, String </a:t>
            </a:r>
            <a:r>
              <a:rPr dirty="0" lang="en-US" err="1"/>
              <a:t>restaurantName</a:t>
            </a:r>
            <a:r>
              <a:rPr dirty="0" lang="en-US"/>
              <a:t>, List&lt;</a:t>
            </a:r>
            <a:r>
              <a:rPr dirty="0" lang="en-US" err="1"/>
              <a:t>FoodItem</a:t>
            </a:r>
            <a:r>
              <a:rPr dirty="0" lang="en-US"/>
              <a:t>&gt; </a:t>
            </a:r>
            <a:r>
              <a:rPr dirty="0" lang="en-US" err="1"/>
              <a:t>foodItems</a:t>
            </a:r>
            <a:r>
              <a:rPr dirty="0" lang="en-US"/>
              <a:t>)</a:t>
            </a:r>
          </a:p>
          <a:p>
            <a:r>
              <a:rPr dirty="0" lang="en-US"/>
              <a:t> {        </a:t>
            </a:r>
          </a:p>
          <a:p>
            <a:r>
              <a:rPr dirty="0" lang="en-US"/>
              <a:t>Customer </a:t>
            </a:r>
            <a:r>
              <a:rPr dirty="0" lang="en-US" err="1"/>
              <a:t>customer</a:t>
            </a:r>
            <a:r>
              <a:rPr dirty="0" lang="en-US"/>
              <a:t> = </a:t>
            </a:r>
            <a:r>
              <a:rPr dirty="0" lang="en-US" err="1"/>
              <a:t>customerMap.get</a:t>
            </a:r>
            <a:r>
              <a:rPr dirty="0" lang="en-US"/>
              <a:t>(</a:t>
            </a:r>
            <a:r>
              <a:rPr dirty="0" lang="en-US" err="1"/>
              <a:t>customerId</a:t>
            </a:r>
            <a:r>
              <a:rPr dirty="0" lang="en-US"/>
              <a:t>);       </a:t>
            </a:r>
          </a:p>
          <a:p>
            <a:r>
              <a:rPr dirty="0" lang="en-US"/>
              <a:t> Restaurant </a:t>
            </a:r>
            <a:r>
              <a:rPr dirty="0" lang="en-US" err="1"/>
              <a:t>restaurant</a:t>
            </a:r>
            <a:r>
              <a:rPr dirty="0" lang="en-US"/>
              <a:t> = </a:t>
            </a:r>
            <a:r>
              <a:rPr dirty="0" lang="en-US" err="1"/>
              <a:t>restaurantMap.get</a:t>
            </a:r>
            <a:r>
              <a:rPr dirty="0" lang="en-US"/>
              <a:t>(</a:t>
            </a:r>
            <a:r>
              <a:rPr dirty="0" lang="en-US" err="1"/>
              <a:t>restaurantName</a:t>
            </a:r>
            <a:r>
              <a:rPr dirty="0" lang="en-US"/>
              <a:t>);      </a:t>
            </a:r>
          </a:p>
          <a:p>
            <a:r>
              <a:rPr dirty="0" lang="en-US"/>
              <a:t>  Order </a:t>
            </a:r>
            <a:r>
              <a:rPr dirty="0" lang="en-US" err="1"/>
              <a:t>order</a:t>
            </a:r>
            <a:r>
              <a:rPr dirty="0" lang="en-US"/>
              <a:t> = new Order(</a:t>
            </a:r>
            <a:r>
              <a:rPr dirty="0" lang="en-US" err="1"/>
              <a:t>orderId</a:t>
            </a:r>
            <a:r>
              <a:rPr dirty="0" lang="en-US"/>
              <a:t>, customer, restaurant, </a:t>
            </a:r>
            <a:r>
              <a:rPr dirty="0" lang="en-US" err="1"/>
              <a:t>foodItems</a:t>
            </a:r>
            <a:r>
              <a:rPr dirty="0" lang="en-US"/>
              <a:t>);        </a:t>
            </a:r>
            <a:r>
              <a:rPr dirty="0" lang="en-US" err="1"/>
              <a:t>orderMap.put</a:t>
            </a:r>
            <a:r>
              <a:rPr dirty="0" lang="en-US"/>
              <a:t>(</a:t>
            </a:r>
            <a:r>
              <a:rPr dirty="0" lang="en-US" err="1"/>
              <a:t>orderId</a:t>
            </a:r>
            <a:r>
              <a:rPr dirty="0" lang="en-US"/>
              <a:t>, order); </a:t>
            </a:r>
          </a:p>
          <a:p>
            <a:r>
              <a:rPr dirty="0" lang="en-US"/>
              <a:t>   }       </a:t>
            </a:r>
          </a:p>
          <a:p>
            <a:r>
              <a:rPr dirty="0" lang="en-US"/>
              <a:t>// Get a list of all the orders for a particular restaurant    </a:t>
            </a:r>
          </a:p>
          <a:p>
            <a:r>
              <a:rPr dirty="0" lang="en-US"/>
              <a:t>public List&lt;Order&gt; </a:t>
            </a:r>
            <a:r>
              <a:rPr dirty="0" lang="en-US" err="1"/>
              <a:t>getRestaurantOrders</a:t>
            </a:r>
            <a:r>
              <a:rPr dirty="0" lang="en-US"/>
              <a:t>(String </a:t>
            </a:r>
            <a:r>
              <a:rPr dirty="0" lang="en-US" err="1"/>
              <a:t>restaurantName</a:t>
            </a:r>
            <a:r>
              <a:rPr dirty="0" lang="en-US"/>
              <a:t>) </a:t>
            </a:r>
          </a:p>
          <a:p>
            <a:r>
              <a:rPr dirty="0" lang="en-US"/>
              <a:t>{        </a:t>
            </a:r>
          </a:p>
          <a:p>
            <a:r>
              <a:rPr dirty="0" lang="en-US"/>
              <a:t>List&lt;Order&gt; </a:t>
            </a:r>
            <a:r>
              <a:rPr dirty="0" lang="en-US" err="1"/>
              <a:t>restaurantOrders</a:t>
            </a:r>
            <a:r>
              <a:rPr dirty="0" lang="en-US"/>
              <a:t> = new </a:t>
            </a:r>
            <a:r>
              <a:rPr dirty="0" lang="en-US" err="1"/>
              <a:t>ArrayList</a:t>
            </a:r>
            <a:r>
              <a:rPr dirty="0" lang="en-US"/>
              <a:t>&lt;&gt;();       </a:t>
            </a:r>
          </a:p>
          <a:p>
            <a:r>
              <a:rPr dirty="0" lang="en-US"/>
              <a:t> for (</a:t>
            </a:r>
            <a:r>
              <a:rPr dirty="0" lang="en-US" err="1"/>
              <a:t>Map.Entry</a:t>
            </a:r>
            <a:r>
              <a:rPr dirty="0" lang="en-US"/>
              <a:t>&lt;String, Order&gt; entry : </a:t>
            </a:r>
            <a:r>
              <a:rPr dirty="0" lang="en-US" err="1"/>
              <a:t>orderMap.entrySet</a:t>
            </a:r>
            <a:r>
              <a:rPr dirty="0" lang="en-US"/>
              <a:t>()) </a:t>
            </a:r>
          </a:p>
          <a:p>
            <a:r>
              <a:rPr dirty="0" lang="en-US"/>
              <a:t>{          </a:t>
            </a:r>
          </a:p>
          <a:p>
            <a:r>
              <a:rPr dirty="0" lang="en-US"/>
              <a:t>  Order </a:t>
            </a:r>
            <a:r>
              <a:rPr dirty="0" lang="en-US" err="1"/>
              <a:t>order</a:t>
            </a:r>
            <a:r>
              <a:rPr dirty="0" lang="en-US"/>
              <a:t> = </a:t>
            </a:r>
            <a:r>
              <a:rPr dirty="0" lang="en-US" err="1"/>
              <a:t>entry.getValue</a:t>
            </a:r>
            <a:r>
              <a:rPr dirty="0" lang="en-US"/>
              <a:t>();         </a:t>
            </a:r>
          </a:p>
          <a:p>
            <a:r>
              <a:rPr dirty="0" lang="en-US"/>
              <a:t>   if (</a:t>
            </a:r>
            <a:r>
              <a:rPr dirty="0" lang="en-US" err="1"/>
              <a:t>order.getRestaurant</a:t>
            </a:r>
            <a:r>
              <a:rPr dirty="0" lang="en-US"/>
              <a:t>().</a:t>
            </a:r>
            <a:r>
              <a:rPr dirty="0" lang="en-US" err="1"/>
              <a:t>getName</a:t>
            </a:r>
            <a:r>
              <a:rPr dirty="0" lang="en-US"/>
              <a:t>().equals(</a:t>
            </a:r>
            <a:r>
              <a:rPr dirty="0" lang="en-US" err="1"/>
              <a:t>restaurantName</a:t>
            </a:r>
            <a:r>
              <a:rPr dirty="0" lang="en-US"/>
              <a:t>)) </a:t>
            </a:r>
          </a:p>
          <a:p>
            <a:r>
              <a:rPr dirty="0" lang="en-US"/>
              <a:t>{                </a:t>
            </a:r>
          </a:p>
          <a:p>
            <a:r>
              <a:rPr dirty="0" lang="en-US" err="1"/>
              <a:t>restaurantOrders.add</a:t>
            </a:r>
            <a:r>
              <a:rPr dirty="0" lang="en-US"/>
              <a:t>(order);         </a:t>
            </a:r>
          </a:p>
          <a:p>
            <a:r>
              <a:rPr dirty="0" lang="en-US"/>
              <a:t>   }        }      </a:t>
            </a:r>
          </a:p>
          <a:p>
            <a:r>
              <a:rPr dirty="0" lang="en-US"/>
              <a:t>  return </a:t>
            </a:r>
            <a:r>
              <a:rPr dirty="0" lang="en-US" err="1"/>
              <a:t>restaurantOrders</a:t>
            </a:r>
            <a:r>
              <a:rPr dirty="0" lang="en-US"/>
              <a:t>;    </a:t>
            </a:r>
          </a:p>
          <a:p>
            <a:r>
              <a:rPr dirty="0" lang="en-US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/>
          <p:nvPr/>
        </p:nvSpPr>
        <p:spPr>
          <a:xfrm>
            <a:off x="616227" y="629478"/>
            <a:ext cx="5254487" cy="33426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// Get a list of all the orders for a particular customer   </a:t>
            </a:r>
          </a:p>
          <a:p>
            <a:r>
              <a:rPr dirty="0" lang="en-US"/>
              <a:t>public List&lt;Order&gt; </a:t>
            </a:r>
          </a:p>
          <a:p>
            <a:r>
              <a:rPr dirty="0" lang="en-US" err="1"/>
              <a:t>getCustomerOrders</a:t>
            </a:r>
            <a:r>
              <a:rPr dirty="0" lang="en-US"/>
              <a:t>(String </a:t>
            </a:r>
            <a:r>
              <a:rPr dirty="0" lang="en-US" err="1"/>
              <a:t>customerId</a:t>
            </a:r>
            <a:r>
              <a:rPr dirty="0" lang="en-US"/>
              <a:t>) </a:t>
            </a:r>
          </a:p>
          <a:p>
            <a:r>
              <a:rPr dirty="0" lang="en-US"/>
              <a:t>{    </a:t>
            </a:r>
          </a:p>
          <a:p>
            <a:r>
              <a:rPr dirty="0" lang="en-US"/>
              <a:t>    List&lt;Order&gt; </a:t>
            </a:r>
            <a:r>
              <a:rPr dirty="0" lang="en-US" err="1"/>
              <a:t>customerOrders</a:t>
            </a:r>
            <a:r>
              <a:rPr dirty="0" lang="en-US"/>
              <a:t> = new </a:t>
            </a:r>
          </a:p>
          <a:p>
            <a:r>
              <a:rPr dirty="0" lang="en-US" err="1"/>
              <a:t>ArrayList</a:t>
            </a:r>
            <a:r>
              <a:rPr dirty="0" lang="en-US"/>
              <a:t>&lt;&gt;();   </a:t>
            </a:r>
          </a:p>
          <a:p>
            <a:r>
              <a:rPr dirty="0" lang="en-US"/>
              <a:t>     for (</a:t>
            </a:r>
            <a:r>
              <a:rPr dirty="0" lang="en-US" err="1"/>
              <a:t>Map.Entry</a:t>
            </a:r>
            <a:r>
              <a:rPr dirty="0" lang="en-US"/>
              <a:t>&lt;String, Order&gt; entry : </a:t>
            </a:r>
            <a:r>
              <a:rPr dirty="0" lang="en-US" err="1"/>
              <a:t>orderMap.entrySet</a:t>
            </a:r>
            <a:r>
              <a:rPr dirty="0" lang="en-US"/>
              <a:t>()) </a:t>
            </a:r>
          </a:p>
          <a:p>
            <a:r>
              <a:rPr dirty="0" lang="en-US"/>
              <a:t>{           </a:t>
            </a:r>
          </a:p>
          <a:p>
            <a:r>
              <a:rPr dirty="0" lang="en-US"/>
              <a:t> Order </a:t>
            </a:r>
            <a:r>
              <a:rPr dirty="0" lang="en-US" err="1"/>
              <a:t>order</a:t>
            </a:r>
            <a:r>
              <a:rPr dirty="0" lang="en-US"/>
              <a:t> = </a:t>
            </a:r>
            <a:r>
              <a:rPr dirty="0" lang="en-US" err="1"/>
              <a:t>entry.getValue</a:t>
            </a:r>
            <a:r>
              <a:rPr dirty="0" lang="en-US"/>
              <a:t>();         </a:t>
            </a:r>
          </a:p>
          <a:p>
            <a:r>
              <a:rPr dirty="0" lang="en-US"/>
              <a:t>   if (</a:t>
            </a:r>
            <a:r>
              <a:rPr dirty="0" lang="en-US" err="1"/>
              <a:t>order.getCustomer</a:t>
            </a:r>
            <a:r>
              <a:rPr dirty="0" lang="en-US"/>
              <a:t>().</a:t>
            </a:r>
            <a:r>
              <a:rPr dirty="0" lang="en-US" err="1"/>
              <a:t>getId</a:t>
            </a:r>
            <a:r>
              <a:rPr dirty="0" lang="en-US"/>
              <a:t>().equals(</a:t>
            </a:r>
            <a:r>
              <a:rPr dirty="0" lang="en-US" err="1"/>
              <a:t>customerId</a:t>
            </a:r>
            <a:r>
              <a:rPr dirty="0" lang="en-US"/>
              <a:t>)) </a:t>
            </a:r>
          </a:p>
          <a:p>
            <a:r>
              <a:rPr dirty="0" lang="en-US"/>
              <a:t>{             </a:t>
            </a:r>
          </a:p>
          <a:p>
            <a:r>
              <a:rPr dirty="0" lang="en-US"/>
              <a:t>   </a:t>
            </a:r>
            <a:r>
              <a:rPr dirty="0" lang="en-US" err="1"/>
              <a:t>customerOrders.add</a:t>
            </a:r>
            <a:r>
              <a:rPr dirty="0" lang="en-US"/>
              <a:t>(order);   </a:t>
            </a:r>
          </a:p>
          <a:p>
            <a:r>
              <a:rPr dirty="0" lang="en-US"/>
              <a:t>         }     </a:t>
            </a:r>
          </a:p>
          <a:p>
            <a:r>
              <a:rPr dirty="0" lang="en-US"/>
              <a:t>   }       </a:t>
            </a:r>
          </a:p>
          <a:p>
            <a:r>
              <a:rPr dirty="0" lang="en-US"/>
              <a:t> return </a:t>
            </a:r>
            <a:r>
              <a:rPr dirty="0" lang="en-US" err="1"/>
              <a:t>customerOrders</a:t>
            </a:r>
            <a:r>
              <a:rPr dirty="0" lang="en-US"/>
              <a:t>;  </a:t>
            </a:r>
          </a:p>
          <a:p>
            <a:r>
              <a:rPr dirty="0" lang="en-US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868017" y="530087"/>
            <a:ext cx="5989983" cy="27330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// Update the status of an order    </a:t>
            </a:r>
          </a:p>
          <a:p>
            <a:r>
              <a:rPr dirty="0" lang="en-US"/>
              <a:t>public void </a:t>
            </a:r>
            <a:r>
              <a:rPr dirty="0" lang="en-US" err="1"/>
              <a:t>updateOrderStatus</a:t>
            </a:r>
            <a:r>
              <a:rPr dirty="0" lang="en-US"/>
              <a:t>(String </a:t>
            </a:r>
            <a:r>
              <a:rPr dirty="0" lang="en-US" err="1"/>
              <a:t>orderId</a:t>
            </a:r>
            <a:r>
              <a:rPr dirty="0" lang="en-US"/>
              <a:t>, </a:t>
            </a:r>
            <a:r>
              <a:rPr dirty="0" lang="en-US" err="1"/>
              <a:t>OrderStatus</a:t>
            </a:r>
            <a:r>
              <a:rPr dirty="0" lang="en-US"/>
              <a:t> status) </a:t>
            </a:r>
          </a:p>
          <a:p>
            <a:r>
              <a:rPr dirty="0" lang="en-US"/>
              <a:t>{     </a:t>
            </a:r>
          </a:p>
          <a:p>
            <a:r>
              <a:rPr dirty="0" lang="en-US"/>
              <a:t>   Order </a:t>
            </a:r>
            <a:r>
              <a:rPr dirty="0" lang="en-US" err="1"/>
              <a:t>order</a:t>
            </a:r>
            <a:r>
              <a:rPr dirty="0" lang="en-US"/>
              <a:t> = </a:t>
            </a:r>
            <a:r>
              <a:rPr dirty="0" lang="en-US" err="1"/>
              <a:t>orderMap.get</a:t>
            </a:r>
            <a:r>
              <a:rPr dirty="0" lang="en-US"/>
              <a:t>(</a:t>
            </a:r>
            <a:r>
              <a:rPr dirty="0" lang="en-US" err="1"/>
              <a:t>orderId</a:t>
            </a:r>
            <a:r>
              <a:rPr dirty="0" lang="en-US"/>
              <a:t>);  </a:t>
            </a:r>
          </a:p>
          <a:p>
            <a:r>
              <a:rPr dirty="0" lang="en-US"/>
              <a:t>      </a:t>
            </a:r>
            <a:r>
              <a:rPr dirty="0" lang="en-US" err="1"/>
              <a:t>order.setStatus</a:t>
            </a:r>
            <a:r>
              <a:rPr dirty="0" lang="en-US"/>
              <a:t>(status);  </a:t>
            </a:r>
          </a:p>
          <a:p>
            <a:r>
              <a:rPr dirty="0" lang="en-US"/>
              <a:t>  }   </a:t>
            </a:r>
          </a:p>
          <a:p>
            <a:r>
              <a:rPr dirty="0" lang="en-US"/>
              <a:t>     // Get the status of an order </a:t>
            </a:r>
          </a:p>
          <a:p>
            <a:r>
              <a:rPr dirty="0" lang="en-US"/>
              <a:t>   public </a:t>
            </a:r>
            <a:r>
              <a:rPr dirty="0" lang="en-US" err="1"/>
              <a:t>OrderStatus</a:t>
            </a:r>
            <a:r>
              <a:rPr dirty="0" lang="en-US"/>
              <a:t> </a:t>
            </a:r>
            <a:r>
              <a:rPr dirty="0" lang="en-US" err="1"/>
              <a:t>getOrderStatus</a:t>
            </a:r>
            <a:r>
              <a:rPr dirty="0" lang="en-US"/>
              <a:t>(String </a:t>
            </a:r>
            <a:r>
              <a:rPr dirty="0" lang="en-US" err="1"/>
              <a:t>orderId</a:t>
            </a:r>
            <a:r>
              <a:rPr dirty="0" lang="en-US"/>
              <a:t>) </a:t>
            </a:r>
          </a:p>
          <a:p>
            <a:r>
              <a:rPr dirty="0" lang="en-US"/>
              <a:t>{        </a:t>
            </a:r>
          </a:p>
          <a:p>
            <a:r>
              <a:rPr dirty="0" lang="en-US"/>
              <a:t>Order </a:t>
            </a:r>
            <a:r>
              <a:rPr dirty="0" lang="en-US" err="1"/>
              <a:t>order</a:t>
            </a:r>
            <a:r>
              <a:rPr dirty="0" lang="en-US"/>
              <a:t> = </a:t>
            </a:r>
            <a:r>
              <a:rPr dirty="0" lang="en-US" err="1"/>
              <a:t>orderMap.get</a:t>
            </a:r>
            <a:r>
              <a:rPr dirty="0" lang="en-US"/>
              <a:t>(</a:t>
            </a:r>
            <a:r>
              <a:rPr dirty="0" lang="en-US" err="1"/>
              <a:t>orderId</a:t>
            </a:r>
            <a:r>
              <a:rPr dirty="0" lang="en-US"/>
              <a:t>);   </a:t>
            </a:r>
          </a:p>
          <a:p>
            <a:r>
              <a:rPr dirty="0" lang="en-US"/>
              <a:t>     return </a:t>
            </a:r>
            <a:r>
              <a:rPr dirty="0" lang="en-US" err="1"/>
              <a:t>order.getStatus</a:t>
            </a:r>
            <a:r>
              <a:rPr dirty="0" lang="en-US"/>
              <a:t>();  </a:t>
            </a:r>
          </a:p>
          <a:p>
            <a:r>
              <a:rPr dirty="0" lang="en-US"/>
              <a:t>  }</a:t>
            </a:r>
          </a:p>
          <a:p>
            <a:r>
              <a:rPr dirty="0" lang="en-US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chemeClr val="dk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Check-List</a:t>
            </a:r>
            <a:endParaRPr sz="1800">
              <a:solidFill>
                <a:schemeClr val="dk2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627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Design Schema for data to be stored</a:t>
            </a:r>
            <a:endParaRPr b="0" sz="10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628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Set mongodb server on localhost</a:t>
            </a:r>
            <a:endParaRPr b="0" sz="10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629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dummy data with schema in mongodb server</a:t>
            </a:r>
            <a:endParaRPr b="0" sz="10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630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Run some test queries to test the server</a:t>
            </a:r>
            <a:endParaRPr b="0" sz="10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631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Point all routes with a appropriate controllers to control request and response</a:t>
            </a:r>
            <a:endParaRPr b="0" sz="10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632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authentication middleware to all protected routes</a:t>
            </a:r>
            <a:endParaRPr b="0" sz="10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633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Filter and santize all the incoming data in http requests</a:t>
            </a:r>
            <a:endParaRPr b="0" sz="10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634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Set up secure environment variables for secret keys</a:t>
            </a:r>
            <a:endParaRPr b="0" sz="10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048635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lt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Assessment Parameter</a:t>
            </a:r>
            <a:endParaRPr b="1" sz="2400">
              <a:solidFill>
                <a:schemeClr val="lt2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Manish Sharma</dc:creator>
  <cp:lastModifiedBy>poojaelango22@outlook.com</cp:lastModifiedBy>
  <dcterms:created xsi:type="dcterms:W3CDTF">2020-08-13T00:21:00Z</dcterms:created>
  <dcterms:modified xsi:type="dcterms:W3CDTF">2023-05-16T06:05:47Z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FC959E1E4DDB453E89401F4397E51459</vt:lpwstr>
  </property>
  <property fmtid="{D5CDD505-2E9C-101B-9397-08002B2CF9AE}" pid="3" name="KSOProductBuildVer">
    <vt:lpwstr>1033-11.2.0.11516</vt:lpwstr>
  </property>
</Properties>
</file>