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pPr>
              <a:lnSpc>
                <a:spcPct val="150000"/>
              </a:lnSpc>
            </a:pPr>
            <a:r>
              <a:rPr lang="en-US" sz="2000" dirty="0" err="1" smtClean="0"/>
              <a:t>Ramajayam</a:t>
            </a:r>
            <a:r>
              <a:rPr lang="en-US" sz="2000" dirty="0" smtClean="0"/>
              <a:t> R</a:t>
            </a:r>
            <a:endParaRPr lang="en-US" sz="2000" dirty="0"/>
          </a:p>
          <a:p>
            <a:pPr>
              <a:lnSpc>
                <a:spcPct val="150000"/>
              </a:lnSpc>
            </a:pPr>
            <a:r>
              <a:rPr lang="en-US" sz="2000" smtClean="0"/>
              <a:t>720921104082</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xmlns=""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xmlns=""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xmlns=""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xmlns=""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xmlns=""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xmlns=""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xmlns=""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xmlns=""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xmlns=""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xmlns=""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xmlns=""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xmlns=""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xmlns=""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xmlns=""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xmlns=""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xmlns=""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xmlns=""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xmlns=""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xmlns=""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xmlns=""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xmlns=""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xmlns=""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xmlns=""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xmlns=""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574</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