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672" y="2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880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a:xfrm>
            <a:off x="381000" y="685800"/>
            <a:ext cx="6096000" cy="3429000"/>
          </a:xfrm>
        </p:spPr>
      </p:sp>
      <p:sp>
        <p:nvSpPr>
          <p:cNvPr id="1048665"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8"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9"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0"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1"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1"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Ramajayam R</a:t>
            </a:r>
            <a:endParaRPr lang="zh-CN" altLang="en-US"/>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:720921104082</a:t>
            </a:r>
            <a:endParaRPr lang="zh-CN" altLang="en-US"/>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a:t>Homepage</a:t>
            </a:r>
          </a:p>
        </p:txBody>
      </p:sp>
      <p:pic>
        <p:nvPicPr>
          <p:cNvPr id="2097162" name="Picture 3"/>
          <p:cNvPicPr>
            <a:picLocks noChangeAspect="1"/>
          </p:cNvPicPr>
          <p:nvPr/>
        </p:nvPicPr>
        <p:blipFill>
          <a:blip r:embed="rId2"/>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lstStyle/>
          <a:p>
            <a:pPr algn="ctr"/>
            <a:r>
              <a:rPr lang="en-US" b="1" dirty="0"/>
              <a:t>User-Profile</a:t>
            </a:r>
          </a:p>
        </p:txBody>
      </p:sp>
      <p:pic>
        <p:nvPicPr>
          <p:cNvPr id="2097163" name="Picture 2"/>
          <p:cNvPicPr>
            <a:picLocks noChangeAspect="1"/>
          </p:cNvPicPr>
          <p:nvPr/>
        </p:nvPicPr>
        <p:blipFill>
          <a:blip r:embed="rId2"/>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lstStyle/>
          <a:p>
            <a:pPr algn="ctr"/>
            <a:r>
              <a:rPr lang="en-US" b="1" dirty="0"/>
              <a:t>Admin-Page</a:t>
            </a:r>
          </a:p>
        </p:txBody>
      </p:sp>
      <p:pic>
        <p:nvPicPr>
          <p:cNvPr id="2097164" name="Picture 2"/>
          <p:cNvPicPr>
            <a:picLocks noChangeAspect="1"/>
          </p:cNvPicPr>
          <p:nvPr/>
        </p:nvPicPr>
        <p:blipFill>
          <a:blip r:embed="rId2"/>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lstStyle/>
          <a:p>
            <a:pPr algn="ctr"/>
            <a:r>
              <a:rPr lang="en-US" b="1"/>
              <a:t>Departments-Page</a:t>
            </a:r>
          </a:p>
        </p:txBody>
      </p:sp>
      <p:pic>
        <p:nvPicPr>
          <p:cNvPr id="2097165" name="Picture 2"/>
          <p:cNvPicPr>
            <a:picLocks noChangeAspect="1"/>
          </p:cNvPicPr>
          <p:nvPr/>
        </p:nvPicPr>
        <p:blipFill>
          <a:blip r:embed="rId2"/>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2"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5"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1048610" name="TextBox 1"/>
          <p:cNvSpPr txBox="1"/>
          <p:nvPr/>
        </p:nvSpPr>
        <p:spPr>
          <a:xfrm>
            <a:off x="138651" y="1184467"/>
            <a:ext cx="8751093" cy="29362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138652" y="1171576"/>
            <a:ext cx="8636793" cy="17170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2097158" name="Picture 4"/>
          <p:cNvPicPr>
            <a:picLocks noChangeAspect="1"/>
          </p:cNvPicPr>
          <p:nvPr/>
        </p:nvPicPr>
        <p:blipFill>
          <a:blip r:embed="rId3"/>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1048625"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1048630" name="TextBox 4"/>
          <p:cNvSpPr txBox="1"/>
          <p:nvPr/>
        </p:nvSpPr>
        <p:spPr>
          <a:xfrm>
            <a:off x="235744" y="678657"/>
            <a:ext cx="8779669" cy="3545841"/>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9"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60"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3"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4"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97161" name="Picture 3"/>
          <p:cNvPicPr>
            <a:picLocks noChangeAspect="1"/>
          </p:cNvPicPr>
          <p:nvPr/>
        </p:nvPicPr>
        <p:blipFill>
          <a:blip r:embed="rId3"/>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2AEF84-F492-4F65-8BF6-ED4AE2CF55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1179</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1</cp:revision>
  <dcterms:created xsi:type="dcterms:W3CDTF">2024-04-06T06:52:50Z</dcterms:created>
  <dcterms:modified xsi:type="dcterms:W3CDTF">2024-04-06T06:57:58Z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db68176ce42446a09edaf6c17f6cdde4</vt:lpwstr>
  </property>
</Properties>
</file>