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altLang="en-GB" dirty="0" sz="2400" lang="en-US"/>
              <a:t>R</a:t>
            </a:r>
            <a:r>
              <a:rPr altLang="en-GB" dirty="0" sz="2400" lang="en-US"/>
              <a:t>A</a:t>
            </a:r>
            <a:r>
              <a:rPr altLang="en-GB" dirty="0" sz="2400" lang="en-US"/>
              <a:t>M</a:t>
            </a:r>
            <a:r>
              <a:rPr altLang="en-GB" dirty="0" sz="2400" lang="en-US"/>
              <a:t>A</a:t>
            </a:r>
            <a:r>
              <a:rPr altLang="en-GB" dirty="0" sz="2400" lang="en-US"/>
              <a:t>J</a:t>
            </a:r>
            <a:r>
              <a:rPr altLang="en-GB" dirty="0" sz="2400" lang="en-US"/>
              <a:t>A</a:t>
            </a:r>
            <a:r>
              <a:rPr altLang="en-GB" dirty="0" sz="2400" lang="en-US"/>
              <a:t>YAM </a:t>
            </a:r>
            <a:r>
              <a:rPr altLang="en-GB" dirty="0" sz="2400" lang="en-US"/>
              <a:t>A</a:t>
            </a:r>
            <a:r>
              <a:rPr altLang="en-GB" dirty="0" sz="2400" lang="en-US"/>
              <a:t>.</a:t>
            </a:r>
            <a:r>
              <a:rPr altLang="en-GB" dirty="0" sz="2400" lang="en-US"/>
              <a:t>K</a:t>
            </a:r>
            <a:endParaRPr altLang="en-US" lang="zh-CN"/>
          </a:p>
          <a:p>
            <a:r>
              <a:rPr dirty="0" sz="2400" lang="en-US"/>
              <a:t>REGISTER NO:312206</a:t>
            </a:r>
            <a:r>
              <a:rPr altLang="en-GB" dirty="0" sz="2400" lang="en-US"/>
              <a:t>7</a:t>
            </a:r>
            <a:r>
              <a:rPr altLang="en-GB" dirty="0" sz="2400" lang="en-US"/>
              <a:t>0</a:t>
            </a:r>
            <a:r>
              <a:rPr altLang="en-GB" dirty="0" sz="2400" lang="en-US"/>
              <a:t>6</a:t>
            </a:r>
            <a:endParaRPr altLang="en-US" lang="zh-CN"/>
          </a:p>
          <a:p>
            <a:r>
              <a:rPr dirty="0" sz="2400" lang="en-US"/>
              <a:t>NAN MUDHALVAN ID:</a:t>
            </a:r>
            <a:r>
              <a:rPr altLang="en-GB" dirty="0" sz="2400" lang="en-US"/>
              <a:t> </a:t>
            </a:r>
            <a:r>
              <a:rPr altLang="en-GB" dirty="0" sz="2400" lang="en-US"/>
              <a:t>925E1DDCC6544C1BD134DB8286F0A755</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869440"/>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2024-09-10T03:56:57Z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703730998f354910bc08a99e712ae5be</vt:lpwstr>
  </property>
</Properties>
</file>