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rr" initials="r" lastIdx="1" clrIdx="0">
    <p:extLst>
      <p:ext uri="{19B8F6BF-5375-455C-9EA6-DF929625EA0E}">
        <p15:presenceInfo xmlns:p15="http://schemas.microsoft.com/office/powerpoint/2012/main" userId="d76e90e947e19a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8T19:45:28.12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442913"/>
            <a:ext cx="8361362" cy="150554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DC motor interfacing using         8051 microcontroller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800" y="5448892"/>
            <a:ext cx="4303712" cy="1126283"/>
          </a:xfrm>
        </p:spPr>
        <p:txBody>
          <a:bodyPr>
            <a:normAutofit lnSpcReduction="10000"/>
          </a:bodyPr>
          <a:lstStyle/>
          <a:p>
            <a:r>
              <a:rPr lang="en-US" sz="2000" b="1" i="1" dirty="0"/>
              <a:t> </a:t>
            </a:r>
            <a:r>
              <a:rPr lang="en-US" sz="2000" b="1" i="1" u="sng" dirty="0" smtClean="0"/>
              <a:t>BY:</a:t>
            </a:r>
          </a:p>
          <a:p>
            <a:r>
              <a:rPr lang="en-US" b="1" i="1" dirty="0" smtClean="0"/>
              <a:t>1602-19-733-118 </a:t>
            </a:r>
            <a:r>
              <a:rPr lang="en-US" b="1" i="1" dirty="0" smtClean="0">
                <a:sym typeface="Wingdings" panose="05000000000000000000" pitchFamily="2" charset="2"/>
              </a:rPr>
              <a:t> Ramakanth.SVN</a:t>
            </a:r>
            <a:endParaRPr lang="en-US" b="1" i="1" dirty="0" smtClean="0"/>
          </a:p>
          <a:p>
            <a:r>
              <a:rPr lang="en-US" b="1" i="1" dirty="0" smtClean="0"/>
              <a:t>1602-19-733-101 </a:t>
            </a:r>
            <a:r>
              <a:rPr lang="en-US" b="1" i="1" dirty="0" smtClean="0">
                <a:sym typeface="Wingdings" panose="05000000000000000000" pitchFamily="2" charset="2"/>
              </a:rPr>
              <a:t> Sathwik.Y</a:t>
            </a:r>
            <a:endParaRPr lang="en-US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900" y="2072908"/>
            <a:ext cx="5537988" cy="310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3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7724" y="357188"/>
            <a:ext cx="8915399" cy="734018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smtClean="0"/>
              <a:t>CONCLUSION:</a:t>
            </a:r>
            <a:endParaRPr lang="en-US" sz="3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0625" y="1791291"/>
            <a:ext cx="8915399" cy="112628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 smtClean="0"/>
              <a:t>Hence this project Demonstrates DC motor interfacing using </a:t>
            </a:r>
            <a:r>
              <a:rPr lang="en-IN" sz="2400" dirty="0" smtClean="0">
                <a:latin typeface="Times New Roman" panose="02020603050405020304" pitchFamily="18" charset="0"/>
              </a:rPr>
              <a:t>AT89C51 </a:t>
            </a:r>
            <a:r>
              <a:rPr lang="en-IN" sz="2400" dirty="0">
                <a:latin typeface="Times New Roman" panose="02020603050405020304" pitchFamily="18" charset="0"/>
              </a:rPr>
              <a:t>Microcontroller </a:t>
            </a:r>
            <a:r>
              <a:rPr lang="en-US" sz="2000" dirty="0"/>
              <a:t>and L293D driver </a:t>
            </a:r>
            <a:r>
              <a:rPr lang="en-US" sz="2000" dirty="0" smtClean="0"/>
              <a:t>IC. This has huge range of applications in Robotics.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8743950" y="5030271"/>
            <a:ext cx="3028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THANKYOU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590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9150" y="657225"/>
            <a:ext cx="8915399" cy="734018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smtClean="0"/>
              <a:t>COMPONENTS USED:</a:t>
            </a:r>
            <a:endParaRPr lang="en-US" sz="3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8162" y="2234203"/>
            <a:ext cx="6383338" cy="2380660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</a:rPr>
              <a:t> AT89C51 Microcontroller - 8051 </a:t>
            </a:r>
            <a:r>
              <a:rPr lang="en-IN" sz="2400" dirty="0" smtClean="0">
                <a:latin typeface="Times New Roman" panose="02020603050405020304" pitchFamily="18" charset="0"/>
              </a:rPr>
              <a:t>microcontroller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</a:rPr>
              <a:t> DC motors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</a:rPr>
              <a:t> L293D Motor Driver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</a:rPr>
              <a:t> Resistors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</a:rPr>
              <a:t> Switches  </a:t>
            </a:r>
            <a:endParaRPr lang="en-IN" sz="2400" dirty="0">
              <a:latin typeface="Times New Roman" panose="02020603050405020304" pitchFamily="18" charset="0"/>
            </a:endParaRPr>
          </a:p>
          <a:p>
            <a:endParaRPr lang="en-US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963" y="1691281"/>
            <a:ext cx="1619476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1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9" y="0"/>
            <a:ext cx="9832974" cy="1434106"/>
          </a:xfrm>
        </p:spPr>
        <p:txBody>
          <a:bodyPr>
            <a:noAutofit/>
          </a:bodyPr>
          <a:lstStyle/>
          <a:p>
            <a:pPr algn="ctr"/>
            <a:r>
              <a:rPr 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 FOR USING DRIVER IC:</a:t>
            </a:r>
            <a:endParaRPr lang="en-US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1" y="1819868"/>
            <a:ext cx="9447212" cy="47267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 </a:t>
            </a:r>
            <a:r>
              <a:rPr lang="en-US" sz="2000" dirty="0"/>
              <a:t>It is not good to connect DC motor directly to the microcontroller. Since the maximum current that can be sink from 8051 microcontroller is 15 mA at 5v. But a DC Motor needs much more currents. It also needs more voltages as 6v, 12v, 24v </a:t>
            </a:r>
            <a:r>
              <a:rPr lang="en-US" sz="2000" dirty="0" smtClean="0"/>
              <a:t>etc. depending </a:t>
            </a:r>
            <a:r>
              <a:rPr lang="en-US" sz="2000" dirty="0"/>
              <a:t>upon the type of motor </a:t>
            </a:r>
            <a:r>
              <a:rPr lang="en-US" sz="2000" dirty="0" smtClean="0"/>
              <a:t>used. Another issue </a:t>
            </a:r>
            <a:r>
              <a:rPr lang="en-US" sz="2000" dirty="0"/>
              <a:t>is that the back </a:t>
            </a:r>
            <a:r>
              <a:rPr lang="en-US" sz="2000" dirty="0" smtClean="0"/>
              <a:t>EMF </a:t>
            </a:r>
            <a:r>
              <a:rPr lang="en-US" sz="2000" dirty="0"/>
              <a:t>produced by the motor may affect the proper functioning of the microcontroller and reversing the direction can damage the controller. Due to these reasons we can’t connect a DC Motor directly to a microcontroller</a:t>
            </a:r>
            <a:r>
              <a:rPr lang="en-US" sz="2000" dirty="0" smtClean="0"/>
              <a:t>.</a:t>
            </a:r>
            <a:r>
              <a:rPr lang="en-US" dirty="0"/>
              <a:t> To overcome the problems in their interfacing, a motor Driver IC is connected between microcontroller and DC motor. Motor driver is a little current amplifier. It takes a low current signal and gives out a high current signal which can drive a motor. It can also control the direction of motor. We can use any </a:t>
            </a:r>
            <a:r>
              <a:rPr lang="en-US" dirty="0" smtClean="0"/>
              <a:t>Driver </a:t>
            </a:r>
            <a:r>
              <a:rPr lang="en-US" dirty="0"/>
              <a:t>IC like </a:t>
            </a:r>
            <a:r>
              <a:rPr lang="en-US" dirty="0" smtClean="0"/>
              <a:t>L293D.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664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0412" y="371475"/>
            <a:ext cx="6732587" cy="934044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L293D PIN DIAGRAM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4" y="1685925"/>
            <a:ext cx="4672013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1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3050" y="285750"/>
            <a:ext cx="8915399" cy="6911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u="sng" dirty="0"/>
              <a:t>PROTEUS </a:t>
            </a:r>
            <a:r>
              <a:rPr lang="en-US" sz="4000" b="1" u="sng" dirty="0" smtClean="0"/>
              <a:t>SIMULATIONS - Circuit:</a:t>
            </a:r>
            <a:endParaRPr lang="en-US" sz="4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400" y="1191219"/>
            <a:ext cx="8411749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1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766" y="143578"/>
            <a:ext cx="11974234" cy="745686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smtClean="0"/>
              <a:t>HEX FILE:</a:t>
            </a:r>
            <a:endParaRPr lang="en-US" sz="3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673"/>
            <a:ext cx="12209463" cy="583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4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1" y="200026"/>
            <a:ext cx="12020549" cy="676868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smtClean="0"/>
              <a:t>Working:</a:t>
            </a:r>
            <a:endParaRPr lang="en-US" sz="3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9151" y="1476967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The driver IC L293D is connected between 8051 Micro controller and DC motors. When the 2 buttons are enabled, one motor is interfaced in clockwise direction and other in anti - clockwise direction.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871" y="3203323"/>
            <a:ext cx="3267531" cy="1924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98655" y="3351109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Clock-wise Rotation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098659" y="4572000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Anti-Clockwise </a:t>
            </a:r>
            <a:r>
              <a:rPr lang="en-US" b="1" dirty="0"/>
              <a:t>Rotation</a:t>
            </a:r>
          </a:p>
        </p:txBody>
      </p:sp>
      <p:sp>
        <p:nvSpPr>
          <p:cNvPr id="7" name="Right Arrow 6"/>
          <p:cNvSpPr/>
          <p:nvPr/>
        </p:nvSpPr>
        <p:spPr>
          <a:xfrm flipH="1">
            <a:off x="7241869" y="3405490"/>
            <a:ext cx="730319" cy="260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flipH="1">
            <a:off x="7241870" y="4572000"/>
            <a:ext cx="730321" cy="265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1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8051" y="114301"/>
            <a:ext cx="3768725" cy="848318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/>
              <a:t>O</a:t>
            </a:r>
            <a:r>
              <a:rPr lang="en-US" sz="3600" b="1" u="sng" dirty="0" smtClean="0"/>
              <a:t>utput:</a:t>
            </a:r>
            <a:endParaRPr lang="en-US" sz="3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1147382"/>
            <a:ext cx="8402223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1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363" y="471488"/>
            <a:ext cx="10890249" cy="805456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smtClean="0"/>
              <a:t>APPLICATIONS:</a:t>
            </a:r>
            <a:endParaRPr lang="en-US" sz="3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63" y="1600202"/>
            <a:ext cx="8915399" cy="428917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concept is used in robots to control the robot directions.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to control the speed of the DC motor.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used in the applications where we need to drive the high voltage motors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24" y="3721251"/>
            <a:ext cx="4429125" cy="249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288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415</TotalTime>
  <Words>167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Times New Roman</vt:lpstr>
      <vt:lpstr>Wingdings</vt:lpstr>
      <vt:lpstr>Wingdings 3</vt:lpstr>
      <vt:lpstr>Wisp</vt:lpstr>
      <vt:lpstr>DC motor interfacing using         8051 microcontroller</vt:lpstr>
      <vt:lpstr>COMPONENTS USED:</vt:lpstr>
      <vt:lpstr>NEED FOR USING DRIVER IC:</vt:lpstr>
      <vt:lpstr>L293D PIN DIAGRAM</vt:lpstr>
      <vt:lpstr>PROTEUS SIMULATIONS - Circuit:</vt:lpstr>
      <vt:lpstr>HEX FILE:</vt:lpstr>
      <vt:lpstr>Working:</vt:lpstr>
      <vt:lpstr>Output:</vt:lpstr>
      <vt:lpstr>APPLICATIONS: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motor interfacing using         8051 microcontroller</dc:title>
  <dc:creator>rrr</dc:creator>
  <cp:lastModifiedBy>rrr</cp:lastModifiedBy>
  <cp:revision>12</cp:revision>
  <dcterms:created xsi:type="dcterms:W3CDTF">2021-06-18T07:36:08Z</dcterms:created>
  <dcterms:modified xsi:type="dcterms:W3CDTF">2021-06-18T14:31:13Z</dcterms:modified>
</cp:coreProperties>
</file>