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61" r:id="rId3"/>
    <p:sldId id="257" r:id="rId4"/>
    <p:sldId id="258" r:id="rId5"/>
    <p:sldId id="260" r:id="rId6"/>
    <p:sldId id="262"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userId="d4835f138b865d72" providerId="LiveId" clId="{35D288DE-3775-4512-8E04-3E0B8D0F7531}"/>
    <pc:docChg chg="custSel modSld">
      <pc:chgData name="Nikhil" userId="d4835f138b865d72" providerId="LiveId" clId="{35D288DE-3775-4512-8E04-3E0B8D0F7531}" dt="2022-02-03T16:38:56.187" v="34" actId="1076"/>
      <pc:docMkLst>
        <pc:docMk/>
      </pc:docMkLst>
      <pc:sldChg chg="addSp delSp modSp mod">
        <pc:chgData name="Nikhil" userId="d4835f138b865d72" providerId="LiveId" clId="{35D288DE-3775-4512-8E04-3E0B8D0F7531}" dt="2022-02-03T16:36:39.907" v="15" actId="1076"/>
        <pc:sldMkLst>
          <pc:docMk/>
          <pc:sldMk cId="1674867406" sldId="258"/>
        </pc:sldMkLst>
        <pc:picChg chg="add mod">
          <ac:chgData name="Nikhil" userId="d4835f138b865d72" providerId="LiveId" clId="{35D288DE-3775-4512-8E04-3E0B8D0F7531}" dt="2022-02-03T16:35:37.346" v="4" actId="14100"/>
          <ac:picMkLst>
            <pc:docMk/>
            <pc:sldMk cId="1674867406" sldId="258"/>
            <ac:picMk id="4" creationId="{E126CA4F-5F5E-43AD-BFD6-99EA02A486AC}"/>
          </ac:picMkLst>
        </pc:picChg>
        <pc:picChg chg="mod">
          <ac:chgData name="Nikhil" userId="d4835f138b865d72" providerId="LiveId" clId="{35D288DE-3775-4512-8E04-3E0B8D0F7531}" dt="2022-02-03T16:35:42.527" v="6" actId="14100"/>
          <ac:picMkLst>
            <pc:docMk/>
            <pc:sldMk cId="1674867406" sldId="258"/>
            <ac:picMk id="5" creationId="{A05203A7-06EA-473F-A8E3-A64F9598E62C}"/>
          </ac:picMkLst>
        </pc:picChg>
        <pc:picChg chg="add mod">
          <ac:chgData name="Nikhil" userId="d4835f138b865d72" providerId="LiveId" clId="{35D288DE-3775-4512-8E04-3E0B8D0F7531}" dt="2022-02-03T16:36:39.907" v="15" actId="1076"/>
          <ac:picMkLst>
            <pc:docMk/>
            <pc:sldMk cId="1674867406" sldId="258"/>
            <ac:picMk id="7" creationId="{99708BD5-2399-4A39-A407-34B6EA4DD5E6}"/>
          </ac:picMkLst>
        </pc:picChg>
        <pc:picChg chg="del">
          <ac:chgData name="Nikhil" userId="d4835f138b865d72" providerId="LiveId" clId="{35D288DE-3775-4512-8E04-3E0B8D0F7531}" dt="2022-02-03T16:35:06.539" v="0" actId="21"/>
          <ac:picMkLst>
            <pc:docMk/>
            <pc:sldMk cId="1674867406" sldId="258"/>
            <ac:picMk id="9" creationId="{35C79BBE-78A0-4BFF-86AC-88D0CABA8E44}"/>
          </ac:picMkLst>
        </pc:picChg>
        <pc:picChg chg="del">
          <ac:chgData name="Nikhil" userId="d4835f138b865d72" providerId="LiveId" clId="{35D288DE-3775-4512-8E04-3E0B8D0F7531}" dt="2022-02-03T16:35:51.619" v="7" actId="21"/>
          <ac:picMkLst>
            <pc:docMk/>
            <pc:sldMk cId="1674867406" sldId="258"/>
            <ac:picMk id="11" creationId="{A14E2DFB-9E95-4542-8240-99ABF9E5AD7A}"/>
          </ac:picMkLst>
        </pc:picChg>
      </pc:sldChg>
      <pc:sldChg chg="addSp delSp modSp mod">
        <pc:chgData name="Nikhil" userId="d4835f138b865d72" providerId="LiveId" clId="{35D288DE-3775-4512-8E04-3E0B8D0F7531}" dt="2022-02-03T16:38:56.187" v="34" actId="1076"/>
        <pc:sldMkLst>
          <pc:docMk/>
          <pc:sldMk cId="3194061919" sldId="260"/>
        </pc:sldMkLst>
        <pc:picChg chg="add mod">
          <ac:chgData name="Nikhil" userId="d4835f138b865d72" providerId="LiveId" clId="{35D288DE-3775-4512-8E04-3E0B8D0F7531}" dt="2022-02-03T16:37:30.926" v="21" actId="1076"/>
          <ac:picMkLst>
            <pc:docMk/>
            <pc:sldMk cId="3194061919" sldId="260"/>
            <ac:picMk id="3" creationId="{D4BF14FE-CEC4-46A7-9A60-16CF28D0F5F4}"/>
          </ac:picMkLst>
        </pc:picChg>
        <pc:picChg chg="del">
          <ac:chgData name="Nikhil" userId="d4835f138b865d72" providerId="LiveId" clId="{35D288DE-3775-4512-8E04-3E0B8D0F7531}" dt="2022-02-03T16:36:54.041" v="16" actId="21"/>
          <ac:picMkLst>
            <pc:docMk/>
            <pc:sldMk cId="3194061919" sldId="260"/>
            <ac:picMk id="5" creationId="{57CD44A3-862A-4DEE-9B05-D4552B6593B0}"/>
          </ac:picMkLst>
        </pc:picChg>
        <pc:picChg chg="add mod">
          <ac:chgData name="Nikhil" userId="d4835f138b865d72" providerId="LiveId" clId="{35D288DE-3775-4512-8E04-3E0B8D0F7531}" dt="2022-02-03T16:38:07.861" v="26" actId="1076"/>
          <ac:picMkLst>
            <pc:docMk/>
            <pc:sldMk cId="3194061919" sldId="260"/>
            <ac:picMk id="6" creationId="{5918F55B-E49F-4957-AD32-B0D7C958DEE0}"/>
          </ac:picMkLst>
        </pc:picChg>
        <pc:picChg chg="del">
          <ac:chgData name="Nikhil" userId="d4835f138b865d72" providerId="LiveId" clId="{35D288DE-3775-4512-8E04-3E0B8D0F7531}" dt="2022-02-03T16:37:35.265" v="22" actId="21"/>
          <ac:picMkLst>
            <pc:docMk/>
            <pc:sldMk cId="3194061919" sldId="260"/>
            <ac:picMk id="7" creationId="{B2FF4A44-65B1-4EB3-A1C1-400A09878A8B}"/>
          </ac:picMkLst>
        </pc:picChg>
        <pc:picChg chg="del">
          <ac:chgData name="Nikhil" userId="d4835f138b865d72" providerId="LiveId" clId="{35D288DE-3775-4512-8E04-3E0B8D0F7531}" dt="2022-02-03T16:38:13.914" v="27" actId="21"/>
          <ac:picMkLst>
            <pc:docMk/>
            <pc:sldMk cId="3194061919" sldId="260"/>
            <ac:picMk id="11" creationId="{2C6F70D7-A45E-465D-9763-143B78B9CF03}"/>
          </ac:picMkLst>
        </pc:picChg>
        <pc:picChg chg="add mod">
          <ac:chgData name="Nikhil" userId="d4835f138b865d72" providerId="LiveId" clId="{35D288DE-3775-4512-8E04-3E0B8D0F7531}" dt="2022-02-03T16:38:56.187" v="34" actId="1076"/>
          <ac:picMkLst>
            <pc:docMk/>
            <pc:sldMk cId="3194061919" sldId="260"/>
            <ac:picMk id="13" creationId="{9B46BFC3-7DEF-44D7-AA43-69A8DB2D29C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E0E46-289F-4DAB-BCBA-756EEC55EED3}" type="datetimeFigureOut">
              <a:rPr lang="en-IN" smtClean="0"/>
              <a:t>28-05-2022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16273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9E0E46-289F-4DAB-BCBA-756EEC55EED3}"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320727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E0E46-289F-4DAB-BCBA-756EEC55EED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1410219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E0E46-289F-4DAB-BCBA-756EEC55EED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3357877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E0E46-289F-4DAB-BCBA-756EEC55EED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1413307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E0E46-289F-4DAB-BCBA-756EEC55EED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1379136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E0E46-289F-4DAB-BCBA-756EEC55EED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239827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E0E46-289F-4DAB-BCBA-756EEC55EED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1714365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E0E46-289F-4DAB-BCBA-756EEC55EED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302334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E0E46-289F-4DAB-BCBA-756EEC55EED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377633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E0E46-289F-4DAB-BCBA-756EEC55EED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249958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E0E46-289F-4DAB-BCBA-756EEC55EED3}"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390121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E0E46-289F-4DAB-BCBA-756EEC55EED3}"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304690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E0E46-289F-4DAB-BCBA-756EEC55EED3}"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315086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E0E46-289F-4DAB-BCBA-756EEC55EED3}"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52731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9E0E46-289F-4DAB-BCBA-756EEC55EED3}"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251206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9E0E46-289F-4DAB-BCBA-756EEC55EED3}"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7243B-2E0A-4190-AA11-285794E7F5CB}" type="slidenum">
              <a:rPr lang="en-IN" smtClean="0"/>
              <a:t>‹#›</a:t>
            </a:fld>
            <a:endParaRPr lang="en-IN"/>
          </a:p>
        </p:txBody>
      </p:sp>
    </p:spTree>
    <p:extLst>
      <p:ext uri="{BB962C8B-B14F-4D97-AF65-F5344CB8AC3E}">
        <p14:creationId xmlns:p14="http://schemas.microsoft.com/office/powerpoint/2010/main" val="40662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9E0E46-289F-4DAB-BCBA-756EEC55EED3}" type="datetimeFigureOut">
              <a:rPr lang="en-IN" smtClean="0"/>
              <a:t>28-05-2022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B7243B-2E0A-4190-AA11-285794E7F5CB}" type="slidenum">
              <a:rPr lang="en-IN" smtClean="0"/>
              <a:t>‹#›</a:t>
            </a:fld>
            <a:endParaRPr lang="en-IN"/>
          </a:p>
        </p:txBody>
      </p:sp>
    </p:spTree>
    <p:extLst>
      <p:ext uri="{BB962C8B-B14F-4D97-AF65-F5344CB8AC3E}">
        <p14:creationId xmlns:p14="http://schemas.microsoft.com/office/powerpoint/2010/main" val="11625299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C16C-5341-48A1-B639-E1D94BEFFC16}"/>
              </a:ext>
            </a:extLst>
          </p:cNvPr>
          <p:cNvSpPr>
            <a:spLocks noGrp="1"/>
          </p:cNvSpPr>
          <p:nvPr>
            <p:ph type="ctrTitle"/>
          </p:nvPr>
        </p:nvSpPr>
        <p:spPr>
          <a:xfrm>
            <a:off x="4005320" y="521686"/>
            <a:ext cx="5570375" cy="923730"/>
          </a:xfrm>
        </p:spPr>
        <p:txBody>
          <a:bodyPr>
            <a:normAutofit/>
          </a:bodyPr>
          <a:lstStyle/>
          <a:p>
            <a:pPr algn="ctr"/>
            <a:r>
              <a:rPr lang="en-US" sz="2400" dirty="0">
                <a:latin typeface="Arial Black" panose="020B0A04020102020204" pitchFamily="34" charset="0"/>
              </a:rPr>
              <a:t>ROTATING SOLAR PANEL FOR  MAXIMUM POWER UTILIZATION </a:t>
            </a:r>
            <a:endParaRPr lang="en-IN" sz="2400" dirty="0">
              <a:latin typeface="Arial Black" panose="020B0A04020102020204" pitchFamily="34" charset="0"/>
            </a:endParaRPr>
          </a:p>
        </p:txBody>
      </p:sp>
      <p:sp>
        <p:nvSpPr>
          <p:cNvPr id="3" name="Subtitle 2">
            <a:extLst>
              <a:ext uri="{FF2B5EF4-FFF2-40B4-BE49-F238E27FC236}">
                <a16:creationId xmlns:a16="http://schemas.microsoft.com/office/drawing/2014/main" id="{61E4C8F9-2605-4EED-ADD0-D384B7566DC9}"/>
              </a:ext>
            </a:extLst>
          </p:cNvPr>
          <p:cNvSpPr>
            <a:spLocks noGrp="1"/>
          </p:cNvSpPr>
          <p:nvPr>
            <p:ph type="subTitle" idx="1"/>
          </p:nvPr>
        </p:nvSpPr>
        <p:spPr>
          <a:xfrm>
            <a:off x="9120570" y="4571379"/>
            <a:ext cx="2593909" cy="1301102"/>
          </a:xfrm>
        </p:spPr>
        <p:txBody>
          <a:bodyPr>
            <a:normAutofit fontScale="25000" lnSpcReduction="20000"/>
          </a:bodyPr>
          <a:lstStyle/>
          <a:p>
            <a:pPr algn="ctr"/>
            <a:r>
              <a:rPr lang="en-US" sz="7200" dirty="0">
                <a:solidFill>
                  <a:schemeClr val="tx1">
                    <a:lumMod val="65000"/>
                    <a:lumOff val="35000"/>
                  </a:schemeClr>
                </a:solidFill>
                <a:latin typeface="Arial Black" panose="020B0A04020102020204" pitchFamily="34" charset="0"/>
              </a:rPr>
              <a:t>RAMAKANTH</a:t>
            </a:r>
          </a:p>
          <a:p>
            <a:r>
              <a:rPr lang="en-US" sz="7200" dirty="0">
                <a:solidFill>
                  <a:schemeClr val="tx1">
                    <a:lumMod val="65000"/>
                    <a:lumOff val="35000"/>
                  </a:schemeClr>
                </a:solidFill>
                <a:latin typeface="Arial Black" panose="020B0A04020102020204" pitchFamily="34" charset="0"/>
              </a:rPr>
              <a:t>1602-19-733-118 </a:t>
            </a:r>
          </a:p>
          <a:p>
            <a:r>
              <a:rPr lang="en-US" sz="7200" dirty="0">
                <a:solidFill>
                  <a:schemeClr val="tx1">
                    <a:lumMod val="65000"/>
                    <a:lumOff val="35000"/>
                  </a:schemeClr>
                </a:solidFill>
                <a:latin typeface="Arial Black" panose="020B0A04020102020204" pitchFamily="34" charset="0"/>
              </a:rPr>
              <a:t>NIKHIL RACHHA</a:t>
            </a:r>
          </a:p>
          <a:p>
            <a:r>
              <a:rPr lang="en-US" sz="7200" dirty="0">
                <a:solidFill>
                  <a:schemeClr val="tx1">
                    <a:lumMod val="65000"/>
                    <a:lumOff val="35000"/>
                  </a:schemeClr>
                </a:solidFill>
                <a:latin typeface="Arial Black" panose="020B0A04020102020204" pitchFamily="34" charset="0"/>
              </a:rPr>
              <a:t>1602-19-733-082 </a:t>
            </a:r>
          </a:p>
          <a:p>
            <a:r>
              <a:rPr lang="en-US" sz="1000" dirty="0">
                <a:solidFill>
                  <a:schemeClr val="tx1">
                    <a:lumMod val="65000"/>
                    <a:lumOff val="35000"/>
                  </a:schemeClr>
                </a:solidFill>
                <a:latin typeface="Arial Black" panose="020B0A04020102020204" pitchFamily="34" charset="0"/>
              </a:rPr>
              <a:t> </a:t>
            </a:r>
          </a:p>
          <a:p>
            <a:r>
              <a:rPr lang="en-US" sz="1000" dirty="0">
                <a:solidFill>
                  <a:schemeClr val="tx1">
                    <a:lumMod val="65000"/>
                    <a:lumOff val="35000"/>
                  </a:schemeClr>
                </a:solidFill>
                <a:latin typeface="Arial Black" panose="020B0A04020102020204" pitchFamily="34" charset="0"/>
              </a:rPr>
              <a:t>  </a:t>
            </a:r>
            <a:endParaRPr lang="en-IN" sz="1000" dirty="0">
              <a:solidFill>
                <a:schemeClr val="tx1">
                  <a:lumMod val="65000"/>
                  <a:lumOff val="35000"/>
                </a:schemeClr>
              </a:solidFill>
              <a:latin typeface="Arial Black" panose="020B0A04020102020204" pitchFamily="34" charset="0"/>
            </a:endParaRPr>
          </a:p>
        </p:txBody>
      </p:sp>
    </p:spTree>
    <p:extLst>
      <p:ext uri="{BB962C8B-B14F-4D97-AF65-F5344CB8AC3E}">
        <p14:creationId xmlns:p14="http://schemas.microsoft.com/office/powerpoint/2010/main" val="300254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208E-ABB8-4085-B3DB-0725AE0DC541}"/>
              </a:ext>
            </a:extLst>
          </p:cNvPr>
          <p:cNvSpPr>
            <a:spLocks noGrp="1"/>
          </p:cNvSpPr>
          <p:nvPr>
            <p:ph type="ctrTitle"/>
          </p:nvPr>
        </p:nvSpPr>
        <p:spPr>
          <a:xfrm>
            <a:off x="6194716" y="407851"/>
            <a:ext cx="2995126" cy="746449"/>
          </a:xfrm>
        </p:spPr>
        <p:txBody>
          <a:bodyPr>
            <a:normAutofit/>
          </a:bodyPr>
          <a:lstStyle/>
          <a:p>
            <a:r>
              <a:rPr lang="en-US" sz="2800" b="1" dirty="0">
                <a:latin typeface="Arial Black" panose="020B0A04020102020204" pitchFamily="34" charset="0"/>
              </a:rPr>
              <a:t>MOTIVATION</a:t>
            </a:r>
            <a:endParaRPr lang="en-IN" sz="2800" b="1" dirty="0">
              <a:latin typeface="Arial Black" panose="020B0A04020102020204" pitchFamily="34" charset="0"/>
            </a:endParaRPr>
          </a:p>
        </p:txBody>
      </p:sp>
      <p:sp>
        <p:nvSpPr>
          <p:cNvPr id="3" name="Subtitle 2">
            <a:extLst>
              <a:ext uri="{FF2B5EF4-FFF2-40B4-BE49-F238E27FC236}">
                <a16:creationId xmlns:a16="http://schemas.microsoft.com/office/drawing/2014/main" id="{313F5C5B-5F4C-43ED-8A3C-2921C4CBA853}"/>
              </a:ext>
            </a:extLst>
          </p:cNvPr>
          <p:cNvSpPr>
            <a:spLocks noGrp="1"/>
          </p:cNvSpPr>
          <p:nvPr>
            <p:ph type="subTitle" idx="1"/>
          </p:nvPr>
        </p:nvSpPr>
        <p:spPr>
          <a:xfrm>
            <a:off x="4054255" y="1672460"/>
            <a:ext cx="7621488" cy="4646645"/>
          </a:xfrm>
        </p:spPr>
        <p:txBody>
          <a:bodyPr>
            <a:normAutofit/>
          </a:bodyPr>
          <a:lstStyle/>
          <a:p>
            <a:pPr algn="ctr"/>
            <a:r>
              <a:rPr lang="en-US" sz="2400" dirty="0">
                <a:solidFill>
                  <a:schemeClr val="tx1">
                    <a:lumMod val="50000"/>
                    <a:lumOff val="50000"/>
                  </a:schemeClr>
                </a:solidFill>
              </a:rPr>
              <a:t>Today’s world has increasing demands for energy by the day, which is against the continuous reduction in existing resources of fossil fuels and ever-growing concern regarding environmental pollution that has pushed humans to explore new technologies to produce electrical energy. A prominent non-conventional renewable source of energy is solar energy which provides a good prospect for conversion into electrical  power, which in turn ensures a critical part of the electrical needs of the planet </a:t>
            </a:r>
            <a:endParaRPr lang="en-IN" sz="2400" dirty="0">
              <a:solidFill>
                <a:schemeClr val="tx1">
                  <a:lumMod val="50000"/>
                  <a:lumOff val="50000"/>
                </a:schemeClr>
              </a:solidFill>
            </a:endParaRPr>
          </a:p>
        </p:txBody>
      </p:sp>
    </p:spTree>
    <p:extLst>
      <p:ext uri="{BB962C8B-B14F-4D97-AF65-F5344CB8AC3E}">
        <p14:creationId xmlns:p14="http://schemas.microsoft.com/office/powerpoint/2010/main" val="368676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7240-2A03-4198-BF80-CEF04CC244B0}"/>
              </a:ext>
            </a:extLst>
          </p:cNvPr>
          <p:cNvSpPr>
            <a:spLocks noGrp="1"/>
          </p:cNvSpPr>
          <p:nvPr>
            <p:ph type="ctrTitle"/>
          </p:nvPr>
        </p:nvSpPr>
        <p:spPr>
          <a:xfrm>
            <a:off x="6951305" y="634482"/>
            <a:ext cx="2649894" cy="653143"/>
          </a:xfrm>
        </p:spPr>
        <p:txBody>
          <a:bodyPr>
            <a:normAutofit/>
          </a:bodyPr>
          <a:lstStyle/>
          <a:p>
            <a:r>
              <a:rPr lang="en-US" sz="2800" dirty="0">
                <a:latin typeface="Arial Black" panose="020B0A04020102020204" pitchFamily="34" charset="0"/>
              </a:rPr>
              <a:t>ABSTRACT</a:t>
            </a:r>
            <a:endParaRPr lang="en-IN" sz="2800" dirty="0">
              <a:latin typeface="Arial Black" panose="020B0A04020102020204" pitchFamily="34" charset="0"/>
            </a:endParaRPr>
          </a:p>
        </p:txBody>
      </p:sp>
      <p:sp>
        <p:nvSpPr>
          <p:cNvPr id="3" name="Subtitle 2">
            <a:extLst>
              <a:ext uri="{FF2B5EF4-FFF2-40B4-BE49-F238E27FC236}">
                <a16:creationId xmlns:a16="http://schemas.microsoft.com/office/drawing/2014/main" id="{750CBFC4-C728-426F-96E9-CA55F61DD3A3}"/>
              </a:ext>
            </a:extLst>
          </p:cNvPr>
          <p:cNvSpPr>
            <a:spLocks noGrp="1"/>
          </p:cNvSpPr>
          <p:nvPr>
            <p:ph type="subTitle" idx="1"/>
          </p:nvPr>
        </p:nvSpPr>
        <p:spPr>
          <a:xfrm>
            <a:off x="4460033" y="1903446"/>
            <a:ext cx="7632439" cy="4320072"/>
          </a:xfrm>
        </p:spPr>
        <p:txBody>
          <a:bodyPr>
            <a:normAutofit/>
          </a:bodyPr>
          <a:lstStyle/>
          <a:p>
            <a:pPr algn="ctr"/>
            <a:r>
              <a:rPr lang="en-US" dirty="0">
                <a:solidFill>
                  <a:schemeClr val="tx1">
                    <a:lumMod val="50000"/>
                    <a:lumOff val="50000"/>
                  </a:schemeClr>
                </a:solidFill>
              </a:rPr>
              <a:t>The main objective of this project is to harness the maximum amount of sunlight from the sun and convert it to electricity so that it can be easily used and transferred. This is done by aligning the solar panel perpendicular to sun rays to convert maximum sunlight into electrical form.</a:t>
            </a:r>
          </a:p>
          <a:p>
            <a:pPr algn="ctr"/>
            <a:r>
              <a:rPr lang="en-US" dirty="0">
                <a:solidFill>
                  <a:schemeClr val="tx1">
                    <a:lumMod val="50000"/>
                    <a:lumOff val="50000"/>
                  </a:schemeClr>
                </a:solidFill>
              </a:rPr>
              <a:t>The advantage of this project is to provide access to everlasting and pollution-free energy. This project can be used in form of decentralized generation. </a:t>
            </a:r>
            <a:endParaRPr lang="en-IN" dirty="0">
              <a:solidFill>
                <a:schemeClr val="tx1">
                  <a:lumMod val="50000"/>
                  <a:lumOff val="50000"/>
                </a:schemeClr>
              </a:solidFill>
            </a:endParaRPr>
          </a:p>
        </p:txBody>
      </p:sp>
    </p:spTree>
    <p:extLst>
      <p:ext uri="{BB962C8B-B14F-4D97-AF65-F5344CB8AC3E}">
        <p14:creationId xmlns:p14="http://schemas.microsoft.com/office/powerpoint/2010/main" val="372353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AB16-0F9C-4341-B30D-1E2798AC9B8B}"/>
              </a:ext>
            </a:extLst>
          </p:cNvPr>
          <p:cNvSpPr>
            <a:spLocks noGrp="1"/>
          </p:cNvSpPr>
          <p:nvPr>
            <p:ph type="ctrTitle"/>
          </p:nvPr>
        </p:nvSpPr>
        <p:spPr>
          <a:xfrm>
            <a:off x="5609252" y="343421"/>
            <a:ext cx="3299927" cy="662473"/>
          </a:xfrm>
        </p:spPr>
        <p:txBody>
          <a:bodyPr>
            <a:normAutofit/>
          </a:bodyPr>
          <a:lstStyle/>
          <a:p>
            <a:r>
              <a:rPr lang="en-US" sz="2800" dirty="0">
                <a:latin typeface="Arial Black" panose="020B0A04020102020204" pitchFamily="34" charset="0"/>
              </a:rPr>
              <a:t>COMPONENTS</a:t>
            </a:r>
            <a:endParaRPr lang="en-IN" sz="2800" dirty="0">
              <a:latin typeface="Arial Black" panose="020B0A04020102020204" pitchFamily="34" charset="0"/>
            </a:endParaRPr>
          </a:p>
        </p:txBody>
      </p:sp>
      <p:pic>
        <p:nvPicPr>
          <p:cNvPr id="5" name="Picture 4">
            <a:extLst>
              <a:ext uri="{FF2B5EF4-FFF2-40B4-BE49-F238E27FC236}">
                <a16:creationId xmlns:a16="http://schemas.microsoft.com/office/drawing/2014/main" id="{A05203A7-06EA-473F-A8E3-A64F9598E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6963" y="1482011"/>
            <a:ext cx="1396481" cy="1396481"/>
          </a:xfrm>
          <a:prstGeom prst="rect">
            <a:avLst/>
          </a:prstGeom>
        </p:spPr>
      </p:pic>
      <p:sp>
        <p:nvSpPr>
          <p:cNvPr id="12" name="Rectangle 11">
            <a:extLst>
              <a:ext uri="{FF2B5EF4-FFF2-40B4-BE49-F238E27FC236}">
                <a16:creationId xmlns:a16="http://schemas.microsoft.com/office/drawing/2014/main" id="{F15E5C1C-E862-4693-8289-FCF4E7D76AF9}"/>
              </a:ext>
            </a:extLst>
          </p:cNvPr>
          <p:cNvSpPr/>
          <p:nvPr/>
        </p:nvSpPr>
        <p:spPr>
          <a:xfrm>
            <a:off x="5288902" y="2034073"/>
            <a:ext cx="1970314"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r>
              <a:rPr lang="en-US" dirty="0"/>
              <a:t>Arduino UNO</a:t>
            </a:r>
          </a:p>
        </p:txBody>
      </p:sp>
      <p:sp>
        <p:nvSpPr>
          <p:cNvPr id="13" name="Rectangle 12">
            <a:extLst>
              <a:ext uri="{FF2B5EF4-FFF2-40B4-BE49-F238E27FC236}">
                <a16:creationId xmlns:a16="http://schemas.microsoft.com/office/drawing/2014/main" id="{8A705177-A241-4DAF-B52D-441F6C59E27F}"/>
              </a:ext>
            </a:extLst>
          </p:cNvPr>
          <p:cNvSpPr/>
          <p:nvPr/>
        </p:nvSpPr>
        <p:spPr>
          <a:xfrm>
            <a:off x="6802016" y="3426146"/>
            <a:ext cx="1735494" cy="42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r>
              <a:rPr lang="en-US" dirty="0"/>
              <a:t> Servo Motor</a:t>
            </a:r>
            <a:endParaRPr lang="en-IN" dirty="0"/>
          </a:p>
        </p:txBody>
      </p:sp>
      <p:sp>
        <p:nvSpPr>
          <p:cNvPr id="15" name="Rectangle 14">
            <a:extLst>
              <a:ext uri="{FF2B5EF4-FFF2-40B4-BE49-F238E27FC236}">
                <a16:creationId xmlns:a16="http://schemas.microsoft.com/office/drawing/2014/main" id="{105C784F-365D-4EDA-8AC8-751DF371AA37}"/>
              </a:ext>
            </a:extLst>
          </p:cNvPr>
          <p:cNvSpPr/>
          <p:nvPr/>
        </p:nvSpPr>
        <p:spPr>
          <a:xfrm>
            <a:off x="5486399" y="5085180"/>
            <a:ext cx="1614196" cy="42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3.</a:t>
            </a:r>
            <a:r>
              <a:rPr lang="en-US" dirty="0">
                <a:latin typeface="+mj-lt"/>
                <a:cs typeface="Arial" panose="020B0604020202020204" pitchFamily="34" charset="0"/>
              </a:rPr>
              <a:t>Solar Panel</a:t>
            </a:r>
            <a:endParaRPr lang="en-IN" dirty="0">
              <a:latin typeface="+mj-lt"/>
            </a:endParaRPr>
          </a:p>
        </p:txBody>
      </p:sp>
      <p:pic>
        <p:nvPicPr>
          <p:cNvPr id="4" name="Picture 3">
            <a:extLst>
              <a:ext uri="{FF2B5EF4-FFF2-40B4-BE49-F238E27FC236}">
                <a16:creationId xmlns:a16="http://schemas.microsoft.com/office/drawing/2014/main" id="{E126CA4F-5F5E-43AD-BFD6-99EA02A48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186" y="3096952"/>
            <a:ext cx="1373654" cy="1241783"/>
          </a:xfrm>
          <a:prstGeom prst="rect">
            <a:avLst/>
          </a:prstGeom>
        </p:spPr>
      </p:pic>
      <p:pic>
        <p:nvPicPr>
          <p:cNvPr id="7" name="Picture 6">
            <a:extLst>
              <a:ext uri="{FF2B5EF4-FFF2-40B4-BE49-F238E27FC236}">
                <a16:creationId xmlns:a16="http://schemas.microsoft.com/office/drawing/2014/main" id="{99708BD5-2399-4A39-A407-34B6EA4DD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3256" y="4796082"/>
            <a:ext cx="1440015" cy="1312730"/>
          </a:xfrm>
          <a:prstGeom prst="rect">
            <a:avLst/>
          </a:prstGeom>
        </p:spPr>
      </p:pic>
    </p:spTree>
    <p:extLst>
      <p:ext uri="{BB962C8B-B14F-4D97-AF65-F5344CB8AC3E}">
        <p14:creationId xmlns:p14="http://schemas.microsoft.com/office/powerpoint/2010/main" val="167486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BFE2DF1F-2CC7-4419-A4E0-298E7281C76F}"/>
              </a:ext>
            </a:extLst>
          </p:cNvPr>
          <p:cNvSpPr/>
          <p:nvPr/>
        </p:nvSpPr>
        <p:spPr>
          <a:xfrm>
            <a:off x="6839339" y="1063690"/>
            <a:ext cx="1829576" cy="36389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4</a:t>
            </a:r>
            <a:r>
              <a:rPr lang="en-US" dirty="0"/>
              <a:t>.LDR Sensor</a:t>
            </a:r>
            <a:endParaRPr lang="en-IN" dirty="0"/>
          </a:p>
        </p:txBody>
      </p:sp>
      <p:sp>
        <p:nvSpPr>
          <p:cNvPr id="9" name="Rectangle 8">
            <a:extLst>
              <a:ext uri="{FF2B5EF4-FFF2-40B4-BE49-F238E27FC236}">
                <a16:creationId xmlns:a16="http://schemas.microsoft.com/office/drawing/2014/main" id="{7CC622A7-624B-4BB2-AB57-4D7B8BD51359}"/>
              </a:ext>
            </a:extLst>
          </p:cNvPr>
          <p:cNvSpPr/>
          <p:nvPr/>
        </p:nvSpPr>
        <p:spPr>
          <a:xfrm>
            <a:off x="5224367" y="2948473"/>
            <a:ext cx="1689618" cy="48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5</a:t>
            </a:r>
            <a:r>
              <a:rPr lang="en-US" dirty="0"/>
              <a:t>.Resistors</a:t>
            </a:r>
            <a:endParaRPr lang="en-IN" dirty="0"/>
          </a:p>
        </p:txBody>
      </p:sp>
      <p:sp>
        <p:nvSpPr>
          <p:cNvPr id="12" name="Rectangle 11">
            <a:extLst>
              <a:ext uri="{FF2B5EF4-FFF2-40B4-BE49-F238E27FC236}">
                <a16:creationId xmlns:a16="http://schemas.microsoft.com/office/drawing/2014/main" id="{C99FD0DC-1BEF-41AD-93A0-229977F84399}"/>
              </a:ext>
            </a:extLst>
          </p:cNvPr>
          <p:cNvSpPr/>
          <p:nvPr/>
        </p:nvSpPr>
        <p:spPr>
          <a:xfrm>
            <a:off x="7968342" y="5038528"/>
            <a:ext cx="1782147" cy="559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6</a:t>
            </a:r>
            <a:r>
              <a:rPr lang="en-US" dirty="0"/>
              <a:t>.Jumper Wires</a:t>
            </a:r>
            <a:endParaRPr lang="en-IN" dirty="0"/>
          </a:p>
        </p:txBody>
      </p:sp>
      <p:pic>
        <p:nvPicPr>
          <p:cNvPr id="3" name="Picture 2">
            <a:extLst>
              <a:ext uri="{FF2B5EF4-FFF2-40B4-BE49-F238E27FC236}">
                <a16:creationId xmlns:a16="http://schemas.microsoft.com/office/drawing/2014/main" id="{D4BF14FE-CEC4-46A7-9A60-16CF28D0F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217" y="588865"/>
            <a:ext cx="1366674" cy="1366674"/>
          </a:xfrm>
          <a:prstGeom prst="rect">
            <a:avLst/>
          </a:prstGeom>
        </p:spPr>
      </p:pic>
      <p:pic>
        <p:nvPicPr>
          <p:cNvPr id="6" name="Picture 5">
            <a:extLst>
              <a:ext uri="{FF2B5EF4-FFF2-40B4-BE49-F238E27FC236}">
                <a16:creationId xmlns:a16="http://schemas.microsoft.com/office/drawing/2014/main" id="{5918F55B-E49F-4957-AD32-B0D7C958D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555" y="2372439"/>
            <a:ext cx="1366674" cy="1366674"/>
          </a:xfrm>
          <a:prstGeom prst="rect">
            <a:avLst/>
          </a:prstGeom>
        </p:spPr>
      </p:pic>
      <p:pic>
        <p:nvPicPr>
          <p:cNvPr id="13" name="Picture 12">
            <a:extLst>
              <a:ext uri="{FF2B5EF4-FFF2-40B4-BE49-F238E27FC236}">
                <a16:creationId xmlns:a16="http://schemas.microsoft.com/office/drawing/2014/main" id="{9B46BFC3-7DEF-44D7-AA43-69A8DB2D2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2885" y="4635108"/>
            <a:ext cx="1570306" cy="1366675"/>
          </a:xfrm>
          <a:prstGeom prst="rect">
            <a:avLst/>
          </a:prstGeom>
        </p:spPr>
      </p:pic>
    </p:spTree>
    <p:extLst>
      <p:ext uri="{BB962C8B-B14F-4D97-AF65-F5344CB8AC3E}">
        <p14:creationId xmlns:p14="http://schemas.microsoft.com/office/powerpoint/2010/main" val="319406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92F4-BF96-EF0C-8786-6697D1454AD0}"/>
              </a:ext>
            </a:extLst>
          </p:cNvPr>
          <p:cNvSpPr>
            <a:spLocks noGrp="1"/>
          </p:cNvSpPr>
          <p:nvPr>
            <p:ph type="ctrTitle"/>
          </p:nvPr>
        </p:nvSpPr>
        <p:spPr>
          <a:xfrm>
            <a:off x="4765040" y="327714"/>
            <a:ext cx="3870960" cy="655320"/>
          </a:xfrm>
        </p:spPr>
        <p:txBody>
          <a:bodyPr>
            <a:normAutofit/>
          </a:bodyPr>
          <a:lstStyle/>
          <a:p>
            <a:r>
              <a:rPr lang="en-IN" sz="2800" dirty="0">
                <a:latin typeface="Arial Black" panose="020B0A04020102020204" pitchFamily="34" charset="0"/>
              </a:rPr>
              <a:t>CIRCUIT DIAGRAM</a:t>
            </a:r>
          </a:p>
        </p:txBody>
      </p:sp>
      <p:pic>
        <p:nvPicPr>
          <p:cNvPr id="5" name="Picture 4">
            <a:extLst>
              <a:ext uri="{FF2B5EF4-FFF2-40B4-BE49-F238E27FC236}">
                <a16:creationId xmlns:a16="http://schemas.microsoft.com/office/drawing/2014/main" id="{8D60699A-55F0-E447-E6FC-5A377D43E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625" y="1497291"/>
            <a:ext cx="9407950" cy="4552935"/>
          </a:xfrm>
          <a:prstGeom prst="rect">
            <a:avLst/>
          </a:prstGeom>
        </p:spPr>
      </p:pic>
    </p:spTree>
    <p:extLst>
      <p:ext uri="{BB962C8B-B14F-4D97-AF65-F5344CB8AC3E}">
        <p14:creationId xmlns:p14="http://schemas.microsoft.com/office/powerpoint/2010/main" val="219652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1E81-8686-F5A3-DB08-A903B273C2EC}"/>
              </a:ext>
            </a:extLst>
          </p:cNvPr>
          <p:cNvSpPr>
            <a:spLocks noGrp="1"/>
          </p:cNvSpPr>
          <p:nvPr>
            <p:ph type="title"/>
          </p:nvPr>
        </p:nvSpPr>
        <p:spPr>
          <a:xfrm>
            <a:off x="2002471" y="594360"/>
            <a:ext cx="10018713" cy="1752599"/>
          </a:xfrm>
        </p:spPr>
        <p:txBody>
          <a:bodyPr/>
          <a:lstStyle/>
          <a:p>
            <a:r>
              <a:rPr lang="en-US" b="1" dirty="0">
                <a:effectLst>
                  <a:outerShdw blurRad="38100" dist="38100" dir="2700000" algn="tl">
                    <a:srgbClr val="000000">
                      <a:alpha val="43137"/>
                    </a:srgbClr>
                  </a:outerShdw>
                </a:effectLst>
                <a:latin typeface="Amasis MT Pro Black" panose="02040A04050005020304" pitchFamily="18" charset="0"/>
              </a:rPr>
              <a:t>PROTOTYPE PRICING</a:t>
            </a:r>
            <a:endParaRPr lang="en-IN" b="1" dirty="0">
              <a:effectLst>
                <a:outerShdw blurRad="38100" dist="38100" dir="2700000" algn="tl">
                  <a:srgbClr val="000000">
                    <a:alpha val="43137"/>
                  </a:srgbClr>
                </a:outerShdw>
              </a:effectLst>
              <a:latin typeface="Amasis MT Pro Black" panose="02040A04050005020304" pitchFamily="18" charset="0"/>
            </a:endParaRP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F7BBBE6-325B-CCD0-DFAB-F0004D5B01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995" y="2616200"/>
            <a:ext cx="7712868" cy="3124200"/>
          </a:xfrm>
        </p:spPr>
      </p:pic>
    </p:spTree>
    <p:extLst>
      <p:ext uri="{BB962C8B-B14F-4D97-AF65-F5344CB8AC3E}">
        <p14:creationId xmlns:p14="http://schemas.microsoft.com/office/powerpoint/2010/main" val="272407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0AC5-D775-3656-B66D-32A0AB63FCBF}"/>
              </a:ext>
            </a:extLst>
          </p:cNvPr>
          <p:cNvSpPr>
            <a:spLocks noGrp="1"/>
          </p:cNvSpPr>
          <p:nvPr>
            <p:ph type="ctrTitle"/>
          </p:nvPr>
        </p:nvSpPr>
        <p:spPr>
          <a:xfrm>
            <a:off x="2351883" y="419703"/>
            <a:ext cx="3629319" cy="490194"/>
          </a:xfrm>
        </p:spPr>
        <p:txBody>
          <a:bodyPr>
            <a:normAutofit fontScale="90000"/>
          </a:bodyPr>
          <a:lstStyle/>
          <a:p>
            <a:r>
              <a:rPr lang="en-IN" sz="2800" dirty="0">
                <a:latin typeface="Arial Black" panose="020B0A04020102020204" pitchFamily="34" charset="0"/>
              </a:rPr>
              <a:t>IMPLEMENTATION</a:t>
            </a:r>
          </a:p>
        </p:txBody>
      </p:sp>
      <p:pic>
        <p:nvPicPr>
          <p:cNvPr id="5" name="Picture 4">
            <a:extLst>
              <a:ext uri="{FF2B5EF4-FFF2-40B4-BE49-F238E27FC236}">
                <a16:creationId xmlns:a16="http://schemas.microsoft.com/office/drawing/2014/main" id="{CEB11AD5-9ADB-156D-5555-B4BB9FE0B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28695"/>
            <a:ext cx="5567680" cy="5404185"/>
          </a:xfrm>
          <a:prstGeom prst="rect">
            <a:avLst/>
          </a:prstGeom>
        </p:spPr>
      </p:pic>
    </p:spTree>
    <p:extLst>
      <p:ext uri="{BB962C8B-B14F-4D97-AF65-F5344CB8AC3E}">
        <p14:creationId xmlns:p14="http://schemas.microsoft.com/office/powerpoint/2010/main" val="334053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514D-4C72-7FE6-5457-4958913E9ABF}"/>
              </a:ext>
            </a:extLst>
          </p:cNvPr>
          <p:cNvSpPr>
            <a:spLocks noGrp="1"/>
          </p:cNvSpPr>
          <p:nvPr>
            <p:ph type="ctrTitle"/>
          </p:nvPr>
        </p:nvSpPr>
        <p:spPr>
          <a:xfrm>
            <a:off x="4462561" y="2026449"/>
            <a:ext cx="5046675" cy="1006310"/>
          </a:xfrm>
        </p:spPr>
        <p:txBody>
          <a:bodyPr>
            <a:normAutofit fontScale="90000"/>
          </a:bodyPr>
          <a:lstStyle/>
          <a:p>
            <a:pPr algn="ctr"/>
            <a:r>
              <a:rPr lang="en-IN" dirty="0">
                <a:latin typeface="Arial Black" panose="020B0A04020102020204" pitchFamily="34" charset="0"/>
              </a:rPr>
              <a:t>THANK  YOU</a:t>
            </a:r>
          </a:p>
        </p:txBody>
      </p:sp>
    </p:spTree>
    <p:extLst>
      <p:ext uri="{BB962C8B-B14F-4D97-AF65-F5344CB8AC3E}">
        <p14:creationId xmlns:p14="http://schemas.microsoft.com/office/powerpoint/2010/main" val="924114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289</TotalTime>
  <Words>202</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Amasis MT Pro Black</vt:lpstr>
      <vt:lpstr>Arial</vt:lpstr>
      <vt:lpstr>Arial Black</vt:lpstr>
      <vt:lpstr>Corbel</vt:lpstr>
      <vt:lpstr>Parallax</vt:lpstr>
      <vt:lpstr>ROTATING SOLAR PANEL FOR  MAXIMUM POWER UTILIZATION </vt:lpstr>
      <vt:lpstr>MOTIVATION</vt:lpstr>
      <vt:lpstr>ABSTRACT</vt:lpstr>
      <vt:lpstr>COMPONENTS</vt:lpstr>
      <vt:lpstr>PowerPoint Presentation</vt:lpstr>
      <vt:lpstr>CIRCUIT DIAGRAM</vt:lpstr>
      <vt:lpstr>PROTOTYPE PRICING</vt:lpstr>
      <vt:lpstr>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DISTANCE DETECTOR</dc:title>
  <dc:creator>Nikhil</dc:creator>
  <cp:lastModifiedBy>19-733-118_SESHABHATTAR VENKATA NARASIMHA RAMAKANTH</cp:lastModifiedBy>
  <cp:revision>6</cp:revision>
  <dcterms:created xsi:type="dcterms:W3CDTF">2022-01-27T14:23:25Z</dcterms:created>
  <dcterms:modified xsi:type="dcterms:W3CDTF">2022-05-28T08:07:38Z</dcterms:modified>
</cp:coreProperties>
</file>