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4"/>
      <p:bold r:id="rId5"/>
      <p:italic r:id="rId6"/>
      <p:boldItalic r:id="rId7"/>
    </p:embeddedFont>
    <p:embeddedFont>
      <p:font typeface="Candara" panose="020E050203030302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78781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77500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45062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34044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2110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99929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76851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9615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29374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17932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1937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24312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7087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389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72606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11261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921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614133" y="85500"/>
            <a:ext cx="5915734" cy="8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376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PowerCo’s EDA Summary</a:t>
            </a:r>
            <a:endParaRPr b="1" dirty="0">
              <a:solidFill>
                <a:srgbClr val="07376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24450" y="1292197"/>
            <a:ext cx="7895100" cy="255910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 dirty="0">
                <a:solidFill>
                  <a:srgbClr val="F3F3F3"/>
                </a:solidFill>
                <a:latin typeface="Georgia" panose="02040502050405020303" pitchFamily="18" charset="0"/>
              </a:rPr>
              <a:t>Findings:</a:t>
            </a:r>
            <a:endParaRPr sz="1700" b="1" u="sng" dirty="0">
              <a:solidFill>
                <a:srgbClr val="F3F3F3"/>
              </a:solidFill>
              <a:latin typeface="Georgia" panose="02040502050405020303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3F3F3"/>
                </a:solidFill>
                <a:latin typeface="Georgia" panose="02040502050405020303" pitchFamily="18" charset="0"/>
                <a:ea typeface="Comic Sans MS"/>
                <a:cs typeface="Comic Sans MS"/>
                <a:sym typeface="Comic Sans MS"/>
              </a:rPr>
              <a:t>Roughly 9.7% of customers have experienced churn.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3F3F3"/>
                </a:solidFill>
                <a:latin typeface="Georgia" panose="02040502050405020303" pitchFamily="18" charset="0"/>
                <a:ea typeface="Comic Sans MS"/>
                <a:cs typeface="Comic Sans MS"/>
                <a:sym typeface="Comic Sans MS"/>
              </a:rPr>
              <a:t>Before modeling, it is essential to address outliers present in the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3F3F3"/>
                </a:solidFill>
                <a:latin typeface="Georgia" panose="02040502050405020303" pitchFamily="18" charset="0"/>
                <a:ea typeface="Comic Sans MS"/>
                <a:cs typeface="Comic Sans MS"/>
                <a:sym typeface="Comic Sans MS"/>
              </a:rPr>
              <a:t>Customers' behavior is not influenced by changes in pricing.</a:t>
            </a:r>
            <a:endParaRPr lang="en" b="1" i="1" dirty="0">
              <a:solidFill>
                <a:srgbClr val="F3F3F3"/>
              </a:solidFill>
              <a:latin typeface="Georgia" panose="02040502050405020303" pitchFamily="18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 dirty="0">
                <a:solidFill>
                  <a:srgbClr val="F3F3F3"/>
                </a:solidFill>
                <a:latin typeface="Georgia" panose="02040502050405020303" pitchFamily="18" charset="0"/>
              </a:rPr>
              <a:t>Suggestions:</a:t>
            </a:r>
            <a:endParaRPr sz="1700" b="1" u="sng" dirty="0">
              <a:solidFill>
                <a:srgbClr val="F3F3F3"/>
              </a:solidFill>
              <a:latin typeface="Georgia" panose="02040502050405020303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3F3F3"/>
                </a:solidFill>
                <a:latin typeface="Georgia" panose="02040502050405020303" pitchFamily="18" charset="0"/>
                <a:ea typeface="Comic Sans MS"/>
                <a:cs typeface="Comic Sans MS"/>
                <a:sym typeface="Comic Sans MS"/>
              </a:rPr>
              <a:t>Customer churn could potentially be influenced by competitors offering more appealing prices.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3F3F3"/>
                </a:solidFill>
                <a:latin typeface="Georgia" panose="02040502050405020303" pitchFamily="18" charset="0"/>
                <a:ea typeface="Comic Sans MS"/>
                <a:cs typeface="Comic Sans MS"/>
                <a:sym typeface="Comic Sans MS"/>
              </a:rPr>
              <a:t>Examining client feedback for </a:t>
            </a:r>
            <a:r>
              <a:rPr lang="en-US" b="1" i="1" dirty="0" err="1">
                <a:solidFill>
                  <a:srgbClr val="F3F3F3"/>
                </a:solidFill>
                <a:latin typeface="Georgia" panose="02040502050405020303" pitchFamily="18" charset="0"/>
                <a:ea typeface="Comic Sans MS"/>
                <a:cs typeface="Comic Sans MS"/>
                <a:sym typeface="Comic Sans MS"/>
              </a:rPr>
              <a:t>PowerCo</a:t>
            </a:r>
            <a:r>
              <a:rPr lang="en-US" b="1" i="1" dirty="0">
                <a:solidFill>
                  <a:srgbClr val="F3F3F3"/>
                </a:solidFill>
                <a:latin typeface="Georgia" panose="02040502050405020303" pitchFamily="18" charset="0"/>
                <a:ea typeface="Comic Sans MS"/>
                <a:cs typeface="Comic Sans MS"/>
                <a:sym typeface="Comic Sans MS"/>
              </a:rPr>
              <a:t> might uncover the underlying reasons behind customer defection to other providers.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71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Georgia</vt:lpstr>
      <vt:lpstr>Candara</vt:lpstr>
      <vt:lpstr>Wingdings 3</vt:lpstr>
      <vt:lpstr>Arial</vt:lpstr>
      <vt:lpstr>Cambria</vt:lpstr>
      <vt:lpstr>Facet</vt:lpstr>
      <vt:lpstr>PowerCo’s EDA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BCG’s EDA Summary</dc:title>
  <dc:creator>Vimoney</dc:creator>
  <cp:lastModifiedBy>Ramakrushna Mohapatra</cp:lastModifiedBy>
  <cp:revision>5</cp:revision>
  <dcterms:modified xsi:type="dcterms:W3CDTF">2023-07-18T10:57:23Z</dcterms:modified>
</cp:coreProperties>
</file>