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4" r:id="rId2"/>
    <p:sldId id="257" r:id="rId3"/>
    <p:sldId id="319" r:id="rId4"/>
    <p:sldId id="343" r:id="rId5"/>
    <p:sldId id="320" r:id="rId6"/>
    <p:sldId id="321" r:id="rId7"/>
    <p:sldId id="34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8762-C8AF-4EEA-9B63-57F5ED8C9C2F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52CC-BA42-4AA3-AF11-5C68AEC85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5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499A8-5004-4FC8-9605-301F2DD9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717B6-7F74-4FEB-96B5-A0670754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E9612-2099-4243-98A1-8EE252AD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03CA-1E98-441B-A5D1-7858011D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02934-CD2F-444B-B3DE-9351457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BCE84-8CF4-4C8F-8B23-2D4C2FC3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0D3BF-1C1E-4224-9CDA-51B70A7A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23D04-EB6D-4FA9-8AAE-33EE34E0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C760E-33E9-4D74-B3E2-D79D9D2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D8B08-AD27-48BD-8348-653C8DA1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4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07D76-92C8-43ED-B6E4-EA4625C2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F24AC-F45D-4530-A0C5-7A36EF3B2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AB780-8DD3-4AD6-B18A-09965C79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C00B-A878-4CE7-8351-58C610EF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45DAF-D409-4D90-9F6F-1B7E773E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1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A791-F9EF-4739-B81A-4A5168C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98C3D-24BF-4D63-A3C5-D712382A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5F5F3-8E74-4FC4-BC58-B00B796B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D077B-7E43-482C-962A-FDE44A26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29908-3A80-4EBB-85C5-902F509F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AB94-EAB6-4AB5-9E8B-F9C9B2C1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1DAF5-2D50-4B0A-AB53-48C5F1E5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A91F2-AC26-41C8-B70D-89A02E0F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29413-B00D-46A9-8EE0-48035D61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50B72-69F2-40AF-B844-A97ECAD1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7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1D2FD-A70B-4BA6-8EA8-0855614A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954B0-5696-480C-8B49-EC3B595D5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B3711-6E3C-419C-86C8-DE66E717A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9F8E7-B79C-4F06-8054-C1B42733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CAE29-15DD-4868-BE3F-81808F97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1F8D1-4C5D-4427-A758-C6CCB087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7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9956D-E491-44B6-B8CE-B19C8DF7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7C269-AF84-47A9-BB6B-2C46F30C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5436E-2931-4B0B-8F13-B6422B94E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B6A0A-B897-4503-9CF8-4C394C138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9CD0C1-89F0-4992-9F0F-6A4B4FA7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745279-79C4-4AAD-ABA5-8DFE5DAB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1FFD5-E775-4F7B-AF73-E4AE5CEF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727ED1-1F87-4C5A-AA81-03895D14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4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243C0-1323-4F3E-A937-21251C14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91A5DE-C1C0-445D-9587-7D264C66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B877C5-BB0E-44B6-A23F-A5BB7096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FA7FE-2DC7-4F98-952F-5942DF03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3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7EC689-7DE6-44F7-ACE0-382992C9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F57FA0-ADA7-4BB9-97A5-7B204C13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9333A-7A7F-4772-BA60-4E12F2E1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4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3E952-7FF2-4DC6-A9D1-253A0069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3BC05-C839-41BF-820C-B7C900FF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B8B3F-B23C-4232-A023-8B5A36CB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4570A-FC64-4973-A3A7-2A61BA31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766D2-2FB0-4269-9862-46DE19ED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FF9A0-4F7F-413C-B915-E9565662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038E2-4E7B-4622-89F8-7A83A5E0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C22BF-94AC-4875-964D-D86FD875B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23F2A-9F2D-4333-A31E-CB78FA6B3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496E8-1A16-49BD-8B3B-FD0759DD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99F6B-0D17-4D1D-B595-245C30F4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508B3-BB3A-4E16-A7BB-D71AAAD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5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EEFFF-6ADB-48FE-89DE-7A8C7D5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D93B3-1E8A-4351-8D33-7A90D558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CD4A2-C5F4-45BA-AFE2-7806371CB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2DFE-49E3-469C-972E-D45C1905871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28F6-4A2E-40D1-A8C7-116D79EF3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86A9F-A357-425F-8DF1-EECE3C1BC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4820-61AD-45AA-99E1-B21589FE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fenghuawang@upc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3FA0-7EB8-4B4C-8736-2E820D26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90" y="80705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请大家加入课程</a:t>
            </a:r>
            <a:r>
              <a:rPr lang="en-US" altLang="zh-CN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QQ</a:t>
            </a:r>
            <a: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群</a:t>
            </a:r>
            <a:endParaRPr lang="en-US" altLang="zh-CN" sz="6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ctr">
              <a:buNone/>
            </a:pPr>
            <a:endParaRPr lang="zh-CN" altLang="en-US" sz="6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04AAD3-25AC-418C-BF44-8B968775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34" y="1805170"/>
            <a:ext cx="3355458" cy="3967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844FC3-5C3A-4905-9EDD-7FE4C899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90" y="1762270"/>
            <a:ext cx="3401249" cy="40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数字图像处理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7152"/>
            <a:ext cx="9144000" cy="1655762"/>
          </a:xfrm>
        </p:spPr>
        <p:txBody>
          <a:bodyPr/>
          <a:lstStyle/>
          <a:p>
            <a:r>
              <a:rPr lang="en-US" altLang="zh-CN" b="1" dirty="0"/>
              <a:t>Digital Image Processing</a:t>
            </a:r>
          </a:p>
          <a:p>
            <a:r>
              <a:rPr lang="zh-CN" altLang="en-US" b="1" dirty="0"/>
              <a:t>计算机科学系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6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1"/>
    </mc:Choice>
    <mc:Fallback xmlns="">
      <p:transition spd="slow" advTm="106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王风华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285086676</a:t>
            </a:r>
          </a:p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fenghuawang@upc.edu.cn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3A9-D605-46F2-BC69-FD69EE471B81}" type="datetime8">
              <a:rPr lang="zh-CN" altLang="en-US" smtClean="0"/>
              <a:t>2023年11月6日12时13分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9B9-542D-40EC-9632-AF5E2274C8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2"/>
    </mc:Choice>
    <mc:Fallback xmlns="">
      <p:transition spd="slow" advTm="101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课程介绍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3A9-D605-46F2-BC69-FD69EE471B81}" type="datetime8">
              <a:rPr lang="zh-CN" altLang="en-US" smtClean="0"/>
              <a:t>2023年11月6日12时13分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9B9-542D-40EC-9632-AF5E2274C8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C8E582-0793-49EA-9076-89003101373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9810750" cy="324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基础知识</a:t>
            </a:r>
          </a:p>
          <a:p>
            <a:pPr lvl="1"/>
            <a:r>
              <a:rPr lang="zh-CN" altLang="en-US" dirty="0"/>
              <a:t>数学：线性代数、概率与统计</a:t>
            </a:r>
          </a:p>
          <a:p>
            <a:pPr lvl="1"/>
            <a:r>
              <a:rPr lang="zh-CN" altLang="en-US" dirty="0"/>
              <a:t>计算机科学：软件编程</a:t>
            </a:r>
          </a:p>
          <a:p>
            <a:pPr lvl="1"/>
            <a:r>
              <a:rPr lang="zh-CN" altLang="en-US" dirty="0"/>
              <a:t>电子学：信号处理</a:t>
            </a:r>
          </a:p>
          <a:p>
            <a:r>
              <a:rPr lang="zh-CN" altLang="en-US" dirty="0"/>
              <a:t>课程性质</a:t>
            </a:r>
          </a:p>
          <a:p>
            <a:pPr lvl="1"/>
            <a:r>
              <a:rPr lang="zh-CN" altLang="en-US" dirty="0"/>
              <a:t>选修：</a:t>
            </a:r>
            <a:r>
              <a:rPr lang="en-US" altLang="zh-CN" dirty="0"/>
              <a:t>32</a:t>
            </a:r>
            <a:r>
              <a:rPr lang="zh-CN" altLang="en-US" dirty="0"/>
              <a:t>理论学时</a:t>
            </a:r>
            <a:r>
              <a:rPr lang="en-US" altLang="zh-CN" dirty="0"/>
              <a:t>+12</a:t>
            </a:r>
            <a:r>
              <a:rPr lang="zh-CN" altLang="en-US" dirty="0"/>
              <a:t>实验学时</a:t>
            </a:r>
          </a:p>
        </p:txBody>
      </p:sp>
    </p:spTree>
    <p:extLst>
      <p:ext uri="{BB962C8B-B14F-4D97-AF65-F5344CB8AC3E}">
        <p14:creationId xmlns:p14="http://schemas.microsoft.com/office/powerpoint/2010/main" val="34962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2"/>
    </mc:Choice>
    <mc:Fallback xmlns="">
      <p:transition spd="slow" advTm="101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395" y="1825625"/>
            <a:ext cx="10711405" cy="4351338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主要参考书：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《</a:t>
            </a:r>
            <a:r>
              <a:rPr lang="zh-CN" altLang="en-US" b="1" dirty="0"/>
              <a:t>图像处理和分析教程（第</a:t>
            </a:r>
            <a:r>
              <a:rPr lang="en-US" altLang="zh-CN" b="1" dirty="0"/>
              <a:t>3</a:t>
            </a:r>
            <a:r>
              <a:rPr lang="zh-CN" altLang="en-US" b="1" dirty="0"/>
              <a:t>版）</a:t>
            </a:r>
            <a:r>
              <a:rPr lang="en-US" altLang="zh-CN" b="1" dirty="0"/>
              <a:t>》</a:t>
            </a:r>
            <a:r>
              <a:rPr lang="zh-CN" altLang="en-US" dirty="0"/>
              <a:t>，人民邮电出版社出版，章毓晋编著</a:t>
            </a:r>
            <a:endParaRPr lang="en-US" altLang="zh-CN" dirty="0"/>
          </a:p>
          <a:p>
            <a:r>
              <a:rPr lang="en-US" altLang="zh-CN" b="1" dirty="0"/>
              <a:t>《</a:t>
            </a:r>
            <a:r>
              <a:rPr lang="zh-CN" altLang="en-US" b="1" dirty="0"/>
              <a:t>数字图像处理</a:t>
            </a:r>
            <a:r>
              <a:rPr lang="en-US" altLang="zh-CN" b="1" dirty="0"/>
              <a:t>》</a:t>
            </a:r>
            <a:r>
              <a:rPr lang="en-US" altLang="zh-CN" dirty="0"/>
              <a:t>Rafael C. Gonzalez(</a:t>
            </a:r>
            <a:r>
              <a:rPr lang="zh-CN" altLang="en-US" dirty="0"/>
              <a:t>冈萨雷斯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3A9-D605-46F2-BC69-FD69EE471B81}" type="datetime8">
              <a:rPr lang="zh-CN" altLang="en-US" smtClean="0"/>
              <a:t>2023年11月6日12时16分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9B9-542D-40EC-9632-AF5E2274C8EC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9030E8-75B8-4316-BFDD-7E02E5CC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77" y="3715223"/>
            <a:ext cx="1990249" cy="25514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28B835-07FB-4722-89A3-29010E3D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207" y="3884274"/>
            <a:ext cx="1798056" cy="22926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16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46"/>
    </mc:Choice>
    <mc:Fallback xmlns="">
      <p:transition spd="slow" advTm="55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826"/>
            <a:ext cx="10515600" cy="4351338"/>
          </a:xfrm>
        </p:spPr>
        <p:txBody>
          <a:bodyPr/>
          <a:lstStyle/>
          <a:p>
            <a:r>
              <a:rPr lang="zh-CN" altLang="en-US" b="1" dirty="0"/>
              <a:t> 课程目标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dirty="0"/>
              <a:t>Learning Outcomes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)</a:t>
            </a:r>
            <a:endParaRPr lang="en-US" altLang="zh-CN" b="1" dirty="0"/>
          </a:p>
          <a:p>
            <a:endParaRPr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3A9-D605-46F2-BC69-FD69EE471B81}" type="datetime8">
              <a:rPr lang="zh-CN" altLang="en-US" smtClean="0"/>
              <a:t>2023年11月6日12时13分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9B9-542D-40EC-9632-AF5E2274C8EC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0DEF89-328B-4151-A703-BB04A567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82" y="2052637"/>
            <a:ext cx="9134475" cy="4486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840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41"/>
    </mc:Choice>
    <mc:Fallback xmlns="">
      <p:transition spd="slow" advTm="41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 课程评价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dirty="0"/>
              <a:t>Grading Policies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)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平时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10%-15%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上机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20%-25%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期末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60%-70%</a:t>
            </a:r>
            <a:endParaRPr lang="en-US" altLang="zh-CN" b="1" dirty="0"/>
          </a:p>
          <a:p>
            <a:endParaRPr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3A9-D605-46F2-BC69-FD69EE471B81}" type="datetime8">
              <a:rPr lang="zh-CN" altLang="en-US" smtClean="0"/>
              <a:t>2023年11月6日12时13分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9B9-542D-40EC-9632-AF5E2274C8EC}" type="slidenum">
              <a:rPr lang="zh-CN" altLang="en-US" smtClean="0"/>
              <a:t>7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41"/>
    </mc:Choice>
    <mc:Fallback xmlns="">
      <p:transition spd="slow" advTm="41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5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5|3.7|8.8|0.9|0.7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5|3.7|8.8|0.9|0.7|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136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华文新魏</vt:lpstr>
      <vt:lpstr>楷体</vt:lpstr>
      <vt:lpstr>Arial</vt:lpstr>
      <vt:lpstr>Times New Roman</vt:lpstr>
      <vt:lpstr>Wingdings</vt:lpstr>
      <vt:lpstr>Office 主题​​</vt:lpstr>
      <vt:lpstr>PowerPoint 演示文稿</vt:lpstr>
      <vt:lpstr>数字图像处理</vt:lpstr>
      <vt:lpstr>课程介绍</vt:lpstr>
      <vt:lpstr>课程介绍</vt:lpstr>
      <vt:lpstr>课程介绍</vt:lpstr>
      <vt:lpstr>课程介绍</vt:lpstr>
      <vt:lpstr>课程介绍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liuyujie@upc.edu.cn</dc:creator>
  <cp:lastModifiedBy>wang fenghua</cp:lastModifiedBy>
  <cp:revision>16</cp:revision>
  <dcterms:created xsi:type="dcterms:W3CDTF">2020-07-06T04:28:19Z</dcterms:created>
  <dcterms:modified xsi:type="dcterms:W3CDTF">2023-11-06T04:19:11Z</dcterms:modified>
</cp:coreProperties>
</file>