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60" r:id="rId4"/>
    <p:sldId id="263" r:id="rId5"/>
    <p:sldId id="264" r:id="rId6"/>
    <p:sldId id="265" r:id="rId7"/>
    <p:sldId id="268" r:id="rId8"/>
    <p:sldId id="269" r:id="rId9"/>
    <p:sldId id="270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A14A3-DFEF-415E-A4BF-53E6EDD6E95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01DED-6C8B-4BE0-998B-9F8C3C92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8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D3DE6-DDEE-46A0-A52E-6D983C56176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D8A0F4-A711-4B4E-BA52-7C0C336BB7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D3DE6-DDEE-46A0-A52E-6D983C56176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D8A0F4-A711-4B4E-BA52-7C0C336BB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D3DE6-DDEE-46A0-A52E-6D983C56176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D8A0F4-A711-4B4E-BA52-7C0C336BB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D3DE6-DDEE-46A0-A52E-6D983C56176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D8A0F4-A711-4B4E-BA52-7C0C336BB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D3DE6-DDEE-46A0-A52E-6D983C56176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D8A0F4-A711-4B4E-BA52-7C0C336BB7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D3DE6-DDEE-46A0-A52E-6D983C56176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D8A0F4-A711-4B4E-BA52-7C0C336BB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D3DE6-DDEE-46A0-A52E-6D983C56176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D8A0F4-A711-4B4E-BA52-7C0C336BB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D3DE6-DDEE-46A0-A52E-6D983C56176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D8A0F4-A711-4B4E-BA52-7C0C336BB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D3DE6-DDEE-46A0-A52E-6D983C56176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D8A0F4-A711-4B4E-BA52-7C0C336BB7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D3DE6-DDEE-46A0-A52E-6D983C56176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D8A0F4-A711-4B4E-BA52-7C0C336BB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D3DE6-DDEE-46A0-A52E-6D983C56176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D8A0F4-A711-4B4E-BA52-7C0C336BB7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9FD3DE6-DDEE-46A0-A52E-6D983C56176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ED8A0F4-A711-4B4E-BA52-7C0C336BB78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851648" cy="2286000"/>
          </a:xfrm>
        </p:spPr>
        <p:txBody>
          <a:bodyPr/>
          <a:lstStyle/>
          <a:p>
            <a:pPr algn="ctr"/>
            <a:r>
              <a:rPr lang="en-US" dirty="0" smtClean="0"/>
              <a:t>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3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81200"/>
            <a:ext cx="7498080" cy="426720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Binary  search is More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efficient than linear search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Recursive algorithm</a:t>
            </a:r>
          </a:p>
          <a:p>
            <a:pPr marL="539496" indent="-45720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Keeps dividing array in half, and checking  half of it for item.</a:t>
            </a:r>
          </a:p>
          <a:p>
            <a:pPr marL="539496" indent="-45720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get down to 1 element , and that doesn't match then item is not there.</a:t>
            </a:r>
          </a:p>
          <a:p>
            <a:pPr marL="82296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0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 smtClean="0"/>
              <a:t>Time complexity: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Best case:0(1)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Average </a:t>
            </a:r>
            <a:r>
              <a:rPr lang="en-US" sz="2800" dirty="0" err="1" smtClean="0"/>
              <a:t>case:O</a:t>
            </a:r>
            <a:r>
              <a:rPr lang="en-US" sz="2800" dirty="0" smtClean="0"/>
              <a:t>(</a:t>
            </a:r>
            <a:r>
              <a:rPr lang="en-US" sz="2800" dirty="0" err="1" smtClean="0"/>
              <a:t>logn</a:t>
            </a:r>
            <a:r>
              <a:rPr lang="en-US" sz="28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Worst </a:t>
            </a:r>
            <a:r>
              <a:rPr lang="en-US" sz="2800" dirty="0" err="1" smtClean="0"/>
              <a:t>case:o</a:t>
            </a:r>
            <a:r>
              <a:rPr lang="en-US" sz="2800" dirty="0" smtClean="0"/>
              <a:t>(</a:t>
            </a:r>
            <a:r>
              <a:rPr lang="en-US" sz="2800" dirty="0" err="1" smtClean="0"/>
              <a:t>logn</a:t>
            </a:r>
            <a:r>
              <a:rPr lang="en-US" sz="28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Space complexity:0(1)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522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Advantage:</a:t>
            </a:r>
          </a:p>
          <a:p>
            <a:r>
              <a:rPr lang="en-US" dirty="0" smtClean="0"/>
              <a:t>Binary search is an optimal searching algorithm using which we can search desired element very </a:t>
            </a:r>
            <a:r>
              <a:rPr lang="en-US" dirty="0" err="1" smtClean="0"/>
              <a:t>effciently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r>
              <a:rPr lang="en-US" b="1" dirty="0" smtClean="0"/>
              <a:t>Disadvantage :</a:t>
            </a:r>
          </a:p>
          <a:p>
            <a:r>
              <a:rPr lang="en-US" dirty="0" smtClean="0"/>
              <a:t>This algorithm require the list to be </a:t>
            </a:r>
            <a:r>
              <a:rPr lang="en-US" dirty="0" err="1" smtClean="0"/>
              <a:t>sorted.then</a:t>
            </a:r>
            <a:r>
              <a:rPr lang="en-US" dirty="0" smtClean="0"/>
              <a:t> only this is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3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Bubble sort: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is a 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simple sorting algorithm that repeatedly steps through the list, compares adjacent elements and swaps them if they are in the wrong order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 The pass through the list is repeated until the list is sorted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belongs to the ARRAY data structure.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31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80" name="Rectangle 3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altLang="en-US" dirty="0"/>
              <a:t>Sorting</a:t>
            </a:r>
          </a:p>
        </p:txBody>
      </p:sp>
      <p:sp>
        <p:nvSpPr>
          <p:cNvPr id="78881" name="Rectangle 3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Sorting </a:t>
            </a: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takes an unordered collection and makes it an ordered one.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211263" y="3203575"/>
            <a:ext cx="6518275" cy="715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2220913" y="3198813"/>
            <a:ext cx="0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3238500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4276725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5386388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6540500" y="3211513"/>
            <a:ext cx="0" cy="700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6958013" y="33782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4516438" y="33655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3430588" y="33782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2344738" y="33782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1376363" y="33924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77</a:t>
            </a:r>
            <a:endParaRPr lang="en-US" altLang="en-US" b="0"/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5559425" y="3363913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101</a:t>
            </a:r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1447800" y="4816475"/>
            <a:ext cx="57547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1        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      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3       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4    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5        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US" alt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8865" name="Group 17"/>
          <p:cNvGrpSpPr>
            <a:grpSpLocks/>
          </p:cNvGrpSpPr>
          <p:nvPr/>
        </p:nvGrpSpPr>
        <p:grpSpPr bwMode="auto">
          <a:xfrm>
            <a:off x="1143000" y="5224463"/>
            <a:ext cx="6518275" cy="723900"/>
            <a:chOff x="539" y="3921"/>
            <a:chExt cx="3074" cy="608"/>
          </a:xfrm>
        </p:grpSpPr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>
              <a:off x="539" y="3925"/>
              <a:ext cx="3074" cy="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7" name="Line 19"/>
            <p:cNvSpPr>
              <a:spLocks noChangeShapeType="1"/>
            </p:cNvSpPr>
            <p:nvPr/>
          </p:nvSpPr>
          <p:spPr bwMode="auto">
            <a:xfrm>
              <a:off x="1015" y="3921"/>
              <a:ext cx="0" cy="5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>
              <a:off x="149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9" name="Line 21"/>
            <p:cNvSpPr>
              <a:spLocks noChangeShapeType="1"/>
            </p:cNvSpPr>
            <p:nvPr/>
          </p:nvSpPr>
          <p:spPr bwMode="auto">
            <a:xfrm>
              <a:off x="198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>
              <a:off x="2508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>
              <a:off x="3052" y="3932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2" name="Rectangle 24"/>
            <p:cNvSpPr>
              <a:spLocks noChangeArrowheads="1"/>
            </p:cNvSpPr>
            <p:nvPr/>
          </p:nvSpPr>
          <p:spPr bwMode="auto">
            <a:xfrm>
              <a:off x="679" y="4061"/>
              <a:ext cx="16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5</a:t>
              </a:r>
              <a:endParaRPr lang="en-US" altLang="en-US" b="0"/>
            </a:p>
          </p:txBody>
        </p:sp>
        <p:sp>
          <p:nvSpPr>
            <p:cNvPr id="78873" name="Rectangle 25"/>
            <p:cNvSpPr>
              <a:spLocks noChangeArrowheads="1"/>
            </p:cNvSpPr>
            <p:nvPr/>
          </p:nvSpPr>
          <p:spPr bwMode="auto">
            <a:xfrm>
              <a:off x="1106" y="405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78874" name="Rectangle 26"/>
            <p:cNvSpPr>
              <a:spLocks noChangeArrowheads="1"/>
            </p:cNvSpPr>
            <p:nvPr/>
          </p:nvSpPr>
          <p:spPr bwMode="auto">
            <a:xfrm>
              <a:off x="1586" y="404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35</a:t>
              </a:r>
              <a:endParaRPr lang="en-US" altLang="en-US" b="0"/>
            </a:p>
          </p:txBody>
        </p:sp>
        <p:sp>
          <p:nvSpPr>
            <p:cNvPr id="78875" name="Rectangle 27"/>
            <p:cNvSpPr>
              <a:spLocks noChangeArrowheads="1"/>
            </p:cNvSpPr>
            <p:nvPr/>
          </p:nvSpPr>
          <p:spPr bwMode="auto">
            <a:xfrm>
              <a:off x="2087" y="4061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42</a:t>
              </a:r>
              <a:endParaRPr lang="en-US" altLang="en-US" b="0"/>
            </a:p>
          </p:txBody>
        </p:sp>
        <p:sp>
          <p:nvSpPr>
            <p:cNvPr id="78876" name="Rectangle 28"/>
            <p:cNvSpPr>
              <a:spLocks noChangeArrowheads="1"/>
            </p:cNvSpPr>
            <p:nvPr/>
          </p:nvSpPr>
          <p:spPr bwMode="auto">
            <a:xfrm>
              <a:off x="2621" y="405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77</a:t>
              </a:r>
              <a:endParaRPr lang="en-US" altLang="en-US" b="0"/>
            </a:p>
          </p:txBody>
        </p:sp>
        <p:sp>
          <p:nvSpPr>
            <p:cNvPr id="78877" name="Rectangle 29"/>
            <p:cNvSpPr>
              <a:spLocks noChangeArrowheads="1"/>
            </p:cNvSpPr>
            <p:nvPr/>
          </p:nvSpPr>
          <p:spPr bwMode="auto">
            <a:xfrm>
              <a:off x="3112" y="4050"/>
              <a:ext cx="32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101</a:t>
              </a:r>
              <a:endParaRPr lang="en-US" altLang="en-US" b="0"/>
            </a:p>
          </p:txBody>
        </p:sp>
      </p:grpSp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1524000" y="2743200"/>
            <a:ext cx="59134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1        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      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3  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4   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5    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US" alt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4276725" y="4094163"/>
            <a:ext cx="0" cy="900112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483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"</a:t>
            </a:r>
            <a:r>
              <a:rPr lang="en-US" altLang="en-US" sz="4800" dirty="0"/>
              <a:t>Bubbling Up" the Largest Element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Traverse a collection of elements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Move from the front to the end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“Bubble” the largest value to the end using pair-wise comparisons and swapping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49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1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2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210956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210958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77</a:t>
            </a:r>
            <a:endParaRPr lang="en-US" altLang="en-US" b="0"/>
          </a:p>
        </p:txBody>
      </p:sp>
      <p:sp>
        <p:nvSpPr>
          <p:cNvPr id="210959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101</a:t>
            </a:r>
          </a:p>
        </p:txBody>
      </p:sp>
      <p:sp>
        <p:nvSpPr>
          <p:cNvPr id="210960" name="Rectangle 16"/>
          <p:cNvSpPr>
            <a:spLocks noChangeArrowheads="1"/>
          </p:cNvSpPr>
          <p:nvPr/>
        </p:nvSpPr>
        <p:spPr bwMode="auto">
          <a:xfrm>
            <a:off x="1524000" y="4132263"/>
            <a:ext cx="592790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         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     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  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     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5                   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US" alt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9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00325"/>
            <a:ext cx="8598192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7772400" cy="2362200"/>
          </a:xfrm>
        </p:spPr>
        <p:txBody>
          <a:bodyPr>
            <a:normAutofit/>
          </a:bodyPr>
          <a:lstStyle/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3200400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794038"/>
            <a:ext cx="6934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81600"/>
            <a:ext cx="6934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304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1: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209" y="2558534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2: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241" y="4650662"/>
            <a:ext cx="213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3: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Step 4: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Step 5: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Final output: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43534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702209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53000"/>
            <a:ext cx="732689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20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Searching algorithms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 of locating a specific item of information in a large group of data.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Two popular search algorithms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search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Binary Search</a:t>
            </a:r>
          </a:p>
          <a:p>
            <a:pPr marL="40233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3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Uses a loop to sequentially step through the array, starting at the front and comparing items.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it reaches the end and the item does not match, then the item is not found.</a:t>
            </a:r>
          </a:p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Algorithm:</a:t>
            </a:r>
          </a:p>
          <a:p>
            <a:pPr marL="82296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1.Set position to 0</a:t>
            </a:r>
          </a:p>
          <a:p>
            <a:pPr marL="82296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2.For each array element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 item to array element at position number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match return the subscript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Move to the next element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7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Advantages: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1.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Easy to understand and implement</a:t>
            </a:r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Disadvantages:</a:t>
            </a:r>
          </a:p>
          <a:p>
            <a:pPr marL="82296" indent="0">
              <a:buNone/>
            </a:pPr>
            <a:r>
              <a:rPr lang="en-US" dirty="0" smtClean="0"/>
              <a:t> 1.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efficient(what if item is last one)</a:t>
            </a:r>
          </a:p>
          <a:p>
            <a:pPr marL="82296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2.In average case, n/2 comparisons are made</a:t>
            </a:r>
          </a:p>
          <a:p>
            <a:pPr marL="82296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3.In worst case, n comparisons are made</a:t>
            </a:r>
          </a:p>
          <a:p>
            <a:pPr marL="82296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4.Time complexity is o(n)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72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151</TotalTime>
  <Words>341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BUBBLE SORT</vt:lpstr>
      <vt:lpstr>Bubble sort:</vt:lpstr>
      <vt:lpstr>Sorting</vt:lpstr>
      <vt:lpstr>"Bubbling Up" the Largest Element</vt:lpstr>
      <vt:lpstr>  </vt:lpstr>
      <vt:lpstr>PowerPoint Presentation</vt:lpstr>
      <vt:lpstr>Searching algorithms</vt:lpstr>
      <vt:lpstr>Linear Search</vt:lpstr>
      <vt:lpstr>Linear Search</vt:lpstr>
      <vt:lpstr>Binary search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welcome</dc:creator>
  <cp:lastModifiedBy>welcome</cp:lastModifiedBy>
  <cp:revision>13</cp:revision>
  <dcterms:created xsi:type="dcterms:W3CDTF">2022-02-03T11:18:42Z</dcterms:created>
  <dcterms:modified xsi:type="dcterms:W3CDTF">2022-02-03T15:24:22Z</dcterms:modified>
</cp:coreProperties>
</file>