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C5ED-CC61-4C97-97D4-D1A6E57224A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A02F104-CA5B-494F-BD52-2E02AE1F65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C5ED-CC61-4C97-97D4-D1A6E57224A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F104-CA5B-494F-BD52-2E02AE1F6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C5ED-CC61-4C97-97D4-D1A6E57224A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F104-CA5B-494F-BD52-2E02AE1F6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C5ED-CC61-4C97-97D4-D1A6E57224A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F104-CA5B-494F-BD52-2E02AE1F65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C5ED-CC61-4C97-97D4-D1A6E57224A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A02F104-CA5B-494F-BD52-2E02AE1F6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C5ED-CC61-4C97-97D4-D1A6E57224A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F104-CA5B-494F-BD52-2E02AE1F65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C5ED-CC61-4C97-97D4-D1A6E57224A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F104-CA5B-494F-BD52-2E02AE1F65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C5ED-CC61-4C97-97D4-D1A6E57224A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F104-CA5B-494F-BD52-2E02AE1F6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C5ED-CC61-4C97-97D4-D1A6E57224A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F104-CA5B-494F-BD52-2E02AE1F6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C5ED-CC61-4C97-97D4-D1A6E57224A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F104-CA5B-494F-BD52-2E02AE1F65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C5ED-CC61-4C97-97D4-D1A6E57224A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A02F104-CA5B-494F-BD52-2E02AE1F65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7FC5ED-CC61-4C97-97D4-D1A6E57224A2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A02F104-CA5B-494F-BD52-2E02AE1F6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4384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Class And Object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class in OOP is a plan which describes the object. We call it a blueprint of how the object should be represented. Mainly a class would consist of a name, attributes, and operations. Considering the above example, the Mobile can be a class, which has some attributes like Profile Type, IMEI Number, Processor, and some more. It can have operations like Dial, Receive and </a:t>
            </a:r>
            <a:r>
              <a:rPr lang="en-US" dirty="0" err="1" smtClean="0"/>
              <a:t>SendMessage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Any real world entity which can have some characteristics or which can perform some tasks is called as Object. This object is also called an instance i.e. a copy of entity in programming language. If we consider the above example, a mobile manufacturing company can be an object.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286000"/>
            <a:ext cx="49720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762000"/>
            <a:ext cx="313372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50</TotalTime>
  <Words>142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Equity</vt:lpstr>
      <vt:lpstr>Class And Object</vt:lpstr>
      <vt:lpstr>         Class</vt:lpstr>
      <vt:lpstr>         Object</vt:lpstr>
      <vt:lpstr>Example :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And Object</dc:title>
  <dc:creator>rama krishna</dc:creator>
  <cp:lastModifiedBy>rama krishna</cp:lastModifiedBy>
  <cp:revision>6</cp:revision>
  <dcterms:created xsi:type="dcterms:W3CDTF">2022-02-15T07:00:53Z</dcterms:created>
  <dcterms:modified xsi:type="dcterms:W3CDTF">2022-02-15T13:42:20Z</dcterms:modified>
</cp:coreProperties>
</file>