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1D5505-6E31-4496-BEA3-DD1D15D1246A}">
  <a:tblStyle styleId="{071D5505-6E31-4496-BEA3-DD1D15D124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086d7214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086d7214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086d721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086d721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086d7214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086d7214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086d7214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086d7214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86d721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86d721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086d7214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086d7214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086d7214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086d7214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Techniques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Curse of Dimensionality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PCA (Principal Component Analysis)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VIF (Variance Inflation Factor)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ANOVA (Analysis of Variance)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Chi-Square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Curse of Dimensionality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Curse of Dimensionality refers to a set of problems that arise when working with high-dimensional data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dimension of a dataset corresponds to the number of attributes/features that exist in a dataset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of the difficulties that come with high dimensional data manifest during analyzing or visualizing the data to identify patterns, and some manifest while training machine learning models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we have more features than observations than we run the risk of massively overfitting our model — this would generally</a:t>
            </a:r>
            <a:r>
              <a:rPr lang="en"/>
              <a:t> result in terrible out of sample performance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(Principal Component Analysis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Principal Component Analysis is an unsupervised learning algorithm that is used for the dimensionality reduction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key aim of PCA is to reduce the number of variables of a data set, while preserving as much information as possible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 technique to draw strong patterns from the given dataset by reducing the variances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converts the observations of correlated features into a set of linearly uncorrelated features with the help of orthogonal transformation. These new transformed features are called the Principal Components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Advantages - Removes correlated features, Reduce overfitting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Disadvantages -  Less interpretable, Information loss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 (Variance Inflation Factor)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13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Variance Inflation Factor (VIF) is used to detect the presence of multicollinearity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VIF determines the strength of the correlation between the independent variables. It is predicted by taking a variable and regressing it against every other variable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VIF score of an independent variable represents how well the variable is explained by other independent variables</a:t>
            </a:r>
            <a:endParaRPr/>
          </a:p>
        </p:txBody>
      </p:sp>
      <p:pic>
        <p:nvPicPr>
          <p:cNvPr descr="VIF formula"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750" y="3039350"/>
            <a:ext cx="1609991" cy="77403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1297500" y="2725125"/>
            <a:ext cx="5171700" cy="21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R^2 value is determined to find out how well an independent variable is described by the other independent variables. A high value of R^2 means that the variable is highly correlated with the other variables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So, the closer the R^2 value to 1, the higher the value of VIF and the higher the multicollinearity with the particular independent variable.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r>
              <a:rPr lang="en"/>
              <a:t> (Analysis of Variance)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of variance (ANOVA) is a statistical technique that is used to check if the means of two or more groups are significantly different from each 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ANOVA checks the impact of one or more factors by comparing the means of different samples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F-Distribution - A probability distribution generally used for the analysis of variance. It assumes Hypothesis as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H0: Two variances are equal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H1: Two variances are not equal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Degrees of freedom refers to the maximum number of logically independent values, which have the freedom to vary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Df = N -1 where N is the Sample Size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39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calculate Chi-square between each feature and the target and select the desired number of features with best Chi-square scores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determines if the association between two categorical variables of the sample would reflect their real association in the population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Hypothesis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Null Hypothesis (H0): Two variables are independent.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Alternate Hypothesis (H1): Two variables are not independent.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125" y="2111988"/>
            <a:ext cx="25336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technique</a:t>
            </a:r>
            <a:r>
              <a:rPr lang="en"/>
              <a:t> to use?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20"/>
          <p:cNvGraphicFramePr/>
          <p:nvPr/>
        </p:nvGraphicFramePr>
        <p:xfrm>
          <a:off x="2153575" y="21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{071D5505-6E31-4496-BEA3-DD1D15D1246A}</a:tableStyleId>
              </a:tblPr>
              <a:tblGrid>
                <a:gridCol w="1809750"/>
                <a:gridCol w="1809750"/>
                <a:gridCol w="1937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Input (Independent Variable)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Output (Dependent Variable)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Method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Numeric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Numeric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correlation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Numeric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Categorical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ANOVA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Categorical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Numeric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ANOVA (Reverse Way)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Categorical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Categorical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Chi-Squared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