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7"/>
  </p:handout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7FF"/>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D8141F-8722-4A55-8EC0-8758BA50C145}" v="114" dt="2024-04-02T08:40:52.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44" autoAdjust="0"/>
  </p:normalViewPr>
  <p:slideViewPr>
    <p:cSldViewPr snapToGrid="0">
      <p:cViewPr varScale="1">
        <p:scale>
          <a:sx n="74" d="100"/>
          <a:sy n="74" d="100"/>
        </p:scale>
        <p:origin x="1042"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9" d="100"/>
          <a:sy n="59" d="100"/>
        </p:scale>
        <p:origin x="329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ti Venkata Rama Krishna Reddy Satti Murali Krishna Reddy" userId="ec394171-f81a-4917-90dd-3a838d927728" providerId="ADAL" clId="{BCD8141F-8722-4A55-8EC0-8758BA50C145}"/>
    <pc:docChg chg="undo custSel modSld">
      <pc:chgData name="Satti Venkata Rama Krishna Reddy Satti Murali Krishna Reddy" userId="ec394171-f81a-4917-90dd-3a838d927728" providerId="ADAL" clId="{BCD8141F-8722-4A55-8EC0-8758BA50C145}" dt="2024-04-02T08:40:52.946" v="615" actId="6549"/>
      <pc:docMkLst>
        <pc:docMk/>
      </pc:docMkLst>
      <pc:sldChg chg="modSp mod modTransition modShow">
        <pc:chgData name="Satti Venkata Rama Krishna Reddy Satti Murali Krishna Reddy" userId="ec394171-f81a-4917-90dd-3a838d927728" providerId="ADAL" clId="{BCD8141F-8722-4A55-8EC0-8758BA50C145}" dt="2024-04-01T06:40:09.565" v="532"/>
        <pc:sldMkLst>
          <pc:docMk/>
          <pc:sldMk cId="2133824569" sldId="256"/>
        </pc:sldMkLst>
        <pc:spChg chg="mod">
          <ac:chgData name="Satti Venkata Rama Krishna Reddy Satti Murali Krishna Reddy" userId="ec394171-f81a-4917-90dd-3a838d927728" providerId="ADAL" clId="{BCD8141F-8722-4A55-8EC0-8758BA50C145}" dt="2024-03-25T16:17:44.413" v="415" actId="20577"/>
          <ac:spMkLst>
            <pc:docMk/>
            <pc:sldMk cId="2133824569" sldId="256"/>
            <ac:spMk id="3" creationId="{172D300C-29DE-1997-5ACB-37052084DCDF}"/>
          </ac:spMkLst>
        </pc:spChg>
      </pc:sldChg>
      <pc:sldChg chg="modTransition modAnim">
        <pc:chgData name="Satti Venkata Rama Krishna Reddy Satti Murali Krishna Reddy" userId="ec394171-f81a-4917-90dd-3a838d927728" providerId="ADAL" clId="{BCD8141F-8722-4A55-8EC0-8758BA50C145}" dt="2024-04-01T06:41:30.191" v="542"/>
        <pc:sldMkLst>
          <pc:docMk/>
          <pc:sldMk cId="1516145829" sldId="257"/>
        </pc:sldMkLst>
      </pc:sldChg>
      <pc:sldChg chg="addSp delSp modSp mod modTransition modAnim">
        <pc:chgData name="Satti Venkata Rama Krishna Reddy Satti Murali Krishna Reddy" userId="ec394171-f81a-4917-90dd-3a838d927728" providerId="ADAL" clId="{BCD8141F-8722-4A55-8EC0-8758BA50C145}" dt="2024-04-02T08:40:52.946" v="615" actId="6549"/>
        <pc:sldMkLst>
          <pc:docMk/>
          <pc:sldMk cId="576611217" sldId="258"/>
        </pc:sldMkLst>
        <pc:spChg chg="mod">
          <ac:chgData name="Satti Venkata Rama Krishna Reddy Satti Murali Krishna Reddy" userId="ec394171-f81a-4917-90dd-3a838d927728" providerId="ADAL" clId="{BCD8141F-8722-4A55-8EC0-8758BA50C145}" dt="2024-04-01T06:45:40.915" v="570"/>
          <ac:spMkLst>
            <pc:docMk/>
            <pc:sldMk cId="576611217" sldId="258"/>
            <ac:spMk id="4" creationId="{E32FE991-AABA-1CAB-580A-E081BD7B3BFD}"/>
          </ac:spMkLst>
        </pc:spChg>
        <pc:spChg chg="add del mod">
          <ac:chgData name="Satti Venkata Rama Krishna Reddy Satti Murali Krishna Reddy" userId="ec394171-f81a-4917-90dd-3a838d927728" providerId="ADAL" clId="{BCD8141F-8722-4A55-8EC0-8758BA50C145}" dt="2024-03-25T15:48:29.731" v="143"/>
          <ac:spMkLst>
            <pc:docMk/>
            <pc:sldMk cId="576611217" sldId="258"/>
            <ac:spMk id="7" creationId="{BD205E3A-12BB-EF71-DF1D-E6F3C11329F1}"/>
          </ac:spMkLst>
        </pc:spChg>
        <pc:spChg chg="del mod">
          <ac:chgData name="Satti Venkata Rama Krishna Reddy Satti Murali Krishna Reddy" userId="ec394171-f81a-4917-90dd-3a838d927728" providerId="ADAL" clId="{BCD8141F-8722-4A55-8EC0-8758BA50C145}" dt="2024-03-25T15:38:10.365" v="43"/>
          <ac:spMkLst>
            <pc:docMk/>
            <pc:sldMk cId="576611217" sldId="258"/>
            <ac:spMk id="15" creationId="{A1A3DB83-89A0-42FB-5214-A1916D8AA1C2}"/>
          </ac:spMkLst>
        </pc:spChg>
        <pc:spChg chg="del mod">
          <ac:chgData name="Satti Venkata Rama Krishna Reddy Satti Murali Krishna Reddy" userId="ec394171-f81a-4917-90dd-3a838d927728" providerId="ADAL" clId="{BCD8141F-8722-4A55-8EC0-8758BA50C145}" dt="2024-03-25T16:00:58.540" v="281" actId="478"/>
          <ac:spMkLst>
            <pc:docMk/>
            <pc:sldMk cId="576611217" sldId="258"/>
            <ac:spMk id="16" creationId="{63BEC14F-79D7-D617-C0A2-F7344A0A6D21}"/>
          </ac:spMkLst>
        </pc:spChg>
        <pc:spChg chg="del mod">
          <ac:chgData name="Satti Venkata Rama Krishna Reddy Satti Murali Krishna Reddy" userId="ec394171-f81a-4917-90dd-3a838d927728" providerId="ADAL" clId="{BCD8141F-8722-4A55-8EC0-8758BA50C145}" dt="2024-03-25T16:02:00.588" v="294" actId="478"/>
          <ac:spMkLst>
            <pc:docMk/>
            <pc:sldMk cId="576611217" sldId="258"/>
            <ac:spMk id="17" creationId="{0FFF5A2E-DD72-9EC3-2B91-9D179DDD5431}"/>
          </ac:spMkLst>
        </pc:spChg>
        <pc:graphicFrameChg chg="add del mod modGraphic">
          <ac:chgData name="Satti Venkata Rama Krishna Reddy Satti Murali Krishna Reddy" userId="ec394171-f81a-4917-90dd-3a838d927728" providerId="ADAL" clId="{BCD8141F-8722-4A55-8EC0-8758BA50C145}" dt="2024-03-25T15:48:29.731" v="141" actId="478"/>
          <ac:graphicFrameMkLst>
            <pc:docMk/>
            <pc:sldMk cId="576611217" sldId="258"/>
            <ac:graphicFrameMk id="9" creationId="{3C10CBB4-C88D-8157-171B-2F0471DAB3F2}"/>
          </ac:graphicFrameMkLst>
        </pc:graphicFrameChg>
        <pc:graphicFrameChg chg="add mod modGraphic">
          <ac:chgData name="Satti Venkata Rama Krishna Reddy Satti Murali Krishna Reddy" userId="ec394171-f81a-4917-90dd-3a838d927728" providerId="ADAL" clId="{BCD8141F-8722-4A55-8EC0-8758BA50C145}" dt="2024-04-02T08:40:52.946" v="615" actId="6549"/>
          <ac:graphicFrameMkLst>
            <pc:docMk/>
            <pc:sldMk cId="576611217" sldId="258"/>
            <ac:graphicFrameMk id="10" creationId="{E63E2ADE-1127-A9FA-65F1-787538EA5DD0}"/>
          </ac:graphicFrameMkLst>
        </pc:graphicFrameChg>
        <pc:graphicFrameChg chg="add mod modGraphic">
          <ac:chgData name="Satti Venkata Rama Krishna Reddy Satti Murali Krishna Reddy" userId="ec394171-f81a-4917-90dd-3a838d927728" providerId="ADAL" clId="{BCD8141F-8722-4A55-8EC0-8758BA50C145}" dt="2024-04-02T07:31:44.234" v="595" actId="207"/>
          <ac:graphicFrameMkLst>
            <pc:docMk/>
            <pc:sldMk cId="576611217" sldId="258"/>
            <ac:graphicFrameMk id="11" creationId="{6B614B13-655F-767D-029A-0D25496DA38B}"/>
          </ac:graphicFrameMkLst>
        </pc:graphicFrameChg>
        <pc:graphicFrameChg chg="add mod modGraphic">
          <ac:chgData name="Satti Venkata Rama Krishna Reddy Satti Murali Krishna Reddy" userId="ec394171-f81a-4917-90dd-3a838d927728" providerId="ADAL" clId="{BCD8141F-8722-4A55-8EC0-8758BA50C145}" dt="2024-04-02T07:32:04.082" v="597" actId="207"/>
          <ac:graphicFrameMkLst>
            <pc:docMk/>
            <pc:sldMk cId="576611217" sldId="258"/>
            <ac:graphicFrameMk id="12" creationId="{74C7D43D-DDB6-5B7C-BE4E-36168E907865}"/>
          </ac:graphicFrameMkLst>
        </pc:graphicFrameChg>
        <pc:graphicFrameChg chg="add mod modGraphic">
          <ac:chgData name="Satti Venkata Rama Krishna Reddy Satti Murali Krishna Reddy" userId="ec394171-f81a-4917-90dd-3a838d927728" providerId="ADAL" clId="{BCD8141F-8722-4A55-8EC0-8758BA50C145}" dt="2024-04-02T07:31:59.787" v="596" actId="207"/>
          <ac:graphicFrameMkLst>
            <pc:docMk/>
            <pc:sldMk cId="576611217" sldId="258"/>
            <ac:graphicFrameMk id="13" creationId="{BDA710BD-BB45-AD2A-C94B-C2344260C859}"/>
          </ac:graphicFrameMkLst>
        </pc:graphicFrameChg>
        <pc:graphicFrameChg chg="add del mod modGraphic">
          <ac:chgData name="Satti Venkata Rama Krishna Reddy Satti Murali Krishna Reddy" userId="ec394171-f81a-4917-90dd-3a838d927728" providerId="ADAL" clId="{BCD8141F-8722-4A55-8EC0-8758BA50C145}" dt="2024-03-25T16:06:26.873" v="338" actId="478"/>
          <ac:graphicFrameMkLst>
            <pc:docMk/>
            <pc:sldMk cId="576611217" sldId="258"/>
            <ac:graphicFrameMk id="14" creationId="{28193C7B-24D1-B129-E485-4C5494CE5F2B}"/>
          </ac:graphicFrameMkLst>
        </pc:graphicFrameChg>
        <pc:graphicFrameChg chg="add mod modGraphic">
          <ac:chgData name="Satti Venkata Rama Krishna Reddy Satti Murali Krishna Reddy" userId="ec394171-f81a-4917-90dd-3a838d927728" providerId="ADAL" clId="{BCD8141F-8722-4A55-8EC0-8758BA50C145}" dt="2024-04-02T07:32:10.754" v="598" actId="207"/>
          <ac:graphicFrameMkLst>
            <pc:docMk/>
            <pc:sldMk cId="576611217" sldId="258"/>
            <ac:graphicFrameMk id="18" creationId="{FCCD5771-D216-1938-AD95-B4CD04E818CD}"/>
          </ac:graphicFrameMkLst>
        </pc:graphicFrameChg>
        <pc:picChg chg="add mod">
          <ac:chgData name="Satti Venkata Rama Krishna Reddy Satti Murali Krishna Reddy" userId="ec394171-f81a-4917-90dd-3a838d927728" providerId="ADAL" clId="{BCD8141F-8722-4A55-8EC0-8758BA50C145}" dt="2024-03-26T15:40:04.382" v="478" actId="207"/>
          <ac:picMkLst>
            <pc:docMk/>
            <pc:sldMk cId="576611217" sldId="258"/>
            <ac:picMk id="5" creationId="{D690CD82-EA5D-7467-6C00-42658095BA5C}"/>
          </ac:picMkLst>
        </pc:picChg>
        <pc:picChg chg="del mod ord modCrop">
          <ac:chgData name="Satti Venkata Rama Krishna Reddy Satti Murali Krishna Reddy" userId="ec394171-f81a-4917-90dd-3a838d927728" providerId="ADAL" clId="{BCD8141F-8722-4A55-8EC0-8758BA50C145}" dt="2024-03-25T15:35:02.480" v="29" actId="478"/>
          <ac:picMkLst>
            <pc:docMk/>
            <pc:sldMk cId="576611217" sldId="258"/>
            <ac:picMk id="8" creationId="{3ECEEF61-94ED-037D-0023-0D5AA621AD13}"/>
          </ac:picMkLst>
        </pc:picChg>
        <pc:picChg chg="mod">
          <ac:chgData name="Satti Venkata Rama Krishna Reddy Satti Murali Krishna Reddy" userId="ec394171-f81a-4917-90dd-3a838d927728" providerId="ADAL" clId="{BCD8141F-8722-4A55-8EC0-8758BA50C145}" dt="2024-03-26T15:39:55.723" v="476" actId="207"/>
          <ac:picMkLst>
            <pc:docMk/>
            <pc:sldMk cId="576611217" sldId="258"/>
            <ac:picMk id="19" creationId="{3361E98B-D263-6DEC-8FC2-5B5150358DC3}"/>
          </ac:picMkLst>
        </pc:picChg>
        <pc:picChg chg="mod ord">
          <ac:chgData name="Satti Venkata Rama Krishna Reddy Satti Murali Krishna Reddy" userId="ec394171-f81a-4917-90dd-3a838d927728" providerId="ADAL" clId="{BCD8141F-8722-4A55-8EC0-8758BA50C145}" dt="2024-03-26T15:41:45.998" v="490" actId="207"/>
          <ac:picMkLst>
            <pc:docMk/>
            <pc:sldMk cId="576611217" sldId="258"/>
            <ac:picMk id="21" creationId="{BC657F98-58E5-073F-7ADB-C607152B195D}"/>
          </ac:picMkLst>
        </pc:picChg>
        <pc:cxnChg chg="add mod">
          <ac:chgData name="Satti Venkata Rama Krishna Reddy Satti Murali Krishna Reddy" userId="ec394171-f81a-4917-90dd-3a838d927728" providerId="ADAL" clId="{BCD8141F-8722-4A55-8EC0-8758BA50C145}" dt="2024-03-26T15:39:31.335" v="472" actId="208"/>
          <ac:cxnSpMkLst>
            <pc:docMk/>
            <pc:sldMk cId="576611217" sldId="258"/>
            <ac:cxnSpMk id="7" creationId="{E654C052-57C1-5A58-053A-66D8171810A6}"/>
          </ac:cxnSpMkLst>
        </pc:cxnChg>
        <pc:cxnChg chg="add mod">
          <ac:chgData name="Satti Venkata Rama Krishna Reddy Satti Murali Krishna Reddy" userId="ec394171-f81a-4917-90dd-3a838d927728" providerId="ADAL" clId="{BCD8141F-8722-4A55-8EC0-8758BA50C145}" dt="2024-03-26T15:39:36.791" v="473" actId="208"/>
          <ac:cxnSpMkLst>
            <pc:docMk/>
            <pc:sldMk cId="576611217" sldId="258"/>
            <ac:cxnSpMk id="14" creationId="{CA07F318-19B4-3F38-F4EF-0F4868E2985E}"/>
          </ac:cxnSpMkLst>
        </pc:cxnChg>
        <pc:cxnChg chg="add mod">
          <ac:chgData name="Satti Venkata Rama Krishna Reddy Satti Murali Krishna Reddy" userId="ec394171-f81a-4917-90dd-3a838d927728" providerId="ADAL" clId="{BCD8141F-8722-4A55-8EC0-8758BA50C145}" dt="2024-03-26T15:39:43.160" v="474" actId="208"/>
          <ac:cxnSpMkLst>
            <pc:docMk/>
            <pc:sldMk cId="576611217" sldId="258"/>
            <ac:cxnSpMk id="15" creationId="{0E360F50-7C59-E6E3-057E-7654FFB5542D}"/>
          </ac:cxnSpMkLst>
        </pc:cxnChg>
      </pc:sldChg>
      <pc:sldChg chg="addSp delSp modSp mod modTransition modAnim">
        <pc:chgData name="Satti Venkata Rama Krishna Reddy Satti Murali Krishna Reddy" userId="ec394171-f81a-4917-90dd-3a838d927728" providerId="ADAL" clId="{BCD8141F-8722-4A55-8EC0-8758BA50C145}" dt="2024-04-02T07:32:32.747" v="603" actId="207"/>
        <pc:sldMkLst>
          <pc:docMk/>
          <pc:sldMk cId="670042027" sldId="259"/>
        </pc:sldMkLst>
        <pc:spChg chg="mod">
          <ac:chgData name="Satti Venkata Rama Krishna Reddy Satti Murali Krishna Reddy" userId="ec394171-f81a-4917-90dd-3a838d927728" providerId="ADAL" clId="{BCD8141F-8722-4A55-8EC0-8758BA50C145}" dt="2024-03-25T16:12:59.639" v="371" actId="1076"/>
          <ac:spMkLst>
            <pc:docMk/>
            <pc:sldMk cId="670042027" sldId="259"/>
            <ac:spMk id="4" creationId="{6CE63A1F-1F18-BDDB-7453-F999D5EA2199}"/>
          </ac:spMkLst>
        </pc:spChg>
        <pc:spChg chg="del mod">
          <ac:chgData name="Satti Venkata Rama Krishna Reddy Satti Murali Krishna Reddy" userId="ec394171-f81a-4917-90dd-3a838d927728" providerId="ADAL" clId="{BCD8141F-8722-4A55-8EC0-8758BA50C145}" dt="2024-03-25T16:13:02.906" v="373" actId="478"/>
          <ac:spMkLst>
            <pc:docMk/>
            <pc:sldMk cId="670042027" sldId="259"/>
            <ac:spMk id="8" creationId="{B4FF3AEA-5294-05AA-F65F-7FE5FE4EA4F4}"/>
          </ac:spMkLst>
        </pc:spChg>
        <pc:spChg chg="del">
          <ac:chgData name="Satti Venkata Rama Krishna Reddy Satti Murali Krishna Reddy" userId="ec394171-f81a-4917-90dd-3a838d927728" providerId="ADAL" clId="{BCD8141F-8722-4A55-8EC0-8758BA50C145}" dt="2024-03-25T16:13:04.963" v="374" actId="478"/>
          <ac:spMkLst>
            <pc:docMk/>
            <pc:sldMk cId="670042027" sldId="259"/>
            <ac:spMk id="9" creationId="{93876559-2A62-D46D-26C8-5546D74B00FE}"/>
          </ac:spMkLst>
        </pc:spChg>
        <pc:spChg chg="del mod">
          <ac:chgData name="Satti Venkata Rama Krishna Reddy Satti Murali Krishna Reddy" userId="ec394171-f81a-4917-90dd-3a838d927728" providerId="ADAL" clId="{BCD8141F-8722-4A55-8EC0-8758BA50C145}" dt="2024-03-25T16:13:07.022" v="375" actId="478"/>
          <ac:spMkLst>
            <pc:docMk/>
            <pc:sldMk cId="670042027" sldId="259"/>
            <ac:spMk id="13" creationId="{FEFCCBC2-BBB9-F0D9-7EB4-09CDF4C81410}"/>
          </ac:spMkLst>
        </pc:spChg>
        <pc:graphicFrameChg chg="add del">
          <ac:chgData name="Satti Venkata Rama Krishna Reddy Satti Murali Krishna Reddy" userId="ec394171-f81a-4917-90dd-3a838d927728" providerId="ADAL" clId="{BCD8141F-8722-4A55-8EC0-8758BA50C145}" dt="2024-03-27T06:35:29.653" v="492" actId="478"/>
          <ac:graphicFrameMkLst>
            <pc:docMk/>
            <pc:sldMk cId="670042027" sldId="259"/>
            <ac:graphicFrameMk id="3" creationId="{C0AAAAF3-40F3-20C2-517A-FFB7D2B8490D}"/>
          </ac:graphicFrameMkLst>
        </pc:graphicFrameChg>
        <pc:graphicFrameChg chg="add mod modGraphic">
          <ac:chgData name="Satti Venkata Rama Krishna Reddy Satti Murali Krishna Reddy" userId="ec394171-f81a-4917-90dd-3a838d927728" providerId="ADAL" clId="{BCD8141F-8722-4A55-8EC0-8758BA50C145}" dt="2024-04-02T07:32:15.195" v="599" actId="207"/>
          <ac:graphicFrameMkLst>
            <pc:docMk/>
            <pc:sldMk cId="670042027" sldId="259"/>
            <ac:graphicFrameMk id="14" creationId="{1FBE30E6-505C-759B-0D9C-5236B1643232}"/>
          </ac:graphicFrameMkLst>
        </pc:graphicFrameChg>
        <pc:graphicFrameChg chg="add mod modGraphic">
          <ac:chgData name="Satti Venkata Rama Krishna Reddy Satti Murali Krishna Reddy" userId="ec394171-f81a-4917-90dd-3a838d927728" providerId="ADAL" clId="{BCD8141F-8722-4A55-8EC0-8758BA50C145}" dt="2024-04-02T07:32:18.705" v="600" actId="207"/>
          <ac:graphicFrameMkLst>
            <pc:docMk/>
            <pc:sldMk cId="670042027" sldId="259"/>
            <ac:graphicFrameMk id="15" creationId="{BD49513B-3257-C5DB-BE3F-2DED2A44D85E}"/>
          </ac:graphicFrameMkLst>
        </pc:graphicFrameChg>
        <pc:graphicFrameChg chg="add mod modGraphic">
          <ac:chgData name="Satti Venkata Rama Krishna Reddy Satti Murali Krishna Reddy" userId="ec394171-f81a-4917-90dd-3a838d927728" providerId="ADAL" clId="{BCD8141F-8722-4A55-8EC0-8758BA50C145}" dt="2024-04-02T07:32:22.444" v="601" actId="207"/>
          <ac:graphicFrameMkLst>
            <pc:docMk/>
            <pc:sldMk cId="670042027" sldId="259"/>
            <ac:graphicFrameMk id="16" creationId="{B69B1B9D-0D14-0FD4-E9EC-0BE579C31DD1}"/>
          </ac:graphicFrameMkLst>
        </pc:graphicFrameChg>
        <pc:graphicFrameChg chg="add mod modGraphic">
          <ac:chgData name="Satti Venkata Rama Krishna Reddy Satti Murali Krishna Reddy" userId="ec394171-f81a-4917-90dd-3a838d927728" providerId="ADAL" clId="{BCD8141F-8722-4A55-8EC0-8758BA50C145}" dt="2024-04-02T07:32:29.875" v="602" actId="207"/>
          <ac:graphicFrameMkLst>
            <pc:docMk/>
            <pc:sldMk cId="670042027" sldId="259"/>
            <ac:graphicFrameMk id="17" creationId="{4975BF2E-23FF-DA86-1474-D6402E207ED5}"/>
          </ac:graphicFrameMkLst>
        </pc:graphicFrameChg>
        <pc:graphicFrameChg chg="add mod modGraphic">
          <ac:chgData name="Satti Venkata Rama Krishna Reddy Satti Murali Krishna Reddy" userId="ec394171-f81a-4917-90dd-3a838d927728" providerId="ADAL" clId="{BCD8141F-8722-4A55-8EC0-8758BA50C145}" dt="2024-04-02T07:32:32.747" v="603" actId="207"/>
          <ac:graphicFrameMkLst>
            <pc:docMk/>
            <pc:sldMk cId="670042027" sldId="259"/>
            <ac:graphicFrameMk id="18" creationId="{BD9A0995-35C2-3DF8-E986-BAC1AB3346F6}"/>
          </ac:graphicFrameMkLst>
        </pc:graphicFrameChg>
        <pc:picChg chg="add del mod">
          <ac:chgData name="Satti Venkata Rama Krishna Reddy Satti Murali Krishna Reddy" userId="ec394171-f81a-4917-90dd-3a838d927728" providerId="ADAL" clId="{BCD8141F-8722-4A55-8EC0-8758BA50C145}" dt="2024-03-26T15:37:52.248" v="461" actId="478"/>
          <ac:picMkLst>
            <pc:docMk/>
            <pc:sldMk cId="670042027" sldId="259"/>
            <ac:picMk id="3" creationId="{743E2E6A-B0BC-EE34-18AE-1EE56A31E277}"/>
          </ac:picMkLst>
        </pc:picChg>
        <pc:picChg chg="add del mod">
          <ac:chgData name="Satti Venkata Rama Krishna Reddy Satti Murali Krishna Reddy" userId="ec394171-f81a-4917-90dd-3a838d927728" providerId="ADAL" clId="{BCD8141F-8722-4A55-8EC0-8758BA50C145}" dt="2024-03-26T15:37:52.248" v="461" actId="478"/>
          <ac:picMkLst>
            <pc:docMk/>
            <pc:sldMk cId="670042027" sldId="259"/>
            <ac:picMk id="5" creationId="{8EA18FA2-1592-35CD-8B5D-C2D53EC79FDA}"/>
          </ac:picMkLst>
        </pc:picChg>
        <pc:picChg chg="add mod">
          <ac:chgData name="Satti Venkata Rama Krishna Reddy Satti Murali Krishna Reddy" userId="ec394171-f81a-4917-90dd-3a838d927728" providerId="ADAL" clId="{BCD8141F-8722-4A55-8EC0-8758BA50C145}" dt="2024-03-26T15:40:11.916" v="479" actId="207"/>
          <ac:picMkLst>
            <pc:docMk/>
            <pc:sldMk cId="670042027" sldId="259"/>
            <ac:picMk id="7" creationId="{22FC8C99-5A62-38F4-A49B-DBE3E73C617D}"/>
          </ac:picMkLst>
        </pc:picChg>
        <pc:picChg chg="del">
          <ac:chgData name="Satti Venkata Rama Krishna Reddy Satti Murali Krishna Reddy" userId="ec394171-f81a-4917-90dd-3a838d927728" providerId="ADAL" clId="{BCD8141F-8722-4A55-8EC0-8758BA50C145}" dt="2024-03-25T16:12:57.014" v="370" actId="478"/>
          <ac:picMkLst>
            <pc:docMk/>
            <pc:sldMk cId="670042027" sldId="259"/>
            <ac:picMk id="7" creationId="{D71809F8-5AEA-2B7F-9F10-4DC73384ACA6}"/>
          </ac:picMkLst>
        </pc:picChg>
        <pc:picChg chg="add mod">
          <ac:chgData name="Satti Venkata Rama Krishna Reddy Satti Murali Krishna Reddy" userId="ec394171-f81a-4917-90dd-3a838d927728" providerId="ADAL" clId="{BCD8141F-8722-4A55-8EC0-8758BA50C145}" dt="2024-03-26T15:40:17.920" v="480" actId="207"/>
          <ac:picMkLst>
            <pc:docMk/>
            <pc:sldMk cId="670042027" sldId="259"/>
            <ac:picMk id="8" creationId="{5034CB21-838E-8D32-E5E5-C62A56EBB6D3}"/>
          </ac:picMkLst>
        </pc:picChg>
        <pc:picChg chg="add mod">
          <ac:chgData name="Satti Venkata Rama Krishna Reddy Satti Murali Krishna Reddy" userId="ec394171-f81a-4917-90dd-3a838d927728" providerId="ADAL" clId="{BCD8141F-8722-4A55-8EC0-8758BA50C145}" dt="2024-03-26T15:40:23.139" v="481" actId="207"/>
          <ac:picMkLst>
            <pc:docMk/>
            <pc:sldMk cId="670042027" sldId="259"/>
            <ac:picMk id="9" creationId="{E810F717-9251-A6F6-14B0-8AA43FD451BC}"/>
          </ac:picMkLst>
        </pc:picChg>
        <pc:picChg chg="del">
          <ac:chgData name="Satti Venkata Rama Krishna Reddy Satti Murali Krishna Reddy" userId="ec394171-f81a-4917-90dd-3a838d927728" providerId="ADAL" clId="{BCD8141F-8722-4A55-8EC0-8758BA50C145}" dt="2024-03-25T16:12:57.014" v="370" actId="478"/>
          <ac:picMkLst>
            <pc:docMk/>
            <pc:sldMk cId="670042027" sldId="259"/>
            <ac:picMk id="10" creationId="{2F837CF7-8C27-952E-2135-9BB0546FD184}"/>
          </ac:picMkLst>
        </pc:picChg>
        <pc:picChg chg="del">
          <ac:chgData name="Satti Venkata Rama Krishna Reddy Satti Murali Krishna Reddy" userId="ec394171-f81a-4917-90dd-3a838d927728" providerId="ADAL" clId="{BCD8141F-8722-4A55-8EC0-8758BA50C145}" dt="2024-03-25T16:12:57.014" v="370" actId="478"/>
          <ac:picMkLst>
            <pc:docMk/>
            <pc:sldMk cId="670042027" sldId="259"/>
            <ac:picMk id="11" creationId="{F9E51848-17CB-9AE6-AAEC-A08CA6DF55FB}"/>
          </ac:picMkLst>
        </pc:picChg>
        <pc:picChg chg="add del mod">
          <ac:chgData name="Satti Venkata Rama Krishna Reddy Satti Murali Krishna Reddy" userId="ec394171-f81a-4917-90dd-3a838d927728" providerId="ADAL" clId="{BCD8141F-8722-4A55-8EC0-8758BA50C145}" dt="2024-03-26T15:37:56.362" v="462" actId="478"/>
          <ac:picMkLst>
            <pc:docMk/>
            <pc:sldMk cId="670042027" sldId="259"/>
            <ac:picMk id="12" creationId="{650F9707-81F7-7DE9-32B1-F76917DC764A}"/>
          </ac:picMkLst>
        </pc:picChg>
        <pc:cxnChg chg="add mod">
          <ac:chgData name="Satti Venkata Rama Krishna Reddy Satti Murali Krishna Reddy" userId="ec394171-f81a-4917-90dd-3a838d927728" providerId="ADAL" clId="{BCD8141F-8722-4A55-8EC0-8758BA50C145}" dt="2024-03-26T15:39:11.206" v="469" actId="208"/>
          <ac:cxnSpMkLst>
            <pc:docMk/>
            <pc:sldMk cId="670042027" sldId="259"/>
            <ac:cxnSpMk id="10" creationId="{E5082FA2-A1DD-B03C-933A-A00361E92107}"/>
          </ac:cxnSpMkLst>
        </pc:cxnChg>
        <pc:cxnChg chg="add mod">
          <ac:chgData name="Satti Venkata Rama Krishna Reddy Satti Murali Krishna Reddy" userId="ec394171-f81a-4917-90dd-3a838d927728" providerId="ADAL" clId="{BCD8141F-8722-4A55-8EC0-8758BA50C145}" dt="2024-03-26T15:39:20.002" v="470" actId="208"/>
          <ac:cxnSpMkLst>
            <pc:docMk/>
            <pc:sldMk cId="670042027" sldId="259"/>
            <ac:cxnSpMk id="11" creationId="{9A39ABEC-D8C7-1068-F9DA-B87B9BD1E1C2}"/>
          </ac:cxnSpMkLst>
        </pc:cxnChg>
        <pc:cxnChg chg="add mod">
          <ac:chgData name="Satti Venkata Rama Krishna Reddy Satti Murali Krishna Reddy" userId="ec394171-f81a-4917-90dd-3a838d927728" providerId="ADAL" clId="{BCD8141F-8722-4A55-8EC0-8758BA50C145}" dt="2024-03-26T15:39:24.988" v="471" actId="208"/>
          <ac:cxnSpMkLst>
            <pc:docMk/>
            <pc:sldMk cId="670042027" sldId="259"/>
            <ac:cxnSpMk id="13" creationId="{BA6FF5E8-00B7-77F0-7B99-41C984147CCA}"/>
          </ac:cxnSpMkLst>
        </pc:cxnChg>
      </pc:sldChg>
      <pc:sldChg chg="addSp delSp modSp mod modTransition modAnim">
        <pc:chgData name="Satti Venkata Rama Krishna Reddy Satti Murali Krishna Reddy" userId="ec394171-f81a-4917-90dd-3a838d927728" providerId="ADAL" clId="{BCD8141F-8722-4A55-8EC0-8758BA50C145}" dt="2024-04-02T07:33:27.689" v="611" actId="12"/>
        <pc:sldMkLst>
          <pc:docMk/>
          <pc:sldMk cId="1733665447" sldId="260"/>
        </pc:sldMkLst>
        <pc:spChg chg="del">
          <ac:chgData name="Satti Venkata Rama Krishna Reddy Satti Murali Krishna Reddy" userId="ec394171-f81a-4917-90dd-3a838d927728" providerId="ADAL" clId="{BCD8141F-8722-4A55-8EC0-8758BA50C145}" dt="2024-03-25T16:15:19.984" v="394" actId="478"/>
          <ac:spMkLst>
            <pc:docMk/>
            <pc:sldMk cId="1733665447" sldId="260"/>
            <ac:spMk id="8" creationId="{09A1D195-A0E4-D9D1-13DD-5A936137C842}"/>
          </ac:spMkLst>
        </pc:spChg>
        <pc:spChg chg="del">
          <ac:chgData name="Satti Venkata Rama Krishna Reddy Satti Murali Krishna Reddy" userId="ec394171-f81a-4917-90dd-3a838d927728" providerId="ADAL" clId="{BCD8141F-8722-4A55-8EC0-8758BA50C145}" dt="2024-03-25T16:15:18.448" v="393" actId="478"/>
          <ac:spMkLst>
            <pc:docMk/>
            <pc:sldMk cId="1733665447" sldId="260"/>
            <ac:spMk id="9" creationId="{170B5D60-1234-2331-D238-3DAA48F488BA}"/>
          </ac:spMkLst>
        </pc:spChg>
        <pc:spChg chg="del">
          <ac:chgData name="Satti Venkata Rama Krishna Reddy Satti Murali Krishna Reddy" userId="ec394171-f81a-4917-90dd-3a838d927728" providerId="ADAL" clId="{BCD8141F-8722-4A55-8EC0-8758BA50C145}" dt="2024-03-25T16:15:16.327" v="392" actId="478"/>
          <ac:spMkLst>
            <pc:docMk/>
            <pc:sldMk cId="1733665447" sldId="260"/>
            <ac:spMk id="13" creationId="{7618F413-CE9B-78D2-4D23-F5CC6E2CC663}"/>
          </ac:spMkLst>
        </pc:spChg>
        <pc:graphicFrameChg chg="add mod modGraphic">
          <ac:chgData name="Satti Venkata Rama Krishna Reddy Satti Murali Krishna Reddy" userId="ec394171-f81a-4917-90dd-3a838d927728" providerId="ADAL" clId="{BCD8141F-8722-4A55-8EC0-8758BA50C145}" dt="2024-04-02T07:32:37.106" v="604" actId="207"/>
          <ac:graphicFrameMkLst>
            <pc:docMk/>
            <pc:sldMk cId="1733665447" sldId="260"/>
            <ac:graphicFrameMk id="14" creationId="{76DCEA97-3569-A134-B5E3-2B96F7B61876}"/>
          </ac:graphicFrameMkLst>
        </pc:graphicFrameChg>
        <pc:graphicFrameChg chg="add mod modGraphic">
          <ac:chgData name="Satti Venkata Rama Krishna Reddy Satti Murali Krishna Reddy" userId="ec394171-f81a-4917-90dd-3a838d927728" providerId="ADAL" clId="{BCD8141F-8722-4A55-8EC0-8758BA50C145}" dt="2024-04-02T07:32:41.348" v="605" actId="207"/>
          <ac:graphicFrameMkLst>
            <pc:docMk/>
            <pc:sldMk cId="1733665447" sldId="260"/>
            <ac:graphicFrameMk id="15" creationId="{12FAD24B-7971-BE09-AF09-38C4C3D3A734}"/>
          </ac:graphicFrameMkLst>
        </pc:graphicFrameChg>
        <pc:graphicFrameChg chg="add mod modGraphic">
          <ac:chgData name="Satti Venkata Rama Krishna Reddy Satti Murali Krishna Reddy" userId="ec394171-f81a-4917-90dd-3a838d927728" providerId="ADAL" clId="{BCD8141F-8722-4A55-8EC0-8758BA50C145}" dt="2024-04-02T07:32:44.986" v="606" actId="207"/>
          <ac:graphicFrameMkLst>
            <pc:docMk/>
            <pc:sldMk cId="1733665447" sldId="260"/>
            <ac:graphicFrameMk id="16" creationId="{0D9CBC63-4CE3-F4E4-734C-61AB37F9F010}"/>
          </ac:graphicFrameMkLst>
        </pc:graphicFrameChg>
        <pc:graphicFrameChg chg="add mod modGraphic">
          <ac:chgData name="Satti Venkata Rama Krishna Reddy Satti Murali Krishna Reddy" userId="ec394171-f81a-4917-90dd-3a838d927728" providerId="ADAL" clId="{BCD8141F-8722-4A55-8EC0-8758BA50C145}" dt="2024-04-02T07:32:48.018" v="607" actId="207"/>
          <ac:graphicFrameMkLst>
            <pc:docMk/>
            <pc:sldMk cId="1733665447" sldId="260"/>
            <ac:graphicFrameMk id="17" creationId="{091F66B9-3614-6B96-ABD1-FD276E7CDA4C}"/>
          </ac:graphicFrameMkLst>
        </pc:graphicFrameChg>
        <pc:graphicFrameChg chg="add mod modGraphic">
          <ac:chgData name="Satti Venkata Rama Krishna Reddy Satti Murali Krishna Reddy" userId="ec394171-f81a-4917-90dd-3a838d927728" providerId="ADAL" clId="{BCD8141F-8722-4A55-8EC0-8758BA50C145}" dt="2024-04-02T07:33:27.689" v="611" actId="12"/>
          <ac:graphicFrameMkLst>
            <pc:docMk/>
            <pc:sldMk cId="1733665447" sldId="260"/>
            <ac:graphicFrameMk id="18" creationId="{7891A8B7-DD65-D9D3-B3DC-E1F13B6CFA90}"/>
          </ac:graphicFrameMkLst>
        </pc:graphicFrameChg>
        <pc:picChg chg="add del mod">
          <ac:chgData name="Satti Venkata Rama Krishna Reddy Satti Murali Krishna Reddy" userId="ec394171-f81a-4917-90dd-3a838d927728" providerId="ADAL" clId="{BCD8141F-8722-4A55-8EC0-8758BA50C145}" dt="2024-03-26T15:40:37.549" v="482" actId="478"/>
          <ac:picMkLst>
            <pc:docMk/>
            <pc:sldMk cId="1733665447" sldId="260"/>
            <ac:picMk id="3" creationId="{9AAE9660-4578-EEFB-DE9B-84D1CC192530}"/>
          </ac:picMkLst>
        </pc:picChg>
        <pc:picChg chg="add del mod">
          <ac:chgData name="Satti Venkata Rama Krishna Reddy Satti Murali Krishna Reddy" userId="ec394171-f81a-4917-90dd-3a838d927728" providerId="ADAL" clId="{BCD8141F-8722-4A55-8EC0-8758BA50C145}" dt="2024-03-26T15:40:37.549" v="482" actId="478"/>
          <ac:picMkLst>
            <pc:docMk/>
            <pc:sldMk cId="1733665447" sldId="260"/>
            <ac:picMk id="5" creationId="{823C174F-654E-010C-7C02-B38726609174}"/>
          </ac:picMkLst>
        </pc:picChg>
        <pc:picChg chg="del">
          <ac:chgData name="Satti Venkata Rama Krishna Reddy Satti Murali Krishna Reddy" userId="ec394171-f81a-4917-90dd-3a838d927728" providerId="ADAL" clId="{BCD8141F-8722-4A55-8EC0-8758BA50C145}" dt="2024-03-25T16:15:13.551" v="391" actId="478"/>
          <ac:picMkLst>
            <pc:docMk/>
            <pc:sldMk cId="1733665447" sldId="260"/>
            <ac:picMk id="7" creationId="{0C2C9E05-C770-2D73-5A12-30C82E26BE93}"/>
          </ac:picMkLst>
        </pc:picChg>
        <pc:picChg chg="add mod">
          <ac:chgData name="Satti Venkata Rama Krishna Reddy Satti Murali Krishna Reddy" userId="ec394171-f81a-4917-90dd-3a838d927728" providerId="ADAL" clId="{BCD8141F-8722-4A55-8EC0-8758BA50C145}" dt="2024-03-26T15:40:38.978" v="483"/>
          <ac:picMkLst>
            <pc:docMk/>
            <pc:sldMk cId="1733665447" sldId="260"/>
            <ac:picMk id="7" creationId="{D42CC603-A65B-4659-B287-08863C54A6B7}"/>
          </ac:picMkLst>
        </pc:picChg>
        <pc:picChg chg="add mod">
          <ac:chgData name="Satti Venkata Rama Krishna Reddy Satti Murali Krishna Reddy" userId="ec394171-f81a-4917-90dd-3a838d927728" providerId="ADAL" clId="{BCD8141F-8722-4A55-8EC0-8758BA50C145}" dt="2024-03-26T15:40:38.978" v="483"/>
          <ac:picMkLst>
            <pc:docMk/>
            <pc:sldMk cId="1733665447" sldId="260"/>
            <ac:picMk id="8" creationId="{3022C860-7FEC-3407-9F73-3A06675ACF80}"/>
          </ac:picMkLst>
        </pc:picChg>
        <pc:picChg chg="add mod">
          <ac:chgData name="Satti Venkata Rama Krishna Reddy Satti Murali Krishna Reddy" userId="ec394171-f81a-4917-90dd-3a838d927728" providerId="ADAL" clId="{BCD8141F-8722-4A55-8EC0-8758BA50C145}" dt="2024-03-26T15:40:38.978" v="483"/>
          <ac:picMkLst>
            <pc:docMk/>
            <pc:sldMk cId="1733665447" sldId="260"/>
            <ac:picMk id="9" creationId="{8B258E41-9D12-70D9-6131-685A5206FFFA}"/>
          </ac:picMkLst>
        </pc:picChg>
        <pc:picChg chg="del">
          <ac:chgData name="Satti Venkata Rama Krishna Reddy Satti Murali Krishna Reddy" userId="ec394171-f81a-4917-90dd-3a838d927728" providerId="ADAL" clId="{BCD8141F-8722-4A55-8EC0-8758BA50C145}" dt="2024-03-25T16:15:13.551" v="391" actId="478"/>
          <ac:picMkLst>
            <pc:docMk/>
            <pc:sldMk cId="1733665447" sldId="260"/>
            <ac:picMk id="10" creationId="{3A0B6496-D78C-1794-F2D8-096CB74307AA}"/>
          </ac:picMkLst>
        </pc:picChg>
        <pc:picChg chg="del">
          <ac:chgData name="Satti Venkata Rama Krishna Reddy Satti Murali Krishna Reddy" userId="ec394171-f81a-4917-90dd-3a838d927728" providerId="ADAL" clId="{BCD8141F-8722-4A55-8EC0-8758BA50C145}" dt="2024-03-25T16:15:13.551" v="391" actId="478"/>
          <ac:picMkLst>
            <pc:docMk/>
            <pc:sldMk cId="1733665447" sldId="260"/>
            <ac:picMk id="11" creationId="{BC00238F-1C7B-442E-CD45-04828D88D51F}"/>
          </ac:picMkLst>
        </pc:picChg>
        <pc:picChg chg="add del mod">
          <ac:chgData name="Satti Venkata Rama Krishna Reddy Satti Murali Krishna Reddy" userId="ec394171-f81a-4917-90dd-3a838d927728" providerId="ADAL" clId="{BCD8141F-8722-4A55-8EC0-8758BA50C145}" dt="2024-03-26T15:40:37.549" v="482" actId="478"/>
          <ac:picMkLst>
            <pc:docMk/>
            <pc:sldMk cId="1733665447" sldId="260"/>
            <ac:picMk id="12" creationId="{8E20186C-FD23-C3F6-190F-311BE0544773}"/>
          </ac:picMkLst>
        </pc:picChg>
        <pc:cxnChg chg="add mod">
          <ac:chgData name="Satti Venkata Rama Krishna Reddy Satti Murali Krishna Reddy" userId="ec394171-f81a-4917-90dd-3a838d927728" providerId="ADAL" clId="{BCD8141F-8722-4A55-8EC0-8758BA50C145}" dt="2024-03-26T15:40:38.978" v="483"/>
          <ac:cxnSpMkLst>
            <pc:docMk/>
            <pc:sldMk cId="1733665447" sldId="260"/>
            <ac:cxnSpMk id="10" creationId="{86C5BA49-7AD1-0E8F-4755-26013EE7194F}"/>
          </ac:cxnSpMkLst>
        </pc:cxnChg>
        <pc:cxnChg chg="add mod">
          <ac:chgData name="Satti Venkata Rama Krishna Reddy Satti Murali Krishna Reddy" userId="ec394171-f81a-4917-90dd-3a838d927728" providerId="ADAL" clId="{BCD8141F-8722-4A55-8EC0-8758BA50C145}" dt="2024-03-26T15:40:38.978" v="483"/>
          <ac:cxnSpMkLst>
            <pc:docMk/>
            <pc:sldMk cId="1733665447" sldId="260"/>
            <ac:cxnSpMk id="11" creationId="{630BD223-E812-B519-3778-42DB2FBF1E5F}"/>
          </ac:cxnSpMkLst>
        </pc:cxnChg>
        <pc:cxnChg chg="add mod">
          <ac:chgData name="Satti Venkata Rama Krishna Reddy Satti Murali Krishna Reddy" userId="ec394171-f81a-4917-90dd-3a838d927728" providerId="ADAL" clId="{BCD8141F-8722-4A55-8EC0-8758BA50C145}" dt="2024-03-26T15:40:49.300" v="484"/>
          <ac:cxnSpMkLst>
            <pc:docMk/>
            <pc:sldMk cId="1733665447" sldId="260"/>
            <ac:cxnSpMk id="13" creationId="{A7E8C745-0B08-EBB4-7002-65425DAE7356}"/>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CC3297-9959-3DDB-AFC6-7E4BFB0010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81B0499-FE2D-C0B3-6A83-26F677CE4B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129CB3-DE07-4469-8C2D-8C4BAFB7406C}" type="datetimeFigureOut">
              <a:rPr lang="en-US" smtClean="0"/>
              <a:t>4/2/2024</a:t>
            </a:fld>
            <a:endParaRPr lang="en-US"/>
          </a:p>
        </p:txBody>
      </p:sp>
      <p:sp>
        <p:nvSpPr>
          <p:cNvPr id="4" name="Footer Placeholder 3">
            <a:extLst>
              <a:ext uri="{FF2B5EF4-FFF2-40B4-BE49-F238E27FC236}">
                <a16:creationId xmlns:a16="http://schemas.microsoft.com/office/drawing/2014/main" id="{0AB0C278-1167-F585-4A5C-F91F3C40C7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1BAA020-AA93-1FCC-582E-054731C09B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DFC3EE-BFA8-4CFA-AB41-26A7D1757EB9}" type="slidenum">
              <a:rPr lang="en-US" smtClean="0"/>
              <a:t>‹#›</a:t>
            </a:fld>
            <a:endParaRPr lang="en-US"/>
          </a:p>
        </p:txBody>
      </p:sp>
    </p:spTree>
    <p:extLst>
      <p:ext uri="{BB962C8B-B14F-4D97-AF65-F5344CB8AC3E}">
        <p14:creationId xmlns:p14="http://schemas.microsoft.com/office/powerpoint/2010/main" val="3338026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B4E0-781D-8F20-F62E-F9437FB28C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255898-FE29-DB88-4CD9-42400A117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D740BD-A6B2-3822-CF37-5BB35B15EA92}"/>
              </a:ext>
            </a:extLst>
          </p:cNvPr>
          <p:cNvSpPr>
            <a:spLocks noGrp="1"/>
          </p:cNvSpPr>
          <p:nvPr>
            <p:ph type="dt" sz="half" idx="10"/>
          </p:nvPr>
        </p:nvSpPr>
        <p:spPr/>
        <p:txBody>
          <a:bodyPr/>
          <a:lstStyle/>
          <a:p>
            <a:fld id="{10C1CBA1-5D87-496E-82B2-91A0C34830E9}" type="datetimeFigureOut">
              <a:rPr lang="en-US" smtClean="0"/>
              <a:t>4/2/2024</a:t>
            </a:fld>
            <a:endParaRPr lang="en-US"/>
          </a:p>
        </p:txBody>
      </p:sp>
      <p:sp>
        <p:nvSpPr>
          <p:cNvPr id="5" name="Footer Placeholder 4">
            <a:extLst>
              <a:ext uri="{FF2B5EF4-FFF2-40B4-BE49-F238E27FC236}">
                <a16:creationId xmlns:a16="http://schemas.microsoft.com/office/drawing/2014/main" id="{CCF382E5-2CDA-242F-3AE2-C6CB8B61F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BECA9-14E5-C699-233E-A03783CD0466}"/>
              </a:ext>
            </a:extLst>
          </p:cNvPr>
          <p:cNvSpPr>
            <a:spLocks noGrp="1"/>
          </p:cNvSpPr>
          <p:nvPr>
            <p:ph type="sldNum" sz="quarter" idx="12"/>
          </p:nvPr>
        </p:nvSpPr>
        <p:spPr/>
        <p:txBody>
          <a:bodyPr/>
          <a:lstStyle/>
          <a:p>
            <a:fld id="{3D30220E-B9AD-4EC1-A36F-E8E7458346F2}" type="slidenum">
              <a:rPr lang="en-US" smtClean="0"/>
              <a:t>‹#›</a:t>
            </a:fld>
            <a:endParaRPr lang="en-US"/>
          </a:p>
        </p:txBody>
      </p:sp>
    </p:spTree>
    <p:extLst>
      <p:ext uri="{BB962C8B-B14F-4D97-AF65-F5344CB8AC3E}">
        <p14:creationId xmlns:p14="http://schemas.microsoft.com/office/powerpoint/2010/main" val="147596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3FBE-0B15-4A83-980F-FFFBEC765D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DECB86-BBBB-FE62-35BA-50B6D04EF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04F9A-A951-0303-1AF9-6301156A1E36}"/>
              </a:ext>
            </a:extLst>
          </p:cNvPr>
          <p:cNvSpPr>
            <a:spLocks noGrp="1"/>
          </p:cNvSpPr>
          <p:nvPr>
            <p:ph type="dt" sz="half" idx="10"/>
          </p:nvPr>
        </p:nvSpPr>
        <p:spPr/>
        <p:txBody>
          <a:bodyPr/>
          <a:lstStyle/>
          <a:p>
            <a:fld id="{10C1CBA1-5D87-496E-82B2-91A0C34830E9}" type="datetimeFigureOut">
              <a:rPr lang="en-US" smtClean="0"/>
              <a:t>4/2/2024</a:t>
            </a:fld>
            <a:endParaRPr lang="en-US"/>
          </a:p>
        </p:txBody>
      </p:sp>
      <p:sp>
        <p:nvSpPr>
          <p:cNvPr id="5" name="Footer Placeholder 4">
            <a:extLst>
              <a:ext uri="{FF2B5EF4-FFF2-40B4-BE49-F238E27FC236}">
                <a16:creationId xmlns:a16="http://schemas.microsoft.com/office/drawing/2014/main" id="{9A2A2103-F6BF-474E-451D-F37C95024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8B858-6AFD-AD2C-2968-61493A3696A9}"/>
              </a:ext>
            </a:extLst>
          </p:cNvPr>
          <p:cNvSpPr>
            <a:spLocks noGrp="1"/>
          </p:cNvSpPr>
          <p:nvPr>
            <p:ph type="sldNum" sz="quarter" idx="12"/>
          </p:nvPr>
        </p:nvSpPr>
        <p:spPr/>
        <p:txBody>
          <a:bodyPr/>
          <a:lstStyle/>
          <a:p>
            <a:fld id="{3D30220E-B9AD-4EC1-A36F-E8E7458346F2}" type="slidenum">
              <a:rPr lang="en-US" smtClean="0"/>
              <a:t>‹#›</a:t>
            </a:fld>
            <a:endParaRPr lang="en-US"/>
          </a:p>
        </p:txBody>
      </p:sp>
    </p:spTree>
    <p:extLst>
      <p:ext uri="{BB962C8B-B14F-4D97-AF65-F5344CB8AC3E}">
        <p14:creationId xmlns:p14="http://schemas.microsoft.com/office/powerpoint/2010/main" val="1715606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7BBCA6-4224-B124-1BDB-BF6DD56642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06E671-44F2-CE74-3ECF-25AA4123BC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A8610-31D2-1601-ADB2-442F52466583}"/>
              </a:ext>
            </a:extLst>
          </p:cNvPr>
          <p:cNvSpPr>
            <a:spLocks noGrp="1"/>
          </p:cNvSpPr>
          <p:nvPr>
            <p:ph type="dt" sz="half" idx="10"/>
          </p:nvPr>
        </p:nvSpPr>
        <p:spPr/>
        <p:txBody>
          <a:bodyPr/>
          <a:lstStyle/>
          <a:p>
            <a:fld id="{10C1CBA1-5D87-496E-82B2-91A0C34830E9}" type="datetimeFigureOut">
              <a:rPr lang="en-US" smtClean="0"/>
              <a:t>4/2/2024</a:t>
            </a:fld>
            <a:endParaRPr lang="en-US"/>
          </a:p>
        </p:txBody>
      </p:sp>
      <p:sp>
        <p:nvSpPr>
          <p:cNvPr id="5" name="Footer Placeholder 4">
            <a:extLst>
              <a:ext uri="{FF2B5EF4-FFF2-40B4-BE49-F238E27FC236}">
                <a16:creationId xmlns:a16="http://schemas.microsoft.com/office/drawing/2014/main" id="{789A4E80-7ECE-7EE5-C1E2-839BCE443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7372E-F430-EF0B-8A95-CEDEE70704BB}"/>
              </a:ext>
            </a:extLst>
          </p:cNvPr>
          <p:cNvSpPr>
            <a:spLocks noGrp="1"/>
          </p:cNvSpPr>
          <p:nvPr>
            <p:ph type="sldNum" sz="quarter" idx="12"/>
          </p:nvPr>
        </p:nvSpPr>
        <p:spPr/>
        <p:txBody>
          <a:bodyPr/>
          <a:lstStyle/>
          <a:p>
            <a:fld id="{3D30220E-B9AD-4EC1-A36F-E8E7458346F2}" type="slidenum">
              <a:rPr lang="en-US" smtClean="0"/>
              <a:t>‹#›</a:t>
            </a:fld>
            <a:endParaRPr lang="en-US"/>
          </a:p>
        </p:txBody>
      </p:sp>
    </p:spTree>
    <p:extLst>
      <p:ext uri="{BB962C8B-B14F-4D97-AF65-F5344CB8AC3E}">
        <p14:creationId xmlns:p14="http://schemas.microsoft.com/office/powerpoint/2010/main" val="285334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584B-5FC5-D517-75D6-3556C8319C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C21B5E-58C6-5A20-D75F-6E9B13EF14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4B0BC-A648-DFE7-D355-D84DD95B4869}"/>
              </a:ext>
            </a:extLst>
          </p:cNvPr>
          <p:cNvSpPr>
            <a:spLocks noGrp="1"/>
          </p:cNvSpPr>
          <p:nvPr>
            <p:ph type="dt" sz="half" idx="10"/>
          </p:nvPr>
        </p:nvSpPr>
        <p:spPr/>
        <p:txBody>
          <a:bodyPr/>
          <a:lstStyle/>
          <a:p>
            <a:fld id="{10C1CBA1-5D87-496E-82B2-91A0C34830E9}" type="datetimeFigureOut">
              <a:rPr lang="en-US" smtClean="0"/>
              <a:t>4/2/2024</a:t>
            </a:fld>
            <a:endParaRPr lang="en-US"/>
          </a:p>
        </p:txBody>
      </p:sp>
      <p:sp>
        <p:nvSpPr>
          <p:cNvPr id="5" name="Footer Placeholder 4">
            <a:extLst>
              <a:ext uri="{FF2B5EF4-FFF2-40B4-BE49-F238E27FC236}">
                <a16:creationId xmlns:a16="http://schemas.microsoft.com/office/drawing/2014/main" id="{847208CA-7C09-9542-CFF4-2C4300F0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CE597-69B7-21BB-243C-F6748E3A8A22}"/>
              </a:ext>
            </a:extLst>
          </p:cNvPr>
          <p:cNvSpPr>
            <a:spLocks noGrp="1"/>
          </p:cNvSpPr>
          <p:nvPr>
            <p:ph type="sldNum" sz="quarter" idx="12"/>
          </p:nvPr>
        </p:nvSpPr>
        <p:spPr/>
        <p:txBody>
          <a:bodyPr/>
          <a:lstStyle/>
          <a:p>
            <a:fld id="{3D30220E-B9AD-4EC1-A36F-E8E7458346F2}" type="slidenum">
              <a:rPr lang="en-US" smtClean="0"/>
              <a:t>‹#›</a:t>
            </a:fld>
            <a:endParaRPr lang="en-US"/>
          </a:p>
        </p:txBody>
      </p:sp>
    </p:spTree>
    <p:extLst>
      <p:ext uri="{BB962C8B-B14F-4D97-AF65-F5344CB8AC3E}">
        <p14:creationId xmlns:p14="http://schemas.microsoft.com/office/powerpoint/2010/main" val="244565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0E6D-CCA3-41B7-0409-EFA3973A25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8703F4-75EA-0E2F-8140-81C8543BEA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9D7728-8755-FF82-6208-C9346CD23BED}"/>
              </a:ext>
            </a:extLst>
          </p:cNvPr>
          <p:cNvSpPr>
            <a:spLocks noGrp="1"/>
          </p:cNvSpPr>
          <p:nvPr>
            <p:ph type="dt" sz="half" idx="10"/>
          </p:nvPr>
        </p:nvSpPr>
        <p:spPr/>
        <p:txBody>
          <a:bodyPr/>
          <a:lstStyle/>
          <a:p>
            <a:fld id="{10C1CBA1-5D87-496E-82B2-91A0C34830E9}" type="datetimeFigureOut">
              <a:rPr lang="en-US" smtClean="0"/>
              <a:t>4/2/2024</a:t>
            </a:fld>
            <a:endParaRPr lang="en-US"/>
          </a:p>
        </p:txBody>
      </p:sp>
      <p:sp>
        <p:nvSpPr>
          <p:cNvPr id="5" name="Footer Placeholder 4">
            <a:extLst>
              <a:ext uri="{FF2B5EF4-FFF2-40B4-BE49-F238E27FC236}">
                <a16:creationId xmlns:a16="http://schemas.microsoft.com/office/drawing/2014/main" id="{387763D0-E4C8-F5E2-C1FD-9333A52CA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8AE37-B36E-9721-3786-3A85A19338BE}"/>
              </a:ext>
            </a:extLst>
          </p:cNvPr>
          <p:cNvSpPr>
            <a:spLocks noGrp="1"/>
          </p:cNvSpPr>
          <p:nvPr>
            <p:ph type="sldNum" sz="quarter" idx="12"/>
          </p:nvPr>
        </p:nvSpPr>
        <p:spPr/>
        <p:txBody>
          <a:bodyPr/>
          <a:lstStyle/>
          <a:p>
            <a:fld id="{3D30220E-B9AD-4EC1-A36F-E8E7458346F2}" type="slidenum">
              <a:rPr lang="en-US" smtClean="0"/>
              <a:t>‹#›</a:t>
            </a:fld>
            <a:endParaRPr lang="en-US"/>
          </a:p>
        </p:txBody>
      </p:sp>
    </p:spTree>
    <p:extLst>
      <p:ext uri="{BB962C8B-B14F-4D97-AF65-F5344CB8AC3E}">
        <p14:creationId xmlns:p14="http://schemas.microsoft.com/office/powerpoint/2010/main" val="411704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7CBE-92CB-6ABE-B683-9149DB40FD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7344B-B3DA-FC26-C095-7223CAEEC3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0FA87F-A083-E7D5-A463-E694B6B11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D46BF0-B834-6B06-B4EA-8699ECCDF7BA}"/>
              </a:ext>
            </a:extLst>
          </p:cNvPr>
          <p:cNvSpPr>
            <a:spLocks noGrp="1"/>
          </p:cNvSpPr>
          <p:nvPr>
            <p:ph type="dt" sz="half" idx="10"/>
          </p:nvPr>
        </p:nvSpPr>
        <p:spPr/>
        <p:txBody>
          <a:bodyPr/>
          <a:lstStyle/>
          <a:p>
            <a:fld id="{10C1CBA1-5D87-496E-82B2-91A0C34830E9}" type="datetimeFigureOut">
              <a:rPr lang="en-US" smtClean="0"/>
              <a:t>4/2/2024</a:t>
            </a:fld>
            <a:endParaRPr lang="en-US"/>
          </a:p>
        </p:txBody>
      </p:sp>
      <p:sp>
        <p:nvSpPr>
          <p:cNvPr id="6" name="Footer Placeholder 5">
            <a:extLst>
              <a:ext uri="{FF2B5EF4-FFF2-40B4-BE49-F238E27FC236}">
                <a16:creationId xmlns:a16="http://schemas.microsoft.com/office/drawing/2014/main" id="{FF423A72-5B76-2008-A194-48403C1E93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884A4E-E68C-3DDC-8F08-A2BC42640CA8}"/>
              </a:ext>
            </a:extLst>
          </p:cNvPr>
          <p:cNvSpPr>
            <a:spLocks noGrp="1"/>
          </p:cNvSpPr>
          <p:nvPr>
            <p:ph type="sldNum" sz="quarter" idx="12"/>
          </p:nvPr>
        </p:nvSpPr>
        <p:spPr/>
        <p:txBody>
          <a:bodyPr/>
          <a:lstStyle/>
          <a:p>
            <a:fld id="{3D30220E-B9AD-4EC1-A36F-E8E7458346F2}" type="slidenum">
              <a:rPr lang="en-US" smtClean="0"/>
              <a:t>‹#›</a:t>
            </a:fld>
            <a:endParaRPr lang="en-US"/>
          </a:p>
        </p:txBody>
      </p:sp>
    </p:spTree>
    <p:extLst>
      <p:ext uri="{BB962C8B-B14F-4D97-AF65-F5344CB8AC3E}">
        <p14:creationId xmlns:p14="http://schemas.microsoft.com/office/powerpoint/2010/main" val="307802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08F1-5C68-C3B1-E62C-6FAACAC02A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89AAD8-121D-CA84-0E64-EB9D01DE13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7ED458-8266-57AD-7AA9-2B6EE3F43E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1C68C0-3749-A5F9-01C4-12C5552C5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D61BE-E1FB-A822-36E5-D11E849ACE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3F3AF5-0CE1-285D-C4BE-9BA0126B3A27}"/>
              </a:ext>
            </a:extLst>
          </p:cNvPr>
          <p:cNvSpPr>
            <a:spLocks noGrp="1"/>
          </p:cNvSpPr>
          <p:nvPr>
            <p:ph type="dt" sz="half" idx="10"/>
          </p:nvPr>
        </p:nvSpPr>
        <p:spPr/>
        <p:txBody>
          <a:bodyPr/>
          <a:lstStyle/>
          <a:p>
            <a:fld id="{10C1CBA1-5D87-496E-82B2-91A0C34830E9}" type="datetimeFigureOut">
              <a:rPr lang="en-US" smtClean="0"/>
              <a:t>4/2/2024</a:t>
            </a:fld>
            <a:endParaRPr lang="en-US"/>
          </a:p>
        </p:txBody>
      </p:sp>
      <p:sp>
        <p:nvSpPr>
          <p:cNvPr id="8" name="Footer Placeholder 7">
            <a:extLst>
              <a:ext uri="{FF2B5EF4-FFF2-40B4-BE49-F238E27FC236}">
                <a16:creationId xmlns:a16="http://schemas.microsoft.com/office/drawing/2014/main" id="{7515DE94-8E3B-535A-AAE1-79C49A0C9C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372771-7736-E1A4-66BA-C3EB3BE1FB84}"/>
              </a:ext>
            </a:extLst>
          </p:cNvPr>
          <p:cNvSpPr>
            <a:spLocks noGrp="1"/>
          </p:cNvSpPr>
          <p:nvPr>
            <p:ph type="sldNum" sz="quarter" idx="12"/>
          </p:nvPr>
        </p:nvSpPr>
        <p:spPr/>
        <p:txBody>
          <a:bodyPr/>
          <a:lstStyle/>
          <a:p>
            <a:fld id="{3D30220E-B9AD-4EC1-A36F-E8E7458346F2}" type="slidenum">
              <a:rPr lang="en-US" smtClean="0"/>
              <a:t>‹#›</a:t>
            </a:fld>
            <a:endParaRPr lang="en-US"/>
          </a:p>
        </p:txBody>
      </p:sp>
    </p:spTree>
    <p:extLst>
      <p:ext uri="{BB962C8B-B14F-4D97-AF65-F5344CB8AC3E}">
        <p14:creationId xmlns:p14="http://schemas.microsoft.com/office/powerpoint/2010/main" val="311554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C77B-4C6F-ABC0-F8F8-9EEEAF7980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BD2D1C-4B9F-13FC-6954-601D2B779C99}"/>
              </a:ext>
            </a:extLst>
          </p:cNvPr>
          <p:cNvSpPr>
            <a:spLocks noGrp="1"/>
          </p:cNvSpPr>
          <p:nvPr>
            <p:ph type="dt" sz="half" idx="10"/>
          </p:nvPr>
        </p:nvSpPr>
        <p:spPr/>
        <p:txBody>
          <a:bodyPr/>
          <a:lstStyle/>
          <a:p>
            <a:fld id="{10C1CBA1-5D87-496E-82B2-91A0C34830E9}" type="datetimeFigureOut">
              <a:rPr lang="en-US" smtClean="0"/>
              <a:t>4/2/2024</a:t>
            </a:fld>
            <a:endParaRPr lang="en-US"/>
          </a:p>
        </p:txBody>
      </p:sp>
      <p:sp>
        <p:nvSpPr>
          <p:cNvPr id="4" name="Footer Placeholder 3">
            <a:extLst>
              <a:ext uri="{FF2B5EF4-FFF2-40B4-BE49-F238E27FC236}">
                <a16:creationId xmlns:a16="http://schemas.microsoft.com/office/drawing/2014/main" id="{6B2A892F-E9CF-C497-24DE-625BAE2FE0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E5D6FA-D733-7321-2C4B-F0E920898D52}"/>
              </a:ext>
            </a:extLst>
          </p:cNvPr>
          <p:cNvSpPr>
            <a:spLocks noGrp="1"/>
          </p:cNvSpPr>
          <p:nvPr>
            <p:ph type="sldNum" sz="quarter" idx="12"/>
          </p:nvPr>
        </p:nvSpPr>
        <p:spPr/>
        <p:txBody>
          <a:bodyPr/>
          <a:lstStyle/>
          <a:p>
            <a:fld id="{3D30220E-B9AD-4EC1-A36F-E8E7458346F2}" type="slidenum">
              <a:rPr lang="en-US" smtClean="0"/>
              <a:t>‹#›</a:t>
            </a:fld>
            <a:endParaRPr lang="en-US"/>
          </a:p>
        </p:txBody>
      </p:sp>
    </p:spTree>
    <p:extLst>
      <p:ext uri="{BB962C8B-B14F-4D97-AF65-F5344CB8AC3E}">
        <p14:creationId xmlns:p14="http://schemas.microsoft.com/office/powerpoint/2010/main" val="58455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D6AE1E-2A1A-AD0C-AE5B-D78FBAE892EC}"/>
              </a:ext>
            </a:extLst>
          </p:cNvPr>
          <p:cNvSpPr>
            <a:spLocks noGrp="1"/>
          </p:cNvSpPr>
          <p:nvPr>
            <p:ph type="dt" sz="half" idx="10"/>
          </p:nvPr>
        </p:nvSpPr>
        <p:spPr/>
        <p:txBody>
          <a:bodyPr/>
          <a:lstStyle/>
          <a:p>
            <a:fld id="{10C1CBA1-5D87-496E-82B2-91A0C34830E9}" type="datetimeFigureOut">
              <a:rPr lang="en-US" smtClean="0"/>
              <a:t>4/2/2024</a:t>
            </a:fld>
            <a:endParaRPr lang="en-US"/>
          </a:p>
        </p:txBody>
      </p:sp>
      <p:sp>
        <p:nvSpPr>
          <p:cNvPr id="3" name="Footer Placeholder 2">
            <a:extLst>
              <a:ext uri="{FF2B5EF4-FFF2-40B4-BE49-F238E27FC236}">
                <a16:creationId xmlns:a16="http://schemas.microsoft.com/office/drawing/2014/main" id="{C10CA54C-56CE-B04E-86D2-C415929439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15E010-6166-ACB8-6BF7-6C575F1BF535}"/>
              </a:ext>
            </a:extLst>
          </p:cNvPr>
          <p:cNvSpPr>
            <a:spLocks noGrp="1"/>
          </p:cNvSpPr>
          <p:nvPr>
            <p:ph type="sldNum" sz="quarter" idx="12"/>
          </p:nvPr>
        </p:nvSpPr>
        <p:spPr/>
        <p:txBody>
          <a:bodyPr/>
          <a:lstStyle/>
          <a:p>
            <a:fld id="{3D30220E-B9AD-4EC1-A36F-E8E7458346F2}" type="slidenum">
              <a:rPr lang="en-US" smtClean="0"/>
              <a:t>‹#›</a:t>
            </a:fld>
            <a:endParaRPr lang="en-US"/>
          </a:p>
        </p:txBody>
      </p:sp>
    </p:spTree>
    <p:extLst>
      <p:ext uri="{BB962C8B-B14F-4D97-AF65-F5344CB8AC3E}">
        <p14:creationId xmlns:p14="http://schemas.microsoft.com/office/powerpoint/2010/main" val="109873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100B-EB3D-59A8-3C88-188B5BFA2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110971-DF13-23E9-D963-EB1BFCA53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04B7AE-E4C7-4839-9F0E-AB698A429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F6610-9009-BB28-D5A6-87FD2F5EF9D7}"/>
              </a:ext>
            </a:extLst>
          </p:cNvPr>
          <p:cNvSpPr>
            <a:spLocks noGrp="1"/>
          </p:cNvSpPr>
          <p:nvPr>
            <p:ph type="dt" sz="half" idx="10"/>
          </p:nvPr>
        </p:nvSpPr>
        <p:spPr/>
        <p:txBody>
          <a:bodyPr/>
          <a:lstStyle/>
          <a:p>
            <a:fld id="{10C1CBA1-5D87-496E-82B2-91A0C34830E9}" type="datetimeFigureOut">
              <a:rPr lang="en-US" smtClean="0"/>
              <a:t>4/2/2024</a:t>
            </a:fld>
            <a:endParaRPr lang="en-US"/>
          </a:p>
        </p:txBody>
      </p:sp>
      <p:sp>
        <p:nvSpPr>
          <p:cNvPr id="6" name="Footer Placeholder 5">
            <a:extLst>
              <a:ext uri="{FF2B5EF4-FFF2-40B4-BE49-F238E27FC236}">
                <a16:creationId xmlns:a16="http://schemas.microsoft.com/office/drawing/2014/main" id="{009E30D2-F4EA-FC4A-BD76-5888FBD3E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CDB67A-2262-BD3C-7295-EFFBA2F01D98}"/>
              </a:ext>
            </a:extLst>
          </p:cNvPr>
          <p:cNvSpPr>
            <a:spLocks noGrp="1"/>
          </p:cNvSpPr>
          <p:nvPr>
            <p:ph type="sldNum" sz="quarter" idx="12"/>
          </p:nvPr>
        </p:nvSpPr>
        <p:spPr/>
        <p:txBody>
          <a:bodyPr/>
          <a:lstStyle/>
          <a:p>
            <a:fld id="{3D30220E-B9AD-4EC1-A36F-E8E7458346F2}" type="slidenum">
              <a:rPr lang="en-US" smtClean="0"/>
              <a:t>‹#›</a:t>
            </a:fld>
            <a:endParaRPr lang="en-US"/>
          </a:p>
        </p:txBody>
      </p:sp>
    </p:spTree>
    <p:extLst>
      <p:ext uri="{BB962C8B-B14F-4D97-AF65-F5344CB8AC3E}">
        <p14:creationId xmlns:p14="http://schemas.microsoft.com/office/powerpoint/2010/main" val="97598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84F2-C95D-2E5A-AB3B-F034DCFD2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E7D55D-05B4-D265-F489-1324150796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0633C5-73AE-8018-3D83-B13E57367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232D54-4085-D0A0-205D-1412907B9E24}"/>
              </a:ext>
            </a:extLst>
          </p:cNvPr>
          <p:cNvSpPr>
            <a:spLocks noGrp="1"/>
          </p:cNvSpPr>
          <p:nvPr>
            <p:ph type="dt" sz="half" idx="10"/>
          </p:nvPr>
        </p:nvSpPr>
        <p:spPr/>
        <p:txBody>
          <a:bodyPr/>
          <a:lstStyle/>
          <a:p>
            <a:fld id="{10C1CBA1-5D87-496E-82B2-91A0C34830E9}" type="datetimeFigureOut">
              <a:rPr lang="en-US" smtClean="0"/>
              <a:t>4/2/2024</a:t>
            </a:fld>
            <a:endParaRPr lang="en-US"/>
          </a:p>
        </p:txBody>
      </p:sp>
      <p:sp>
        <p:nvSpPr>
          <p:cNvPr id="6" name="Footer Placeholder 5">
            <a:extLst>
              <a:ext uri="{FF2B5EF4-FFF2-40B4-BE49-F238E27FC236}">
                <a16:creationId xmlns:a16="http://schemas.microsoft.com/office/drawing/2014/main" id="{359C1EE9-5075-7669-835A-1A9F72DB09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06931-4A54-9606-DCCD-A6CB7A27D2BF}"/>
              </a:ext>
            </a:extLst>
          </p:cNvPr>
          <p:cNvSpPr>
            <a:spLocks noGrp="1"/>
          </p:cNvSpPr>
          <p:nvPr>
            <p:ph type="sldNum" sz="quarter" idx="12"/>
          </p:nvPr>
        </p:nvSpPr>
        <p:spPr/>
        <p:txBody>
          <a:bodyPr/>
          <a:lstStyle/>
          <a:p>
            <a:fld id="{3D30220E-B9AD-4EC1-A36F-E8E7458346F2}" type="slidenum">
              <a:rPr lang="en-US" smtClean="0"/>
              <a:t>‹#›</a:t>
            </a:fld>
            <a:endParaRPr lang="en-US"/>
          </a:p>
        </p:txBody>
      </p:sp>
    </p:spTree>
    <p:extLst>
      <p:ext uri="{BB962C8B-B14F-4D97-AF65-F5344CB8AC3E}">
        <p14:creationId xmlns:p14="http://schemas.microsoft.com/office/powerpoint/2010/main" val="124563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AC9719-E8BF-5F7D-7983-CB5044DE91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9E6097-F415-3D17-F6C5-2CED04D86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8F7CD-1AA3-6290-EA10-61BDF717D1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C1CBA1-5D87-496E-82B2-91A0C34830E9}" type="datetimeFigureOut">
              <a:rPr lang="en-US" smtClean="0"/>
              <a:t>4/2/2024</a:t>
            </a:fld>
            <a:endParaRPr lang="en-US"/>
          </a:p>
        </p:txBody>
      </p:sp>
      <p:sp>
        <p:nvSpPr>
          <p:cNvPr id="5" name="Footer Placeholder 4">
            <a:extLst>
              <a:ext uri="{FF2B5EF4-FFF2-40B4-BE49-F238E27FC236}">
                <a16:creationId xmlns:a16="http://schemas.microsoft.com/office/drawing/2014/main" id="{FB340678-740B-C676-A461-145200175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F5F420A-0B9E-DFA9-A146-5CB4A424BA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30220E-B9AD-4EC1-A36F-E8E7458346F2}" type="slidenum">
              <a:rPr lang="en-US" smtClean="0"/>
              <a:t>‹#›</a:t>
            </a:fld>
            <a:endParaRPr lang="en-US"/>
          </a:p>
        </p:txBody>
      </p:sp>
    </p:spTree>
    <p:extLst>
      <p:ext uri="{BB962C8B-B14F-4D97-AF65-F5344CB8AC3E}">
        <p14:creationId xmlns:p14="http://schemas.microsoft.com/office/powerpoint/2010/main" val="2378127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syncfusion.com/"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syncfusion.com/" TargetMode="External"/><Relationship Id="rId7" Type="http://schemas.openxmlformats.org/officeDocument/2006/relationships/image" Target="../media/image5.svg"/><Relationship Id="rId2" Type="http://schemas.openxmlformats.org/officeDocument/2006/relationships/image" Target="../media/image8.pn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syncfusion.com/" TargetMode="External"/><Relationship Id="rId7" Type="http://schemas.openxmlformats.org/officeDocument/2006/relationships/image" Target="../media/image5.sv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202A-A573-ABC9-2769-0129DDE0771A}"/>
              </a:ext>
            </a:extLst>
          </p:cNvPr>
          <p:cNvSpPr>
            <a:spLocks noGrp="1"/>
          </p:cNvSpPr>
          <p:nvPr>
            <p:ph type="ctrTitle"/>
          </p:nvPr>
        </p:nvSpPr>
        <p:spPr/>
        <p:txBody>
          <a:bodyPr/>
          <a:lstStyle/>
          <a:p>
            <a:r>
              <a:rPr lang="en-US" dirty="0" err="1"/>
              <a:t>Syncfusion</a:t>
            </a:r>
            <a:r>
              <a:rPr lang="en-US" dirty="0"/>
              <a:t> Components</a:t>
            </a:r>
          </a:p>
        </p:txBody>
      </p:sp>
      <p:sp>
        <p:nvSpPr>
          <p:cNvPr id="3" name="Subtitle 2">
            <a:extLst>
              <a:ext uri="{FF2B5EF4-FFF2-40B4-BE49-F238E27FC236}">
                <a16:creationId xmlns:a16="http://schemas.microsoft.com/office/drawing/2014/main" id="{172D300C-29DE-1997-5ACB-37052084DCDF}"/>
              </a:ext>
            </a:extLst>
          </p:cNvPr>
          <p:cNvSpPr>
            <a:spLocks noGrp="1"/>
          </p:cNvSpPr>
          <p:nvPr>
            <p:ph type="subTitle" idx="1"/>
          </p:nvPr>
        </p:nvSpPr>
        <p:spPr/>
        <p:txBody>
          <a:bodyPr/>
          <a:lstStyle/>
          <a:p>
            <a:r>
              <a:rPr lang="en-US" dirty="0"/>
              <a:t>By-</a:t>
            </a:r>
          </a:p>
          <a:p>
            <a:r>
              <a:rPr lang="en-US" dirty="0"/>
              <a:t>SATTI.VENKATA RAMA KRISHNA REDDY</a:t>
            </a:r>
          </a:p>
        </p:txBody>
      </p:sp>
    </p:spTree>
    <p:extLst>
      <p:ext uri="{BB962C8B-B14F-4D97-AF65-F5344CB8AC3E}">
        <p14:creationId xmlns:p14="http://schemas.microsoft.com/office/powerpoint/2010/main" val="213382456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F05AB-129C-7879-5F6E-2B75C5418C0F}"/>
              </a:ext>
            </a:extLst>
          </p:cNvPr>
          <p:cNvSpPr>
            <a:spLocks noGrp="1"/>
          </p:cNvSpPr>
          <p:nvPr>
            <p:ph type="title"/>
          </p:nvPr>
        </p:nvSpPr>
        <p:spPr/>
        <p:txBody>
          <a:bodyPr/>
          <a:lstStyle/>
          <a:p>
            <a:r>
              <a:rPr lang="en-US" dirty="0"/>
              <a:t>Most Popular Components of </a:t>
            </a:r>
            <a:r>
              <a:rPr lang="en-US" dirty="0" err="1"/>
              <a:t>Syncfusion</a:t>
            </a:r>
            <a:endParaRPr lang="en-US" dirty="0"/>
          </a:p>
        </p:txBody>
      </p:sp>
      <p:sp>
        <p:nvSpPr>
          <p:cNvPr id="3" name="Content Placeholder 2">
            <a:extLst>
              <a:ext uri="{FF2B5EF4-FFF2-40B4-BE49-F238E27FC236}">
                <a16:creationId xmlns:a16="http://schemas.microsoft.com/office/drawing/2014/main" id="{36529D46-9E39-C92F-14E5-4D8BBBA496BE}"/>
              </a:ext>
            </a:extLst>
          </p:cNvPr>
          <p:cNvSpPr>
            <a:spLocks noGrp="1"/>
          </p:cNvSpPr>
          <p:nvPr>
            <p:ph idx="1"/>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DataGrid</a:t>
            </a:r>
          </a:p>
          <a:p>
            <a:r>
              <a:rPr lang="en-US" dirty="0">
                <a:latin typeface="Open Sans" panose="020B0606030504020204" pitchFamily="34" charset="0"/>
                <a:ea typeface="Open Sans" panose="020B0606030504020204" pitchFamily="34" charset="0"/>
                <a:cs typeface="Open Sans" panose="020B0606030504020204" pitchFamily="34" charset="0"/>
              </a:rPr>
              <a:t>Charts</a:t>
            </a:r>
          </a:p>
          <a:p>
            <a:r>
              <a:rPr lang="en-US" dirty="0" err="1">
                <a:latin typeface="Open Sans" panose="020B0606030504020204" pitchFamily="34" charset="0"/>
                <a:ea typeface="Open Sans" panose="020B0606030504020204" pitchFamily="34" charset="0"/>
                <a:cs typeface="Open Sans" panose="020B0606030504020204" pitchFamily="34" charset="0"/>
              </a:rPr>
              <a:t>ListView</a:t>
            </a: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Scheduler</a:t>
            </a:r>
          </a:p>
          <a:p>
            <a:r>
              <a:rPr lang="en-US" dirty="0">
                <a:latin typeface="Open Sans" panose="020B0606030504020204" pitchFamily="34" charset="0"/>
                <a:ea typeface="Open Sans" panose="020B0606030504020204" pitchFamily="34" charset="0"/>
                <a:cs typeface="Open Sans" panose="020B0606030504020204" pitchFamily="34" charset="0"/>
              </a:rPr>
              <a:t>Diagram</a:t>
            </a:r>
          </a:p>
          <a:p>
            <a:r>
              <a:rPr lang="en-US" dirty="0">
                <a:latin typeface="Open Sans" panose="020B0606030504020204" pitchFamily="34" charset="0"/>
                <a:ea typeface="Open Sans" panose="020B0606030504020204" pitchFamily="34" charset="0"/>
                <a:cs typeface="Open Sans" panose="020B0606030504020204" pitchFamily="34" charset="0"/>
              </a:rPr>
              <a:t>PDF Viewer</a:t>
            </a:r>
          </a:p>
          <a:p>
            <a:r>
              <a:rPr lang="en-US" dirty="0">
                <a:latin typeface="Open Sans" panose="020B0606030504020204" pitchFamily="34" charset="0"/>
                <a:ea typeface="Open Sans" panose="020B0606030504020204" pitchFamily="34" charset="0"/>
                <a:cs typeface="Open Sans" panose="020B0606030504020204" pitchFamily="34" charset="0"/>
              </a:rPr>
              <a:t>Excel Library</a:t>
            </a:r>
          </a:p>
        </p:txBody>
      </p:sp>
    </p:spTree>
    <p:extLst>
      <p:ext uri="{BB962C8B-B14F-4D97-AF65-F5344CB8AC3E}">
        <p14:creationId xmlns:p14="http://schemas.microsoft.com/office/powerpoint/2010/main" val="15161458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pic>
        <p:nvPicPr>
          <p:cNvPr id="21" name="Picture 20" descr="World outline">
            <a:extLst>
              <a:ext uri="{FF2B5EF4-FFF2-40B4-BE49-F238E27FC236}">
                <a16:creationId xmlns:a16="http://schemas.microsoft.com/office/drawing/2014/main" id="{BC657F98-58E5-073F-7ADB-C607152B19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71893" y="3957534"/>
            <a:ext cx="326170" cy="333861"/>
          </a:xfrm>
          <a:prstGeom prst="rect">
            <a:avLst/>
          </a:prstGeom>
        </p:spPr>
      </p:pic>
      <p:sp>
        <p:nvSpPr>
          <p:cNvPr id="2" name="Title 1">
            <a:extLst>
              <a:ext uri="{FF2B5EF4-FFF2-40B4-BE49-F238E27FC236}">
                <a16:creationId xmlns:a16="http://schemas.microsoft.com/office/drawing/2014/main" id="{3031AA4C-AECB-BAAB-4427-4F5A96E32628}"/>
              </a:ext>
            </a:extLst>
          </p:cNvPr>
          <p:cNvSpPr>
            <a:spLocks noGrp="1"/>
          </p:cNvSpPr>
          <p:nvPr>
            <p:ph type="title"/>
          </p:nvPr>
        </p:nvSpPr>
        <p:spPr>
          <a:xfrm>
            <a:off x="836612" y="363794"/>
            <a:ext cx="3932237" cy="987425"/>
          </a:xfrm>
        </p:spPr>
        <p:txBody>
          <a:bodyPr/>
          <a:lstStyle/>
          <a:p>
            <a:r>
              <a:rPr lang="en-US" dirty="0"/>
              <a:t>Data Grid</a:t>
            </a:r>
          </a:p>
        </p:txBody>
      </p:sp>
      <p:pic>
        <p:nvPicPr>
          <p:cNvPr id="6" name="Picture Placeholder 5" descr="A screenshot of a list of people&#10;&#10;Description automatically generated">
            <a:extLst>
              <a:ext uri="{FF2B5EF4-FFF2-40B4-BE49-F238E27FC236}">
                <a16:creationId xmlns:a16="http://schemas.microsoft.com/office/drawing/2014/main" id="{A698D2CE-9936-7A7A-DBDF-C8FEE00A5FFE}"/>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t="3649" b="3649"/>
          <a:stretch>
            <a:fillRect/>
          </a:stretch>
        </p:blipFill>
        <p:spPr>
          <a:xfrm>
            <a:off x="6371302" y="987425"/>
            <a:ext cx="4984085" cy="4873625"/>
          </a:xfrm>
        </p:spPr>
      </p:pic>
      <p:sp>
        <p:nvSpPr>
          <p:cNvPr id="4" name="Text Placeholder 3">
            <a:extLst>
              <a:ext uri="{FF2B5EF4-FFF2-40B4-BE49-F238E27FC236}">
                <a16:creationId xmlns:a16="http://schemas.microsoft.com/office/drawing/2014/main" id="{E32FE991-AABA-1CAB-580A-E081BD7B3BFD}"/>
              </a:ext>
            </a:extLst>
          </p:cNvPr>
          <p:cNvSpPr>
            <a:spLocks noGrp="1"/>
          </p:cNvSpPr>
          <p:nvPr>
            <p:ph type="body" sz="half" idx="2"/>
          </p:nvPr>
        </p:nvSpPr>
        <p:spPr>
          <a:xfrm>
            <a:off x="839218" y="1516389"/>
            <a:ext cx="5111904" cy="2158822"/>
          </a:xfrm>
        </p:spPr>
        <p:txBody>
          <a:bodyPr>
            <a:normAutofit/>
          </a:bodyPr>
          <a:lstStyle/>
          <a:p>
            <a:r>
              <a:rPr lang="en-US" sz="14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endParaRPr lang="en-US" sz="1400" dirty="0">
              <a:solidFill>
                <a:srgbClr val="1A1A1A"/>
              </a:solidFill>
              <a:latin typeface="Open Sans" panose="020B0606030504020204" pitchFamily="34" charset="0"/>
              <a:ea typeface="Open Sans" panose="020B0606030504020204" pitchFamily="34" charset="0"/>
              <a:cs typeface="Open Sans" panose="020B0606030504020204" pitchFamily="34" charset="0"/>
            </a:endParaRPr>
          </a:p>
          <a:p>
            <a:r>
              <a:rPr lang="en-US" sz="14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SUPPORTED PLATFORMS</a:t>
            </a:r>
          </a:p>
          <a:p>
            <a:endParaRPr lang="en-US" sz="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9" name="Picture 18" descr="Monitor outline">
            <a:extLst>
              <a:ext uri="{FF2B5EF4-FFF2-40B4-BE49-F238E27FC236}">
                <a16:creationId xmlns:a16="http://schemas.microsoft.com/office/drawing/2014/main" id="{3361E98B-D263-6DEC-8FC2-5B5150358D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54157" y="4640637"/>
            <a:ext cx="333861" cy="333861"/>
          </a:xfrm>
          <a:prstGeom prst="rect">
            <a:avLst/>
          </a:prstGeom>
        </p:spPr>
      </p:pic>
      <p:pic>
        <p:nvPicPr>
          <p:cNvPr id="5" name="Graphic 4" descr="Smart Phone outline">
            <a:extLst>
              <a:ext uri="{FF2B5EF4-FFF2-40B4-BE49-F238E27FC236}">
                <a16:creationId xmlns:a16="http://schemas.microsoft.com/office/drawing/2014/main" id="{D690CD82-EA5D-7467-6C00-42658095BA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6612" y="5442264"/>
            <a:ext cx="333861" cy="220781"/>
          </a:xfrm>
          <a:prstGeom prst="rect">
            <a:avLst/>
          </a:prstGeom>
        </p:spPr>
      </p:pic>
      <p:graphicFrame>
        <p:nvGraphicFramePr>
          <p:cNvPr id="10" name="Table 9">
            <a:extLst>
              <a:ext uri="{FF2B5EF4-FFF2-40B4-BE49-F238E27FC236}">
                <a16:creationId xmlns:a16="http://schemas.microsoft.com/office/drawing/2014/main" id="{E63E2ADE-1127-A9FA-65F1-787538EA5DD0}"/>
              </a:ext>
            </a:extLst>
          </p:cNvPr>
          <p:cNvGraphicFramePr>
            <a:graphicFrameLocks noGrp="1"/>
          </p:cNvGraphicFramePr>
          <p:nvPr>
            <p:extLst>
              <p:ext uri="{D42A27DB-BD31-4B8C-83A1-F6EECF244321}">
                <p14:modId xmlns:p14="http://schemas.microsoft.com/office/powerpoint/2010/main" val="3677628293"/>
              </p:ext>
            </p:extLst>
          </p:nvPr>
        </p:nvGraphicFramePr>
        <p:xfrm>
          <a:off x="1487558" y="3838546"/>
          <a:ext cx="4984085" cy="251460"/>
        </p:xfrm>
        <a:graphic>
          <a:graphicData uri="http://schemas.openxmlformats.org/drawingml/2006/table">
            <a:tbl>
              <a:tblPr firstRow="1" bandRow="1">
                <a:tableStyleId>{5C22544A-7EE6-4342-B048-85BDC9FD1C3A}</a:tableStyleId>
              </a:tblPr>
              <a:tblGrid>
                <a:gridCol w="1021686">
                  <a:extLst>
                    <a:ext uri="{9D8B030D-6E8A-4147-A177-3AD203B41FA5}">
                      <a16:colId xmlns:a16="http://schemas.microsoft.com/office/drawing/2014/main" val="3568867671"/>
                    </a:ext>
                  </a:extLst>
                </a:gridCol>
                <a:gridCol w="884903">
                  <a:extLst>
                    <a:ext uri="{9D8B030D-6E8A-4147-A177-3AD203B41FA5}">
                      <a16:colId xmlns:a16="http://schemas.microsoft.com/office/drawing/2014/main" val="2022701344"/>
                    </a:ext>
                  </a:extLst>
                </a:gridCol>
                <a:gridCol w="757084">
                  <a:extLst>
                    <a:ext uri="{9D8B030D-6E8A-4147-A177-3AD203B41FA5}">
                      <a16:colId xmlns:a16="http://schemas.microsoft.com/office/drawing/2014/main" val="641374800"/>
                    </a:ext>
                  </a:extLst>
                </a:gridCol>
                <a:gridCol w="619432">
                  <a:extLst>
                    <a:ext uri="{9D8B030D-6E8A-4147-A177-3AD203B41FA5}">
                      <a16:colId xmlns:a16="http://schemas.microsoft.com/office/drawing/2014/main" val="1757352064"/>
                    </a:ext>
                  </a:extLst>
                </a:gridCol>
                <a:gridCol w="1700980">
                  <a:extLst>
                    <a:ext uri="{9D8B030D-6E8A-4147-A177-3AD203B41FA5}">
                      <a16:colId xmlns:a16="http://schemas.microsoft.com/office/drawing/2014/main" val="3320863515"/>
                    </a:ext>
                  </a:extLst>
                </a:gridCol>
              </a:tblGrid>
              <a:tr h="0">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JavaScript</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Angular</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React</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Vue</a:t>
                      </a:r>
                      <a:r>
                        <a:rPr lang="en-US" sz="1050" u="sng" baseline="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rPr>
                        <a:t> </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err="1">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Blazor</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3693707482"/>
                  </a:ext>
                </a:extLst>
              </a:tr>
            </a:tbl>
          </a:graphicData>
        </a:graphic>
      </p:graphicFrame>
      <p:graphicFrame>
        <p:nvGraphicFramePr>
          <p:cNvPr id="11" name="Table 10">
            <a:extLst>
              <a:ext uri="{FF2B5EF4-FFF2-40B4-BE49-F238E27FC236}">
                <a16:creationId xmlns:a16="http://schemas.microsoft.com/office/drawing/2014/main" id="{6B614B13-655F-767D-029A-0D25496DA38B}"/>
              </a:ext>
            </a:extLst>
          </p:cNvPr>
          <p:cNvGraphicFramePr>
            <a:graphicFrameLocks noGrp="1"/>
          </p:cNvGraphicFramePr>
          <p:nvPr>
            <p:extLst>
              <p:ext uri="{D42A27DB-BD31-4B8C-83A1-F6EECF244321}">
                <p14:modId xmlns:p14="http://schemas.microsoft.com/office/powerpoint/2010/main" val="2819549431"/>
              </p:ext>
            </p:extLst>
          </p:nvPr>
        </p:nvGraphicFramePr>
        <p:xfrm>
          <a:off x="1491128" y="4047221"/>
          <a:ext cx="4975205" cy="369332"/>
        </p:xfrm>
        <a:graphic>
          <a:graphicData uri="http://schemas.openxmlformats.org/drawingml/2006/table">
            <a:tbl>
              <a:tblPr firstRow="1" bandRow="1">
                <a:tableStyleId>{5C22544A-7EE6-4342-B048-85BDC9FD1C3A}</a:tableStyleId>
              </a:tblPr>
              <a:tblGrid>
                <a:gridCol w="857217">
                  <a:extLst>
                    <a:ext uri="{9D8B030D-6E8A-4147-A177-3AD203B41FA5}">
                      <a16:colId xmlns:a16="http://schemas.microsoft.com/office/drawing/2014/main" val="3752736592"/>
                    </a:ext>
                  </a:extLst>
                </a:gridCol>
                <a:gridCol w="1262380">
                  <a:extLst>
                    <a:ext uri="{9D8B030D-6E8A-4147-A177-3AD203B41FA5}">
                      <a16:colId xmlns:a16="http://schemas.microsoft.com/office/drawing/2014/main" val="1275380838"/>
                    </a:ext>
                  </a:extLst>
                </a:gridCol>
                <a:gridCol w="2855608">
                  <a:extLst>
                    <a:ext uri="{9D8B030D-6E8A-4147-A177-3AD203B41FA5}">
                      <a16:colId xmlns:a16="http://schemas.microsoft.com/office/drawing/2014/main" val="3768139103"/>
                    </a:ext>
                  </a:extLst>
                </a:gridCol>
              </a:tblGrid>
              <a:tr h="369332">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Flutter</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ASP.NET MVC</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ASP.NET Core</a:t>
                      </a: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rPr>
                        <a:t> </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647291082"/>
                  </a:ext>
                </a:extLst>
              </a:tr>
            </a:tbl>
          </a:graphicData>
        </a:graphic>
      </p:graphicFrame>
      <p:graphicFrame>
        <p:nvGraphicFramePr>
          <p:cNvPr id="12" name="Table 11">
            <a:extLst>
              <a:ext uri="{FF2B5EF4-FFF2-40B4-BE49-F238E27FC236}">
                <a16:creationId xmlns:a16="http://schemas.microsoft.com/office/drawing/2014/main" id="{74C7D43D-DDB6-5B7C-BE4E-36168E907865}"/>
              </a:ext>
            </a:extLst>
          </p:cNvPr>
          <p:cNvGraphicFramePr>
            <a:graphicFrameLocks noGrp="1"/>
          </p:cNvGraphicFramePr>
          <p:nvPr>
            <p:extLst>
              <p:ext uri="{D42A27DB-BD31-4B8C-83A1-F6EECF244321}">
                <p14:modId xmlns:p14="http://schemas.microsoft.com/office/powerpoint/2010/main" val="585378992"/>
              </p:ext>
            </p:extLst>
          </p:nvPr>
        </p:nvGraphicFramePr>
        <p:xfrm>
          <a:off x="1487559" y="4619285"/>
          <a:ext cx="4984085" cy="418786"/>
        </p:xfrm>
        <a:graphic>
          <a:graphicData uri="http://schemas.openxmlformats.org/drawingml/2006/table">
            <a:tbl>
              <a:tblPr firstRow="1" bandRow="1">
                <a:tableStyleId>{5C22544A-7EE6-4342-B048-85BDC9FD1C3A}</a:tableStyleId>
              </a:tblPr>
              <a:tblGrid>
                <a:gridCol w="1067428">
                  <a:extLst>
                    <a:ext uri="{9D8B030D-6E8A-4147-A177-3AD203B41FA5}">
                      <a16:colId xmlns:a16="http://schemas.microsoft.com/office/drawing/2014/main" val="2847733037"/>
                    </a:ext>
                  </a:extLst>
                </a:gridCol>
                <a:gridCol w="668594">
                  <a:extLst>
                    <a:ext uri="{9D8B030D-6E8A-4147-A177-3AD203B41FA5}">
                      <a16:colId xmlns:a16="http://schemas.microsoft.com/office/drawing/2014/main" val="631078473"/>
                    </a:ext>
                  </a:extLst>
                </a:gridCol>
                <a:gridCol w="776748">
                  <a:extLst>
                    <a:ext uri="{9D8B030D-6E8A-4147-A177-3AD203B41FA5}">
                      <a16:colId xmlns:a16="http://schemas.microsoft.com/office/drawing/2014/main" val="3748424506"/>
                    </a:ext>
                  </a:extLst>
                </a:gridCol>
                <a:gridCol w="855407">
                  <a:extLst>
                    <a:ext uri="{9D8B030D-6E8A-4147-A177-3AD203B41FA5}">
                      <a16:colId xmlns:a16="http://schemas.microsoft.com/office/drawing/2014/main" val="479305811"/>
                    </a:ext>
                  </a:extLst>
                </a:gridCol>
                <a:gridCol w="1615908">
                  <a:extLst>
                    <a:ext uri="{9D8B030D-6E8A-4147-A177-3AD203B41FA5}">
                      <a16:colId xmlns:a16="http://schemas.microsoft.com/office/drawing/2014/main" val="1471515892"/>
                    </a:ext>
                  </a:extLst>
                </a:gridCol>
              </a:tblGrid>
              <a:tr h="418786">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WinForms</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WPF</a:t>
                      </a: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rPr>
                        <a:t> </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err="1">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WinUI</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Flutter</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Xamarin</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4228983279"/>
                  </a:ext>
                </a:extLst>
              </a:tr>
            </a:tbl>
          </a:graphicData>
        </a:graphic>
      </p:graphicFrame>
      <p:graphicFrame>
        <p:nvGraphicFramePr>
          <p:cNvPr id="13" name="Table 12">
            <a:extLst>
              <a:ext uri="{FF2B5EF4-FFF2-40B4-BE49-F238E27FC236}">
                <a16:creationId xmlns:a16="http://schemas.microsoft.com/office/drawing/2014/main" id="{BDA710BD-BB45-AD2A-C94B-C2344260C859}"/>
              </a:ext>
            </a:extLst>
          </p:cNvPr>
          <p:cNvGraphicFramePr>
            <a:graphicFrameLocks noGrp="1"/>
          </p:cNvGraphicFramePr>
          <p:nvPr>
            <p:extLst>
              <p:ext uri="{D42A27DB-BD31-4B8C-83A1-F6EECF244321}">
                <p14:modId xmlns:p14="http://schemas.microsoft.com/office/powerpoint/2010/main" val="899630056"/>
              </p:ext>
            </p:extLst>
          </p:nvPr>
        </p:nvGraphicFramePr>
        <p:xfrm>
          <a:off x="1487560" y="4843177"/>
          <a:ext cx="4798941" cy="369332"/>
        </p:xfrm>
        <a:graphic>
          <a:graphicData uri="http://schemas.openxmlformats.org/drawingml/2006/table">
            <a:tbl>
              <a:tblPr firstRow="1" bandRow="1">
                <a:tableStyleId>{5C22544A-7EE6-4342-B048-85BDC9FD1C3A}</a:tableStyleId>
              </a:tblPr>
              <a:tblGrid>
                <a:gridCol w="766067">
                  <a:extLst>
                    <a:ext uri="{9D8B030D-6E8A-4147-A177-3AD203B41FA5}">
                      <a16:colId xmlns:a16="http://schemas.microsoft.com/office/drawing/2014/main" val="2829727754"/>
                    </a:ext>
                  </a:extLst>
                </a:gridCol>
                <a:gridCol w="1141727">
                  <a:extLst>
                    <a:ext uri="{9D8B030D-6E8A-4147-A177-3AD203B41FA5}">
                      <a16:colId xmlns:a16="http://schemas.microsoft.com/office/drawing/2014/main" val="2309518512"/>
                    </a:ext>
                  </a:extLst>
                </a:gridCol>
                <a:gridCol w="2891147">
                  <a:extLst>
                    <a:ext uri="{9D8B030D-6E8A-4147-A177-3AD203B41FA5}">
                      <a16:colId xmlns:a16="http://schemas.microsoft.com/office/drawing/2014/main" val="2376405325"/>
                    </a:ext>
                  </a:extLst>
                </a:gridCol>
              </a:tblGrid>
              <a:tr h="369332">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UWP</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.NET MAUI</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tc>
                  <a:txBody>
                    <a:bodyPr/>
                    <a:lstStyle/>
                    <a:p>
                      <a:pPr marL="0" indent="0">
                        <a:buClr>
                          <a:schemeClr val="bg2">
                            <a:lumMod val="75000"/>
                          </a:schemeClr>
                        </a:buClr>
                        <a:buSzPct val="150000"/>
                        <a:buFont typeface="Arial" panose="020B0604020202020204" pitchFamily="34" charset="0"/>
                        <a:buNone/>
                      </a:pP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1964978226"/>
                  </a:ext>
                </a:extLst>
              </a:tr>
            </a:tbl>
          </a:graphicData>
        </a:graphic>
      </p:graphicFrame>
      <p:graphicFrame>
        <p:nvGraphicFramePr>
          <p:cNvPr id="18" name="Table 17">
            <a:extLst>
              <a:ext uri="{FF2B5EF4-FFF2-40B4-BE49-F238E27FC236}">
                <a16:creationId xmlns:a16="http://schemas.microsoft.com/office/drawing/2014/main" id="{FCCD5771-D216-1938-AD95-B4CD04E818CD}"/>
              </a:ext>
            </a:extLst>
          </p:cNvPr>
          <p:cNvGraphicFramePr>
            <a:graphicFrameLocks noGrp="1"/>
          </p:cNvGraphicFramePr>
          <p:nvPr>
            <p:extLst>
              <p:ext uri="{D42A27DB-BD31-4B8C-83A1-F6EECF244321}">
                <p14:modId xmlns:p14="http://schemas.microsoft.com/office/powerpoint/2010/main" val="3183664646"/>
              </p:ext>
            </p:extLst>
          </p:nvPr>
        </p:nvGraphicFramePr>
        <p:xfrm>
          <a:off x="1487558" y="5436401"/>
          <a:ext cx="4984085" cy="418786"/>
        </p:xfrm>
        <a:graphic>
          <a:graphicData uri="http://schemas.openxmlformats.org/drawingml/2006/table">
            <a:tbl>
              <a:tblPr firstRow="1" bandRow="1">
                <a:tableStyleId>{5C22544A-7EE6-4342-B048-85BDC9FD1C3A}</a:tableStyleId>
              </a:tblPr>
              <a:tblGrid>
                <a:gridCol w="948212">
                  <a:extLst>
                    <a:ext uri="{9D8B030D-6E8A-4147-A177-3AD203B41FA5}">
                      <a16:colId xmlns:a16="http://schemas.microsoft.com/office/drawing/2014/main" val="2479385246"/>
                    </a:ext>
                  </a:extLst>
                </a:gridCol>
                <a:gridCol w="810491">
                  <a:extLst>
                    <a:ext uri="{9D8B030D-6E8A-4147-A177-3AD203B41FA5}">
                      <a16:colId xmlns:a16="http://schemas.microsoft.com/office/drawing/2014/main" val="1040602130"/>
                    </a:ext>
                  </a:extLst>
                </a:gridCol>
                <a:gridCol w="675409">
                  <a:extLst>
                    <a:ext uri="{9D8B030D-6E8A-4147-A177-3AD203B41FA5}">
                      <a16:colId xmlns:a16="http://schemas.microsoft.com/office/drawing/2014/main" val="2671670790"/>
                    </a:ext>
                  </a:extLst>
                </a:gridCol>
                <a:gridCol w="1061884">
                  <a:extLst>
                    <a:ext uri="{9D8B030D-6E8A-4147-A177-3AD203B41FA5}">
                      <a16:colId xmlns:a16="http://schemas.microsoft.com/office/drawing/2014/main" val="3006540619"/>
                    </a:ext>
                  </a:extLst>
                </a:gridCol>
                <a:gridCol w="1488089">
                  <a:extLst>
                    <a:ext uri="{9D8B030D-6E8A-4147-A177-3AD203B41FA5}">
                      <a16:colId xmlns:a16="http://schemas.microsoft.com/office/drawing/2014/main" val="625163869"/>
                    </a:ext>
                  </a:extLst>
                </a:gridCol>
              </a:tblGrid>
              <a:tr h="418786">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Xamarin</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Flutter</a:t>
                      </a: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rPr>
                        <a:t> </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UWP</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JavaScript</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.NET MAUI</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3600620363"/>
                  </a:ext>
                </a:extLst>
              </a:tr>
            </a:tbl>
          </a:graphicData>
        </a:graphic>
      </p:graphicFrame>
      <p:cxnSp>
        <p:nvCxnSpPr>
          <p:cNvPr id="7" name="Straight Connector 6">
            <a:extLst>
              <a:ext uri="{FF2B5EF4-FFF2-40B4-BE49-F238E27FC236}">
                <a16:creationId xmlns:a16="http://schemas.microsoft.com/office/drawing/2014/main" id="{E654C052-57C1-5A58-053A-66D8171810A6}"/>
              </a:ext>
            </a:extLst>
          </p:cNvPr>
          <p:cNvCxnSpPr>
            <a:cxnSpLocks/>
          </p:cNvCxnSpPr>
          <p:nvPr/>
        </p:nvCxnSpPr>
        <p:spPr>
          <a:xfrm>
            <a:off x="1337788" y="3871276"/>
            <a:ext cx="0" cy="466069"/>
          </a:xfrm>
          <a:prstGeom prst="line">
            <a:avLst/>
          </a:prstGeom>
          <a:ln>
            <a:solidFill>
              <a:srgbClr val="B8B8B8"/>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A07F318-19B4-3F38-F4EF-0F4868E2985E}"/>
              </a:ext>
            </a:extLst>
          </p:cNvPr>
          <p:cNvCxnSpPr>
            <a:cxnSpLocks/>
          </p:cNvCxnSpPr>
          <p:nvPr/>
        </p:nvCxnSpPr>
        <p:spPr>
          <a:xfrm>
            <a:off x="1337788" y="4619285"/>
            <a:ext cx="0" cy="466069"/>
          </a:xfrm>
          <a:prstGeom prst="line">
            <a:avLst/>
          </a:prstGeom>
          <a:ln>
            <a:solidFill>
              <a:srgbClr val="B8B8B8"/>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E360F50-7C59-E6E3-057E-7654FFB5542D}"/>
              </a:ext>
            </a:extLst>
          </p:cNvPr>
          <p:cNvCxnSpPr>
            <a:cxnSpLocks/>
          </p:cNvCxnSpPr>
          <p:nvPr/>
        </p:nvCxnSpPr>
        <p:spPr>
          <a:xfrm>
            <a:off x="1337788" y="5442264"/>
            <a:ext cx="0" cy="220781"/>
          </a:xfrm>
          <a:prstGeom prst="line">
            <a:avLst/>
          </a:prstGeom>
          <a:ln>
            <a:solidFill>
              <a:srgbClr val="B8B8B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66112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8A02-B7F7-D51E-C8BB-7116610F0228}"/>
              </a:ext>
            </a:extLst>
          </p:cNvPr>
          <p:cNvSpPr>
            <a:spLocks noGrp="1"/>
          </p:cNvSpPr>
          <p:nvPr>
            <p:ph type="title"/>
          </p:nvPr>
        </p:nvSpPr>
        <p:spPr>
          <a:xfrm>
            <a:off x="839787" y="-730762"/>
            <a:ext cx="3932237" cy="1600200"/>
          </a:xfrm>
        </p:spPr>
        <p:txBody>
          <a:bodyPr/>
          <a:lstStyle/>
          <a:p>
            <a:r>
              <a:rPr lang="en-US" dirty="0"/>
              <a:t>Charts</a:t>
            </a:r>
          </a:p>
        </p:txBody>
      </p:sp>
      <p:pic>
        <p:nvPicPr>
          <p:cNvPr id="6" name="Content Placeholder 5" descr="A screenshot of a computer&#10;&#10;Description automatically generated">
            <a:extLst>
              <a:ext uri="{FF2B5EF4-FFF2-40B4-BE49-F238E27FC236}">
                <a16:creationId xmlns:a16="http://schemas.microsoft.com/office/drawing/2014/main" id="{D75C68C0-4B67-CC4A-C6C6-71E14F85F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9144" y="930090"/>
            <a:ext cx="5450765" cy="4873625"/>
          </a:xfrm>
        </p:spPr>
      </p:pic>
      <p:sp>
        <p:nvSpPr>
          <p:cNvPr id="4" name="Text Placeholder 3">
            <a:extLst>
              <a:ext uri="{FF2B5EF4-FFF2-40B4-BE49-F238E27FC236}">
                <a16:creationId xmlns:a16="http://schemas.microsoft.com/office/drawing/2014/main" id="{6CE63A1F-1F18-BDDB-7453-F999D5EA2199}"/>
              </a:ext>
            </a:extLst>
          </p:cNvPr>
          <p:cNvSpPr>
            <a:spLocks noGrp="1"/>
          </p:cNvSpPr>
          <p:nvPr>
            <p:ph type="body" sz="half" idx="2"/>
          </p:nvPr>
        </p:nvSpPr>
        <p:spPr>
          <a:xfrm>
            <a:off x="839787" y="1051846"/>
            <a:ext cx="5108729" cy="2650510"/>
          </a:xfrm>
        </p:spPr>
        <p:txBody>
          <a:bodyPr/>
          <a:lstStyle/>
          <a:p>
            <a:r>
              <a:rPr lang="en-US"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endParaRPr lang="en-US" dirty="0">
              <a:solidFill>
                <a:srgbClr val="1A1A1A"/>
              </a:solidFill>
              <a:latin typeface="Open Sans" panose="020B0606030504020204" pitchFamily="34" charset="0"/>
            </a:endParaRPr>
          </a:p>
          <a:p>
            <a:r>
              <a:rPr lang="en-US" sz="16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SUPPORTED PLATFORMS</a:t>
            </a:r>
          </a:p>
          <a:p>
            <a:endParaRPr lang="en-US" dirty="0"/>
          </a:p>
        </p:txBody>
      </p:sp>
      <p:graphicFrame>
        <p:nvGraphicFramePr>
          <p:cNvPr id="14" name="Table 13">
            <a:extLst>
              <a:ext uri="{FF2B5EF4-FFF2-40B4-BE49-F238E27FC236}">
                <a16:creationId xmlns:a16="http://schemas.microsoft.com/office/drawing/2014/main" id="{1FBE30E6-505C-759B-0D9C-5236B1643232}"/>
              </a:ext>
            </a:extLst>
          </p:cNvPr>
          <p:cNvGraphicFramePr>
            <a:graphicFrameLocks noGrp="1"/>
          </p:cNvGraphicFramePr>
          <p:nvPr>
            <p:extLst>
              <p:ext uri="{D42A27DB-BD31-4B8C-83A1-F6EECF244321}">
                <p14:modId xmlns:p14="http://schemas.microsoft.com/office/powerpoint/2010/main" val="2027775055"/>
              </p:ext>
            </p:extLst>
          </p:nvPr>
        </p:nvGraphicFramePr>
        <p:xfrm>
          <a:off x="1506740" y="3866868"/>
          <a:ext cx="4984085" cy="251460"/>
        </p:xfrm>
        <a:graphic>
          <a:graphicData uri="http://schemas.openxmlformats.org/drawingml/2006/table">
            <a:tbl>
              <a:tblPr firstRow="1" bandRow="1">
                <a:tableStyleId>{5C22544A-7EE6-4342-B048-85BDC9FD1C3A}</a:tableStyleId>
              </a:tblPr>
              <a:tblGrid>
                <a:gridCol w="1021686">
                  <a:extLst>
                    <a:ext uri="{9D8B030D-6E8A-4147-A177-3AD203B41FA5}">
                      <a16:colId xmlns:a16="http://schemas.microsoft.com/office/drawing/2014/main" val="1453793372"/>
                    </a:ext>
                  </a:extLst>
                </a:gridCol>
                <a:gridCol w="884903">
                  <a:extLst>
                    <a:ext uri="{9D8B030D-6E8A-4147-A177-3AD203B41FA5}">
                      <a16:colId xmlns:a16="http://schemas.microsoft.com/office/drawing/2014/main" val="3618386042"/>
                    </a:ext>
                  </a:extLst>
                </a:gridCol>
                <a:gridCol w="757084">
                  <a:extLst>
                    <a:ext uri="{9D8B030D-6E8A-4147-A177-3AD203B41FA5}">
                      <a16:colId xmlns:a16="http://schemas.microsoft.com/office/drawing/2014/main" val="2028341725"/>
                    </a:ext>
                  </a:extLst>
                </a:gridCol>
                <a:gridCol w="619432">
                  <a:extLst>
                    <a:ext uri="{9D8B030D-6E8A-4147-A177-3AD203B41FA5}">
                      <a16:colId xmlns:a16="http://schemas.microsoft.com/office/drawing/2014/main" val="2022989344"/>
                    </a:ext>
                  </a:extLst>
                </a:gridCol>
                <a:gridCol w="1700980">
                  <a:extLst>
                    <a:ext uri="{9D8B030D-6E8A-4147-A177-3AD203B41FA5}">
                      <a16:colId xmlns:a16="http://schemas.microsoft.com/office/drawing/2014/main" val="1749223392"/>
                    </a:ext>
                  </a:extLst>
                </a:gridCol>
              </a:tblGrid>
              <a:tr h="0">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JavaScript</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Angular</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React</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Vue</a:t>
                      </a: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rPr>
                        <a:t> </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err="1">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Blazor</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2591152869"/>
                  </a:ext>
                </a:extLst>
              </a:tr>
            </a:tbl>
          </a:graphicData>
        </a:graphic>
      </p:graphicFrame>
      <p:graphicFrame>
        <p:nvGraphicFramePr>
          <p:cNvPr id="15" name="Table 14">
            <a:extLst>
              <a:ext uri="{FF2B5EF4-FFF2-40B4-BE49-F238E27FC236}">
                <a16:creationId xmlns:a16="http://schemas.microsoft.com/office/drawing/2014/main" id="{BD49513B-3257-C5DB-BE3F-2DED2A44D85E}"/>
              </a:ext>
            </a:extLst>
          </p:cNvPr>
          <p:cNvGraphicFramePr>
            <a:graphicFrameLocks noGrp="1"/>
          </p:cNvGraphicFramePr>
          <p:nvPr>
            <p:extLst>
              <p:ext uri="{D42A27DB-BD31-4B8C-83A1-F6EECF244321}">
                <p14:modId xmlns:p14="http://schemas.microsoft.com/office/powerpoint/2010/main" val="1470143909"/>
              </p:ext>
            </p:extLst>
          </p:nvPr>
        </p:nvGraphicFramePr>
        <p:xfrm>
          <a:off x="1506741" y="4075833"/>
          <a:ext cx="4984084" cy="251460"/>
        </p:xfrm>
        <a:graphic>
          <a:graphicData uri="http://schemas.openxmlformats.org/drawingml/2006/table">
            <a:tbl>
              <a:tblPr firstRow="1" bandRow="1">
                <a:tableStyleId>{5C22544A-7EE6-4342-B048-85BDC9FD1C3A}</a:tableStyleId>
              </a:tblPr>
              <a:tblGrid>
                <a:gridCol w="841604">
                  <a:extLst>
                    <a:ext uri="{9D8B030D-6E8A-4147-A177-3AD203B41FA5}">
                      <a16:colId xmlns:a16="http://schemas.microsoft.com/office/drawing/2014/main" val="3072719462"/>
                    </a:ext>
                  </a:extLst>
                </a:gridCol>
                <a:gridCol w="1288473">
                  <a:extLst>
                    <a:ext uri="{9D8B030D-6E8A-4147-A177-3AD203B41FA5}">
                      <a16:colId xmlns:a16="http://schemas.microsoft.com/office/drawing/2014/main" val="1325813279"/>
                    </a:ext>
                  </a:extLst>
                </a:gridCol>
                <a:gridCol w="2854007">
                  <a:extLst>
                    <a:ext uri="{9D8B030D-6E8A-4147-A177-3AD203B41FA5}">
                      <a16:colId xmlns:a16="http://schemas.microsoft.com/office/drawing/2014/main" val="368253306"/>
                    </a:ext>
                  </a:extLst>
                </a:gridCol>
              </a:tblGrid>
              <a:tr h="251460">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Flutter</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ASP.NET MVC</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ASP.NET Core</a:t>
                      </a: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rPr>
                        <a:t> </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817620221"/>
                  </a:ext>
                </a:extLst>
              </a:tr>
            </a:tbl>
          </a:graphicData>
        </a:graphic>
      </p:graphicFrame>
      <p:graphicFrame>
        <p:nvGraphicFramePr>
          <p:cNvPr id="16" name="Table 15">
            <a:extLst>
              <a:ext uri="{FF2B5EF4-FFF2-40B4-BE49-F238E27FC236}">
                <a16:creationId xmlns:a16="http://schemas.microsoft.com/office/drawing/2014/main" id="{B69B1B9D-0D14-0FD4-E9EC-0BE579C31DD1}"/>
              </a:ext>
            </a:extLst>
          </p:cNvPr>
          <p:cNvGraphicFramePr>
            <a:graphicFrameLocks noGrp="1"/>
          </p:cNvGraphicFramePr>
          <p:nvPr>
            <p:extLst>
              <p:ext uri="{D42A27DB-BD31-4B8C-83A1-F6EECF244321}">
                <p14:modId xmlns:p14="http://schemas.microsoft.com/office/powerpoint/2010/main" val="1341512550"/>
              </p:ext>
            </p:extLst>
          </p:nvPr>
        </p:nvGraphicFramePr>
        <p:xfrm>
          <a:off x="1506739" y="4592546"/>
          <a:ext cx="4984085" cy="273339"/>
        </p:xfrm>
        <a:graphic>
          <a:graphicData uri="http://schemas.openxmlformats.org/drawingml/2006/table">
            <a:tbl>
              <a:tblPr firstRow="1" bandRow="1">
                <a:tableStyleId>{5C22544A-7EE6-4342-B048-85BDC9FD1C3A}</a:tableStyleId>
              </a:tblPr>
              <a:tblGrid>
                <a:gridCol w="1067428">
                  <a:extLst>
                    <a:ext uri="{9D8B030D-6E8A-4147-A177-3AD203B41FA5}">
                      <a16:colId xmlns:a16="http://schemas.microsoft.com/office/drawing/2014/main" val="1372378491"/>
                    </a:ext>
                  </a:extLst>
                </a:gridCol>
                <a:gridCol w="668594">
                  <a:extLst>
                    <a:ext uri="{9D8B030D-6E8A-4147-A177-3AD203B41FA5}">
                      <a16:colId xmlns:a16="http://schemas.microsoft.com/office/drawing/2014/main" val="2641923361"/>
                    </a:ext>
                  </a:extLst>
                </a:gridCol>
                <a:gridCol w="776748">
                  <a:extLst>
                    <a:ext uri="{9D8B030D-6E8A-4147-A177-3AD203B41FA5}">
                      <a16:colId xmlns:a16="http://schemas.microsoft.com/office/drawing/2014/main" val="1549340868"/>
                    </a:ext>
                  </a:extLst>
                </a:gridCol>
                <a:gridCol w="855407">
                  <a:extLst>
                    <a:ext uri="{9D8B030D-6E8A-4147-A177-3AD203B41FA5}">
                      <a16:colId xmlns:a16="http://schemas.microsoft.com/office/drawing/2014/main" val="2775888330"/>
                    </a:ext>
                  </a:extLst>
                </a:gridCol>
                <a:gridCol w="1615908">
                  <a:extLst>
                    <a:ext uri="{9D8B030D-6E8A-4147-A177-3AD203B41FA5}">
                      <a16:colId xmlns:a16="http://schemas.microsoft.com/office/drawing/2014/main" val="835777480"/>
                    </a:ext>
                  </a:extLst>
                </a:gridCol>
              </a:tblGrid>
              <a:tr h="273339">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WinForms</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WPF</a:t>
                      </a: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rPr>
                        <a:t> </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err="1">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WinUI</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Flutter</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Xamarin</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78596669"/>
                  </a:ext>
                </a:extLst>
              </a:tr>
            </a:tbl>
          </a:graphicData>
        </a:graphic>
      </p:graphicFrame>
      <p:graphicFrame>
        <p:nvGraphicFramePr>
          <p:cNvPr id="17" name="Table 16">
            <a:extLst>
              <a:ext uri="{FF2B5EF4-FFF2-40B4-BE49-F238E27FC236}">
                <a16:creationId xmlns:a16="http://schemas.microsoft.com/office/drawing/2014/main" id="{4975BF2E-23FF-DA86-1474-D6402E207ED5}"/>
              </a:ext>
            </a:extLst>
          </p:cNvPr>
          <p:cNvGraphicFramePr>
            <a:graphicFrameLocks noGrp="1"/>
          </p:cNvGraphicFramePr>
          <p:nvPr>
            <p:extLst>
              <p:ext uri="{D42A27DB-BD31-4B8C-83A1-F6EECF244321}">
                <p14:modId xmlns:p14="http://schemas.microsoft.com/office/powerpoint/2010/main" val="4007683899"/>
              </p:ext>
            </p:extLst>
          </p:nvPr>
        </p:nvGraphicFramePr>
        <p:xfrm>
          <a:off x="1506741" y="4777942"/>
          <a:ext cx="5043812" cy="251460"/>
        </p:xfrm>
        <a:graphic>
          <a:graphicData uri="http://schemas.openxmlformats.org/drawingml/2006/table">
            <a:tbl>
              <a:tblPr firstRow="1" bandRow="1">
                <a:tableStyleId>{5C22544A-7EE6-4342-B048-85BDC9FD1C3A}</a:tableStyleId>
              </a:tblPr>
              <a:tblGrid>
                <a:gridCol w="805156">
                  <a:extLst>
                    <a:ext uri="{9D8B030D-6E8A-4147-A177-3AD203B41FA5}">
                      <a16:colId xmlns:a16="http://schemas.microsoft.com/office/drawing/2014/main" val="738905889"/>
                    </a:ext>
                  </a:extLst>
                </a:gridCol>
                <a:gridCol w="1199985">
                  <a:extLst>
                    <a:ext uri="{9D8B030D-6E8A-4147-A177-3AD203B41FA5}">
                      <a16:colId xmlns:a16="http://schemas.microsoft.com/office/drawing/2014/main" val="2537288283"/>
                    </a:ext>
                  </a:extLst>
                </a:gridCol>
                <a:gridCol w="3038671">
                  <a:extLst>
                    <a:ext uri="{9D8B030D-6E8A-4147-A177-3AD203B41FA5}">
                      <a16:colId xmlns:a16="http://schemas.microsoft.com/office/drawing/2014/main" val="3119237829"/>
                    </a:ext>
                  </a:extLst>
                </a:gridCol>
              </a:tblGrid>
              <a:tr h="251460">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UWP</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.NET MAUI</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tc>
                  <a:txBody>
                    <a:bodyPr/>
                    <a:lstStyle/>
                    <a:p>
                      <a:pPr marL="0" indent="0">
                        <a:buClr>
                          <a:schemeClr val="bg2">
                            <a:lumMod val="75000"/>
                          </a:schemeClr>
                        </a:buClr>
                        <a:buSzPct val="150000"/>
                        <a:buFont typeface="Arial" panose="020B0604020202020204" pitchFamily="34" charset="0"/>
                        <a:buNone/>
                      </a:pP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3914907392"/>
                  </a:ext>
                </a:extLst>
              </a:tr>
            </a:tbl>
          </a:graphicData>
        </a:graphic>
      </p:graphicFrame>
      <p:graphicFrame>
        <p:nvGraphicFramePr>
          <p:cNvPr id="18" name="Table 17">
            <a:extLst>
              <a:ext uri="{FF2B5EF4-FFF2-40B4-BE49-F238E27FC236}">
                <a16:creationId xmlns:a16="http://schemas.microsoft.com/office/drawing/2014/main" id="{BD9A0995-35C2-3DF8-E986-BAC1AB3346F6}"/>
              </a:ext>
            </a:extLst>
          </p:cNvPr>
          <p:cNvGraphicFramePr>
            <a:graphicFrameLocks noGrp="1"/>
          </p:cNvGraphicFramePr>
          <p:nvPr>
            <p:extLst>
              <p:ext uri="{D42A27DB-BD31-4B8C-83A1-F6EECF244321}">
                <p14:modId xmlns:p14="http://schemas.microsoft.com/office/powerpoint/2010/main" val="635060185"/>
              </p:ext>
            </p:extLst>
          </p:nvPr>
        </p:nvGraphicFramePr>
        <p:xfrm>
          <a:off x="1505104" y="5413529"/>
          <a:ext cx="5045449" cy="418786"/>
        </p:xfrm>
        <a:graphic>
          <a:graphicData uri="http://schemas.openxmlformats.org/drawingml/2006/table">
            <a:tbl>
              <a:tblPr firstRow="1" bandRow="1">
                <a:tableStyleId>{5C22544A-7EE6-4342-B048-85BDC9FD1C3A}</a:tableStyleId>
              </a:tblPr>
              <a:tblGrid>
                <a:gridCol w="948212">
                  <a:extLst>
                    <a:ext uri="{9D8B030D-6E8A-4147-A177-3AD203B41FA5}">
                      <a16:colId xmlns:a16="http://schemas.microsoft.com/office/drawing/2014/main" val="2102597732"/>
                    </a:ext>
                  </a:extLst>
                </a:gridCol>
                <a:gridCol w="871855">
                  <a:extLst>
                    <a:ext uri="{9D8B030D-6E8A-4147-A177-3AD203B41FA5}">
                      <a16:colId xmlns:a16="http://schemas.microsoft.com/office/drawing/2014/main" val="4233007040"/>
                    </a:ext>
                  </a:extLst>
                </a:gridCol>
                <a:gridCol w="675409">
                  <a:extLst>
                    <a:ext uri="{9D8B030D-6E8A-4147-A177-3AD203B41FA5}">
                      <a16:colId xmlns:a16="http://schemas.microsoft.com/office/drawing/2014/main" val="2735647028"/>
                    </a:ext>
                  </a:extLst>
                </a:gridCol>
                <a:gridCol w="1061884">
                  <a:extLst>
                    <a:ext uri="{9D8B030D-6E8A-4147-A177-3AD203B41FA5}">
                      <a16:colId xmlns:a16="http://schemas.microsoft.com/office/drawing/2014/main" val="175078560"/>
                    </a:ext>
                  </a:extLst>
                </a:gridCol>
                <a:gridCol w="1488089">
                  <a:extLst>
                    <a:ext uri="{9D8B030D-6E8A-4147-A177-3AD203B41FA5}">
                      <a16:colId xmlns:a16="http://schemas.microsoft.com/office/drawing/2014/main" val="2101285767"/>
                    </a:ext>
                  </a:extLst>
                </a:gridCol>
              </a:tblGrid>
              <a:tr h="418786">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Xamarin</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Flutter</a:t>
                      </a: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rPr>
                        <a:t> </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UWP</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JavaScript</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.NET MAUI</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3556901945"/>
                  </a:ext>
                </a:extLst>
              </a:tr>
            </a:tbl>
          </a:graphicData>
        </a:graphic>
      </p:graphicFrame>
      <p:pic>
        <p:nvPicPr>
          <p:cNvPr id="7" name="Picture 20" descr="World outline">
            <a:extLst>
              <a:ext uri="{FF2B5EF4-FFF2-40B4-BE49-F238E27FC236}">
                <a16:creationId xmlns:a16="http://schemas.microsoft.com/office/drawing/2014/main" id="{22FC8C99-5A62-38F4-A49B-DBE3E73C6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71893" y="3957534"/>
            <a:ext cx="326170" cy="333861"/>
          </a:xfrm>
          <a:prstGeom prst="rect">
            <a:avLst/>
          </a:prstGeom>
        </p:spPr>
      </p:pic>
      <p:pic>
        <p:nvPicPr>
          <p:cNvPr id="8" name="Picture 18" descr="Monitor outline">
            <a:extLst>
              <a:ext uri="{FF2B5EF4-FFF2-40B4-BE49-F238E27FC236}">
                <a16:creationId xmlns:a16="http://schemas.microsoft.com/office/drawing/2014/main" id="{5034CB21-838E-8D32-E5E5-C62A56EBB6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854157" y="4640637"/>
            <a:ext cx="333861" cy="333861"/>
          </a:xfrm>
          <a:prstGeom prst="rect">
            <a:avLst/>
          </a:prstGeom>
        </p:spPr>
      </p:pic>
      <p:pic>
        <p:nvPicPr>
          <p:cNvPr id="9" name="Graphic 8" descr="Smart Phone outline">
            <a:extLst>
              <a:ext uri="{FF2B5EF4-FFF2-40B4-BE49-F238E27FC236}">
                <a16:creationId xmlns:a16="http://schemas.microsoft.com/office/drawing/2014/main" id="{E810F717-9251-A6F6-14B0-8AA43FD451B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6612" y="5442264"/>
            <a:ext cx="333861" cy="220781"/>
          </a:xfrm>
          <a:prstGeom prst="rect">
            <a:avLst/>
          </a:prstGeom>
        </p:spPr>
      </p:pic>
      <p:cxnSp>
        <p:nvCxnSpPr>
          <p:cNvPr id="10" name="Straight Connector 9">
            <a:extLst>
              <a:ext uri="{FF2B5EF4-FFF2-40B4-BE49-F238E27FC236}">
                <a16:creationId xmlns:a16="http://schemas.microsoft.com/office/drawing/2014/main" id="{E5082FA2-A1DD-B03C-933A-A00361E92107}"/>
              </a:ext>
            </a:extLst>
          </p:cNvPr>
          <p:cNvCxnSpPr>
            <a:cxnSpLocks/>
          </p:cNvCxnSpPr>
          <p:nvPr/>
        </p:nvCxnSpPr>
        <p:spPr>
          <a:xfrm>
            <a:off x="1337788" y="3871276"/>
            <a:ext cx="0" cy="466069"/>
          </a:xfrm>
          <a:prstGeom prst="line">
            <a:avLst/>
          </a:prstGeom>
          <a:ln>
            <a:solidFill>
              <a:srgbClr val="B8B8B8"/>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A39ABEC-D8C7-1068-F9DA-B87B9BD1E1C2}"/>
              </a:ext>
            </a:extLst>
          </p:cNvPr>
          <p:cNvCxnSpPr>
            <a:cxnSpLocks/>
          </p:cNvCxnSpPr>
          <p:nvPr/>
        </p:nvCxnSpPr>
        <p:spPr>
          <a:xfrm>
            <a:off x="1337788" y="4619285"/>
            <a:ext cx="0" cy="466069"/>
          </a:xfrm>
          <a:prstGeom prst="line">
            <a:avLst/>
          </a:prstGeom>
          <a:ln>
            <a:solidFill>
              <a:srgbClr val="B8B8B8"/>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A6FF5E8-00B7-77F0-7B99-41C984147CCA}"/>
              </a:ext>
            </a:extLst>
          </p:cNvPr>
          <p:cNvCxnSpPr>
            <a:cxnSpLocks/>
          </p:cNvCxnSpPr>
          <p:nvPr/>
        </p:nvCxnSpPr>
        <p:spPr>
          <a:xfrm>
            <a:off x="1337788" y="5442264"/>
            <a:ext cx="0" cy="220781"/>
          </a:xfrm>
          <a:prstGeom prst="line">
            <a:avLst/>
          </a:prstGeom>
          <a:ln>
            <a:solidFill>
              <a:srgbClr val="B8B8B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00420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6B1B-346A-819B-D149-0C1D51AC4636}"/>
              </a:ext>
            </a:extLst>
          </p:cNvPr>
          <p:cNvSpPr>
            <a:spLocks noGrp="1"/>
          </p:cNvSpPr>
          <p:nvPr>
            <p:ph type="title"/>
          </p:nvPr>
        </p:nvSpPr>
        <p:spPr>
          <a:xfrm>
            <a:off x="839788" y="-1017639"/>
            <a:ext cx="3932237" cy="1600200"/>
          </a:xfrm>
        </p:spPr>
        <p:txBody>
          <a:bodyPr/>
          <a:lstStyle/>
          <a:p>
            <a:r>
              <a:rPr lang="en-US" dirty="0" err="1"/>
              <a:t>ListView</a:t>
            </a:r>
            <a:endParaRPr lang="en-US" dirty="0"/>
          </a:p>
        </p:txBody>
      </p:sp>
      <p:pic>
        <p:nvPicPr>
          <p:cNvPr id="6" name="Content Placeholder 5" descr="A screenshot of a phone&#10;&#10;Description automatically generated">
            <a:extLst>
              <a:ext uri="{FF2B5EF4-FFF2-40B4-BE49-F238E27FC236}">
                <a16:creationId xmlns:a16="http://schemas.microsoft.com/office/drawing/2014/main" id="{0FAE9B91-DED0-3503-1E3F-1AD5B5DFE1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0203" y="987425"/>
            <a:ext cx="5721797" cy="4873625"/>
          </a:xfrm>
        </p:spPr>
      </p:pic>
      <p:sp>
        <p:nvSpPr>
          <p:cNvPr id="4" name="Text Placeholder 3">
            <a:extLst>
              <a:ext uri="{FF2B5EF4-FFF2-40B4-BE49-F238E27FC236}">
                <a16:creationId xmlns:a16="http://schemas.microsoft.com/office/drawing/2014/main" id="{9D63FDE6-D804-2926-3C31-59CEBCC6ED2A}"/>
              </a:ext>
            </a:extLst>
          </p:cNvPr>
          <p:cNvSpPr>
            <a:spLocks noGrp="1"/>
          </p:cNvSpPr>
          <p:nvPr>
            <p:ph type="body" sz="half" idx="2"/>
          </p:nvPr>
        </p:nvSpPr>
        <p:spPr>
          <a:xfrm>
            <a:off x="839787" y="779207"/>
            <a:ext cx="5413529" cy="2643605"/>
          </a:xfrm>
        </p:spPr>
        <p:txBody>
          <a:bodyPr/>
          <a:lstStyle/>
          <a:p>
            <a:r>
              <a:rPr lang="en-US"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The </a:t>
            </a:r>
            <a:r>
              <a:rPr lang="en-US" b="0" i="0" dirty="0" err="1">
                <a:solidFill>
                  <a:srgbClr val="1A1A1A"/>
                </a:solidFill>
                <a:effectLst/>
                <a:latin typeface="Open Sans" panose="020B0606030504020204" pitchFamily="34" charset="0"/>
                <a:ea typeface="Open Sans" panose="020B0606030504020204" pitchFamily="34" charset="0"/>
                <a:cs typeface="Open Sans" panose="020B0606030504020204" pitchFamily="34" charset="0"/>
              </a:rPr>
              <a:t>ListView</a:t>
            </a:r>
            <a:r>
              <a:rPr lang="en-US"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b="0" i="0" dirty="0" err="1">
                <a:solidFill>
                  <a:srgbClr val="1A1A1A"/>
                </a:solidFill>
                <a:effectLst/>
                <a:latin typeface="Open Sans" panose="020B0606030504020204" pitchFamily="34" charset="0"/>
                <a:ea typeface="Open Sans" panose="020B0606030504020204" pitchFamily="34" charset="0"/>
                <a:cs typeface="Open Sans" panose="020B0606030504020204" pitchFamily="34" charset="0"/>
              </a:rPr>
              <a:t>ListView</a:t>
            </a:r>
            <a:r>
              <a:rPr lang="en-US"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 control has been optimized to work with large amounts of data.</a:t>
            </a:r>
          </a:p>
          <a:p>
            <a:endParaRPr lang="en-US" dirty="0">
              <a:solidFill>
                <a:srgbClr val="1A1A1A"/>
              </a:solidFill>
              <a:latin typeface="Open Sans" panose="020B0606030504020204" pitchFamily="34" charset="0"/>
              <a:ea typeface="Open Sans" panose="020B0606030504020204" pitchFamily="34" charset="0"/>
              <a:cs typeface="Open Sans" panose="020B0606030504020204" pitchFamily="34" charset="0"/>
            </a:endParaRPr>
          </a:p>
          <a:p>
            <a:endParaRPr lang="en-US" dirty="0">
              <a:solidFill>
                <a:srgbClr val="1A1A1A"/>
              </a:solidFill>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SUPPORTED PLATFORMS</a:t>
            </a:r>
          </a:p>
        </p:txBody>
      </p:sp>
      <p:graphicFrame>
        <p:nvGraphicFramePr>
          <p:cNvPr id="14" name="Table 13">
            <a:extLst>
              <a:ext uri="{FF2B5EF4-FFF2-40B4-BE49-F238E27FC236}">
                <a16:creationId xmlns:a16="http://schemas.microsoft.com/office/drawing/2014/main" id="{76DCEA97-3569-A134-B5E3-2B96F7B61876}"/>
              </a:ext>
            </a:extLst>
          </p:cNvPr>
          <p:cNvGraphicFramePr>
            <a:graphicFrameLocks noGrp="1"/>
          </p:cNvGraphicFramePr>
          <p:nvPr>
            <p:extLst>
              <p:ext uri="{D42A27DB-BD31-4B8C-83A1-F6EECF244321}">
                <p14:modId xmlns:p14="http://schemas.microsoft.com/office/powerpoint/2010/main" val="3126534640"/>
              </p:ext>
            </p:extLst>
          </p:nvPr>
        </p:nvGraphicFramePr>
        <p:xfrm>
          <a:off x="1460692" y="3848279"/>
          <a:ext cx="4984085" cy="251460"/>
        </p:xfrm>
        <a:graphic>
          <a:graphicData uri="http://schemas.openxmlformats.org/drawingml/2006/table">
            <a:tbl>
              <a:tblPr firstRow="1" bandRow="1">
                <a:tableStyleId>{5C22544A-7EE6-4342-B048-85BDC9FD1C3A}</a:tableStyleId>
              </a:tblPr>
              <a:tblGrid>
                <a:gridCol w="1021686">
                  <a:extLst>
                    <a:ext uri="{9D8B030D-6E8A-4147-A177-3AD203B41FA5}">
                      <a16:colId xmlns:a16="http://schemas.microsoft.com/office/drawing/2014/main" val="2080436557"/>
                    </a:ext>
                  </a:extLst>
                </a:gridCol>
                <a:gridCol w="884903">
                  <a:extLst>
                    <a:ext uri="{9D8B030D-6E8A-4147-A177-3AD203B41FA5}">
                      <a16:colId xmlns:a16="http://schemas.microsoft.com/office/drawing/2014/main" val="539076602"/>
                    </a:ext>
                  </a:extLst>
                </a:gridCol>
                <a:gridCol w="757084">
                  <a:extLst>
                    <a:ext uri="{9D8B030D-6E8A-4147-A177-3AD203B41FA5}">
                      <a16:colId xmlns:a16="http://schemas.microsoft.com/office/drawing/2014/main" val="2451923499"/>
                    </a:ext>
                  </a:extLst>
                </a:gridCol>
                <a:gridCol w="619432">
                  <a:extLst>
                    <a:ext uri="{9D8B030D-6E8A-4147-A177-3AD203B41FA5}">
                      <a16:colId xmlns:a16="http://schemas.microsoft.com/office/drawing/2014/main" val="1155818566"/>
                    </a:ext>
                  </a:extLst>
                </a:gridCol>
                <a:gridCol w="1700980">
                  <a:extLst>
                    <a:ext uri="{9D8B030D-6E8A-4147-A177-3AD203B41FA5}">
                      <a16:colId xmlns:a16="http://schemas.microsoft.com/office/drawing/2014/main" val="3053904009"/>
                    </a:ext>
                  </a:extLst>
                </a:gridCol>
              </a:tblGrid>
              <a:tr h="0">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JavaScript</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Angular</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React</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Vue</a:t>
                      </a: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rPr>
                        <a:t> </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err="1">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Blazor</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3552615771"/>
                  </a:ext>
                </a:extLst>
              </a:tr>
            </a:tbl>
          </a:graphicData>
        </a:graphic>
      </p:graphicFrame>
      <p:graphicFrame>
        <p:nvGraphicFramePr>
          <p:cNvPr id="15" name="Table 14">
            <a:extLst>
              <a:ext uri="{FF2B5EF4-FFF2-40B4-BE49-F238E27FC236}">
                <a16:creationId xmlns:a16="http://schemas.microsoft.com/office/drawing/2014/main" id="{12FAD24B-7971-BE09-AF09-38C4C3D3A734}"/>
              </a:ext>
            </a:extLst>
          </p:cNvPr>
          <p:cNvGraphicFramePr>
            <a:graphicFrameLocks noGrp="1"/>
          </p:cNvGraphicFramePr>
          <p:nvPr>
            <p:extLst>
              <p:ext uri="{D42A27DB-BD31-4B8C-83A1-F6EECF244321}">
                <p14:modId xmlns:p14="http://schemas.microsoft.com/office/powerpoint/2010/main" val="2845512748"/>
              </p:ext>
            </p:extLst>
          </p:nvPr>
        </p:nvGraphicFramePr>
        <p:xfrm>
          <a:off x="1460693" y="4070628"/>
          <a:ext cx="5106988" cy="251460"/>
        </p:xfrm>
        <a:graphic>
          <a:graphicData uri="http://schemas.openxmlformats.org/drawingml/2006/table">
            <a:tbl>
              <a:tblPr firstRow="1" bandRow="1">
                <a:tableStyleId>{5C22544A-7EE6-4342-B048-85BDC9FD1C3A}</a:tableStyleId>
              </a:tblPr>
              <a:tblGrid>
                <a:gridCol w="815241">
                  <a:extLst>
                    <a:ext uri="{9D8B030D-6E8A-4147-A177-3AD203B41FA5}">
                      <a16:colId xmlns:a16="http://schemas.microsoft.com/office/drawing/2014/main" val="1134899433"/>
                    </a:ext>
                  </a:extLst>
                </a:gridCol>
                <a:gridCol w="1350493">
                  <a:extLst>
                    <a:ext uri="{9D8B030D-6E8A-4147-A177-3AD203B41FA5}">
                      <a16:colId xmlns:a16="http://schemas.microsoft.com/office/drawing/2014/main" val="405042691"/>
                    </a:ext>
                  </a:extLst>
                </a:gridCol>
                <a:gridCol w="2941254">
                  <a:extLst>
                    <a:ext uri="{9D8B030D-6E8A-4147-A177-3AD203B41FA5}">
                      <a16:colId xmlns:a16="http://schemas.microsoft.com/office/drawing/2014/main" val="2184880450"/>
                    </a:ext>
                  </a:extLst>
                </a:gridCol>
              </a:tblGrid>
              <a:tr h="251460">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Flutter</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ASP.NET MVC</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ASP.NET Core</a:t>
                      </a: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rPr>
                        <a:t> </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647982118"/>
                  </a:ext>
                </a:extLst>
              </a:tr>
            </a:tbl>
          </a:graphicData>
        </a:graphic>
      </p:graphicFrame>
      <p:graphicFrame>
        <p:nvGraphicFramePr>
          <p:cNvPr id="16" name="Table 15">
            <a:extLst>
              <a:ext uri="{FF2B5EF4-FFF2-40B4-BE49-F238E27FC236}">
                <a16:creationId xmlns:a16="http://schemas.microsoft.com/office/drawing/2014/main" id="{0D9CBC63-4CE3-F4E4-734C-61AB37F9F010}"/>
              </a:ext>
            </a:extLst>
          </p:cNvPr>
          <p:cNvGraphicFramePr>
            <a:graphicFrameLocks noGrp="1"/>
          </p:cNvGraphicFramePr>
          <p:nvPr>
            <p:extLst>
              <p:ext uri="{D42A27DB-BD31-4B8C-83A1-F6EECF244321}">
                <p14:modId xmlns:p14="http://schemas.microsoft.com/office/powerpoint/2010/main" val="4243396094"/>
              </p:ext>
            </p:extLst>
          </p:nvPr>
        </p:nvGraphicFramePr>
        <p:xfrm>
          <a:off x="1452088" y="4577902"/>
          <a:ext cx="4984085" cy="273339"/>
        </p:xfrm>
        <a:graphic>
          <a:graphicData uri="http://schemas.openxmlformats.org/drawingml/2006/table">
            <a:tbl>
              <a:tblPr firstRow="1" bandRow="1">
                <a:tableStyleId>{5C22544A-7EE6-4342-B048-85BDC9FD1C3A}</a:tableStyleId>
              </a:tblPr>
              <a:tblGrid>
                <a:gridCol w="1067428">
                  <a:extLst>
                    <a:ext uri="{9D8B030D-6E8A-4147-A177-3AD203B41FA5}">
                      <a16:colId xmlns:a16="http://schemas.microsoft.com/office/drawing/2014/main" val="129374911"/>
                    </a:ext>
                  </a:extLst>
                </a:gridCol>
                <a:gridCol w="668594">
                  <a:extLst>
                    <a:ext uri="{9D8B030D-6E8A-4147-A177-3AD203B41FA5}">
                      <a16:colId xmlns:a16="http://schemas.microsoft.com/office/drawing/2014/main" val="625046104"/>
                    </a:ext>
                  </a:extLst>
                </a:gridCol>
                <a:gridCol w="776748">
                  <a:extLst>
                    <a:ext uri="{9D8B030D-6E8A-4147-A177-3AD203B41FA5}">
                      <a16:colId xmlns:a16="http://schemas.microsoft.com/office/drawing/2014/main" val="3639308427"/>
                    </a:ext>
                  </a:extLst>
                </a:gridCol>
                <a:gridCol w="855407">
                  <a:extLst>
                    <a:ext uri="{9D8B030D-6E8A-4147-A177-3AD203B41FA5}">
                      <a16:colId xmlns:a16="http://schemas.microsoft.com/office/drawing/2014/main" val="1395986748"/>
                    </a:ext>
                  </a:extLst>
                </a:gridCol>
                <a:gridCol w="1615908">
                  <a:extLst>
                    <a:ext uri="{9D8B030D-6E8A-4147-A177-3AD203B41FA5}">
                      <a16:colId xmlns:a16="http://schemas.microsoft.com/office/drawing/2014/main" val="1094141763"/>
                    </a:ext>
                  </a:extLst>
                </a:gridCol>
              </a:tblGrid>
              <a:tr h="273339">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WinForms</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WPF</a:t>
                      </a: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rPr>
                        <a:t> </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err="1">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WinUI</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Flutter</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Xamarin</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4172593232"/>
                  </a:ext>
                </a:extLst>
              </a:tr>
            </a:tbl>
          </a:graphicData>
        </a:graphic>
      </p:graphicFrame>
      <p:graphicFrame>
        <p:nvGraphicFramePr>
          <p:cNvPr id="17" name="Table 16">
            <a:extLst>
              <a:ext uri="{FF2B5EF4-FFF2-40B4-BE49-F238E27FC236}">
                <a16:creationId xmlns:a16="http://schemas.microsoft.com/office/drawing/2014/main" id="{091F66B9-3614-6B96-ABD1-FD276E7CDA4C}"/>
              </a:ext>
            </a:extLst>
          </p:cNvPr>
          <p:cNvGraphicFramePr>
            <a:graphicFrameLocks noGrp="1"/>
          </p:cNvGraphicFramePr>
          <p:nvPr>
            <p:extLst>
              <p:ext uri="{D42A27DB-BD31-4B8C-83A1-F6EECF244321}">
                <p14:modId xmlns:p14="http://schemas.microsoft.com/office/powerpoint/2010/main" val="169398526"/>
              </p:ext>
            </p:extLst>
          </p:nvPr>
        </p:nvGraphicFramePr>
        <p:xfrm>
          <a:off x="1452089" y="4810699"/>
          <a:ext cx="5115593" cy="251460"/>
        </p:xfrm>
        <a:graphic>
          <a:graphicData uri="http://schemas.openxmlformats.org/drawingml/2006/table">
            <a:tbl>
              <a:tblPr firstRow="1" bandRow="1">
                <a:tableStyleId>{5C22544A-7EE6-4342-B048-85BDC9FD1C3A}</a:tableStyleId>
              </a:tblPr>
              <a:tblGrid>
                <a:gridCol w="816615">
                  <a:extLst>
                    <a:ext uri="{9D8B030D-6E8A-4147-A177-3AD203B41FA5}">
                      <a16:colId xmlns:a16="http://schemas.microsoft.com/office/drawing/2014/main" val="3301532201"/>
                    </a:ext>
                  </a:extLst>
                </a:gridCol>
                <a:gridCol w="1217063">
                  <a:extLst>
                    <a:ext uri="{9D8B030D-6E8A-4147-A177-3AD203B41FA5}">
                      <a16:colId xmlns:a16="http://schemas.microsoft.com/office/drawing/2014/main" val="1802580858"/>
                    </a:ext>
                  </a:extLst>
                </a:gridCol>
                <a:gridCol w="3081915">
                  <a:extLst>
                    <a:ext uri="{9D8B030D-6E8A-4147-A177-3AD203B41FA5}">
                      <a16:colId xmlns:a16="http://schemas.microsoft.com/office/drawing/2014/main" val="153023518"/>
                    </a:ext>
                  </a:extLst>
                </a:gridCol>
              </a:tblGrid>
              <a:tr h="251460">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UWP</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.NET MAUI</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tc>
                  <a:txBody>
                    <a:bodyPr/>
                    <a:lstStyle/>
                    <a:p>
                      <a:pPr marL="0" indent="0">
                        <a:buClr>
                          <a:schemeClr val="bg2">
                            <a:lumMod val="75000"/>
                          </a:schemeClr>
                        </a:buClr>
                        <a:buSzPct val="150000"/>
                        <a:buFont typeface="Arial" panose="020B0604020202020204" pitchFamily="34" charset="0"/>
                        <a:buNone/>
                      </a:pPr>
                      <a:endParaRPr lang="en-US" sz="1050" u="sng" baseline="0" dirty="0">
                        <a:solidFill>
                          <a:schemeClr val="tx2">
                            <a:lumMod val="50000"/>
                            <a:lumOff val="50000"/>
                          </a:schemeClr>
                        </a:solidFill>
                        <a:uFill>
                          <a:solidFill>
                            <a:schemeClr val="tx2">
                              <a:lumMod val="10000"/>
                              <a:lumOff val="90000"/>
                            </a:schemeClr>
                          </a:solidFill>
                        </a:u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2409381980"/>
                  </a:ext>
                </a:extLst>
              </a:tr>
            </a:tbl>
          </a:graphicData>
        </a:graphic>
      </p:graphicFrame>
      <p:graphicFrame>
        <p:nvGraphicFramePr>
          <p:cNvPr id="18" name="Table 17">
            <a:extLst>
              <a:ext uri="{FF2B5EF4-FFF2-40B4-BE49-F238E27FC236}">
                <a16:creationId xmlns:a16="http://schemas.microsoft.com/office/drawing/2014/main" id="{7891A8B7-DD65-D9D3-B3DC-E1F13B6CFA90}"/>
              </a:ext>
            </a:extLst>
          </p:cNvPr>
          <p:cNvGraphicFramePr>
            <a:graphicFrameLocks noGrp="1"/>
          </p:cNvGraphicFramePr>
          <p:nvPr>
            <p:extLst>
              <p:ext uri="{D42A27DB-BD31-4B8C-83A1-F6EECF244321}">
                <p14:modId xmlns:p14="http://schemas.microsoft.com/office/powerpoint/2010/main" val="53932022"/>
              </p:ext>
            </p:extLst>
          </p:nvPr>
        </p:nvGraphicFramePr>
        <p:xfrm>
          <a:off x="1452088" y="5442264"/>
          <a:ext cx="5048467" cy="418786"/>
        </p:xfrm>
        <a:graphic>
          <a:graphicData uri="http://schemas.openxmlformats.org/drawingml/2006/table">
            <a:tbl>
              <a:tblPr firstRow="1" bandRow="1">
                <a:tableStyleId>{5C22544A-7EE6-4342-B048-85BDC9FD1C3A}</a:tableStyleId>
              </a:tblPr>
              <a:tblGrid>
                <a:gridCol w="951230">
                  <a:extLst>
                    <a:ext uri="{9D8B030D-6E8A-4147-A177-3AD203B41FA5}">
                      <a16:colId xmlns:a16="http://schemas.microsoft.com/office/drawing/2014/main" val="1410884168"/>
                    </a:ext>
                  </a:extLst>
                </a:gridCol>
                <a:gridCol w="871855">
                  <a:extLst>
                    <a:ext uri="{9D8B030D-6E8A-4147-A177-3AD203B41FA5}">
                      <a16:colId xmlns:a16="http://schemas.microsoft.com/office/drawing/2014/main" val="1514010040"/>
                    </a:ext>
                  </a:extLst>
                </a:gridCol>
                <a:gridCol w="675409">
                  <a:extLst>
                    <a:ext uri="{9D8B030D-6E8A-4147-A177-3AD203B41FA5}">
                      <a16:colId xmlns:a16="http://schemas.microsoft.com/office/drawing/2014/main" val="2579210309"/>
                    </a:ext>
                  </a:extLst>
                </a:gridCol>
                <a:gridCol w="1061884">
                  <a:extLst>
                    <a:ext uri="{9D8B030D-6E8A-4147-A177-3AD203B41FA5}">
                      <a16:colId xmlns:a16="http://schemas.microsoft.com/office/drawing/2014/main" val="3065610117"/>
                    </a:ext>
                  </a:extLst>
                </a:gridCol>
                <a:gridCol w="1488089">
                  <a:extLst>
                    <a:ext uri="{9D8B030D-6E8A-4147-A177-3AD203B41FA5}">
                      <a16:colId xmlns:a16="http://schemas.microsoft.com/office/drawing/2014/main" val="173488432"/>
                    </a:ext>
                  </a:extLst>
                </a:gridCol>
              </a:tblGrid>
              <a:tr h="418786">
                <a:tc>
                  <a:txBody>
                    <a:bodyPr/>
                    <a:lstStyle/>
                    <a:p>
                      <a:pPr marL="171450" indent="-171450">
                        <a:buClr>
                          <a:schemeClr val="bg2">
                            <a:lumMod val="75000"/>
                          </a:schemeClr>
                        </a:buClr>
                        <a:buSzPct val="13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Xamarin</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Flutter</a:t>
                      </a: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rPr>
                        <a:t> </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UWP</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JavaScript</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171450" indent="-171450">
                        <a:buClr>
                          <a:schemeClr val="bg2">
                            <a:lumMod val="75000"/>
                          </a:schemeClr>
                        </a:buClr>
                        <a:buSzPct val="150000"/>
                        <a:buFont typeface="Arial" panose="020B0604020202020204" pitchFamily="34" charset="0"/>
                        <a:buChar char="•"/>
                      </a:pPr>
                      <a:r>
                        <a:rPr lang="en-US" sz="1050" u="sng" baseline="0" dirty="0">
                          <a:solidFill>
                            <a:schemeClr val="tx2">
                              <a:lumMod val="50000"/>
                              <a:lumOff val="50000"/>
                            </a:schemeClr>
                          </a:solidFill>
                          <a:uFill>
                            <a:solidFill>
                              <a:schemeClr val="tx2">
                                <a:lumMod val="10000"/>
                                <a:lumOff val="90000"/>
                              </a:schemeClr>
                            </a:solidFill>
                          </a:u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.NET MAUI</a:t>
                      </a:r>
                      <a:endParaRPr lang="en-US" sz="1050" u="sng" baseline="0" dirty="0">
                        <a:solidFill>
                          <a:schemeClr val="tx2">
                            <a:lumMod val="50000"/>
                            <a:lumOff val="50000"/>
                          </a:schemeClr>
                        </a:solidFill>
                        <a:uFill>
                          <a:solidFill>
                            <a:schemeClr val="tx2">
                              <a:lumMod val="10000"/>
                              <a:lumOff val="90000"/>
                            </a:schemeClr>
                          </a:solidFill>
                        </a:u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4134301726"/>
                  </a:ext>
                </a:extLst>
              </a:tr>
            </a:tbl>
          </a:graphicData>
        </a:graphic>
      </p:graphicFrame>
      <p:pic>
        <p:nvPicPr>
          <p:cNvPr id="7" name="Picture 20" descr="World outline">
            <a:extLst>
              <a:ext uri="{FF2B5EF4-FFF2-40B4-BE49-F238E27FC236}">
                <a16:creationId xmlns:a16="http://schemas.microsoft.com/office/drawing/2014/main" id="{D42CC603-A65B-4659-B287-08863C54A6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71893" y="3957534"/>
            <a:ext cx="326170" cy="333861"/>
          </a:xfrm>
          <a:prstGeom prst="rect">
            <a:avLst/>
          </a:prstGeom>
        </p:spPr>
      </p:pic>
      <p:pic>
        <p:nvPicPr>
          <p:cNvPr id="8" name="Picture 18" descr="Monitor outline">
            <a:extLst>
              <a:ext uri="{FF2B5EF4-FFF2-40B4-BE49-F238E27FC236}">
                <a16:creationId xmlns:a16="http://schemas.microsoft.com/office/drawing/2014/main" id="{3022C860-7FEC-3407-9F73-3A06675ACF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854157" y="4640637"/>
            <a:ext cx="333861" cy="333861"/>
          </a:xfrm>
          <a:prstGeom prst="rect">
            <a:avLst/>
          </a:prstGeom>
        </p:spPr>
      </p:pic>
      <p:pic>
        <p:nvPicPr>
          <p:cNvPr id="9" name="Graphic 8" descr="Smart Phone outline">
            <a:extLst>
              <a:ext uri="{FF2B5EF4-FFF2-40B4-BE49-F238E27FC236}">
                <a16:creationId xmlns:a16="http://schemas.microsoft.com/office/drawing/2014/main" id="{8B258E41-9D12-70D9-6131-685A5206FF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6612" y="5442264"/>
            <a:ext cx="333861" cy="220781"/>
          </a:xfrm>
          <a:prstGeom prst="rect">
            <a:avLst/>
          </a:prstGeom>
        </p:spPr>
      </p:pic>
      <p:cxnSp>
        <p:nvCxnSpPr>
          <p:cNvPr id="10" name="Straight Connector 9">
            <a:extLst>
              <a:ext uri="{FF2B5EF4-FFF2-40B4-BE49-F238E27FC236}">
                <a16:creationId xmlns:a16="http://schemas.microsoft.com/office/drawing/2014/main" id="{86C5BA49-7AD1-0E8F-4755-26013EE7194F}"/>
              </a:ext>
            </a:extLst>
          </p:cNvPr>
          <p:cNvCxnSpPr>
            <a:cxnSpLocks/>
          </p:cNvCxnSpPr>
          <p:nvPr/>
        </p:nvCxnSpPr>
        <p:spPr>
          <a:xfrm>
            <a:off x="1337788" y="4619285"/>
            <a:ext cx="0" cy="466069"/>
          </a:xfrm>
          <a:prstGeom prst="line">
            <a:avLst/>
          </a:prstGeom>
          <a:ln>
            <a:solidFill>
              <a:srgbClr val="B8B8B8"/>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630BD223-E812-B519-3778-42DB2FBF1E5F}"/>
              </a:ext>
            </a:extLst>
          </p:cNvPr>
          <p:cNvCxnSpPr>
            <a:cxnSpLocks/>
          </p:cNvCxnSpPr>
          <p:nvPr/>
        </p:nvCxnSpPr>
        <p:spPr>
          <a:xfrm>
            <a:off x="1337788" y="5442264"/>
            <a:ext cx="0" cy="220781"/>
          </a:xfrm>
          <a:prstGeom prst="line">
            <a:avLst/>
          </a:prstGeom>
          <a:ln>
            <a:solidFill>
              <a:srgbClr val="B8B8B8"/>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7E8C745-0B08-EBB4-7002-65425DAE7356}"/>
              </a:ext>
            </a:extLst>
          </p:cNvPr>
          <p:cNvCxnSpPr>
            <a:cxnSpLocks/>
          </p:cNvCxnSpPr>
          <p:nvPr/>
        </p:nvCxnSpPr>
        <p:spPr>
          <a:xfrm>
            <a:off x="1337788" y="3871276"/>
            <a:ext cx="0" cy="466069"/>
          </a:xfrm>
          <a:prstGeom prst="line">
            <a:avLst/>
          </a:prstGeom>
          <a:ln>
            <a:solidFill>
              <a:srgbClr val="B8B8B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36654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599</TotalTime>
  <Words>290</Words>
  <Application>Microsoft Office PowerPoint</Application>
  <PresentationFormat>Widescreen</PresentationFormat>
  <Paragraphs>84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Open Sans</vt:lpstr>
      <vt:lpstr>Office Theme</vt:lpstr>
      <vt:lpstr>Syncfusion Components</vt:lpstr>
      <vt:lpstr>Most Popular Components of Syncfusion</vt:lpstr>
      <vt:lpstr>Data 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Syncfusion Components</dc:title>
  <dc:creator>Satti Venkata Rama Krishna Reddy Satti Murali Krishna Reddy</dc:creator>
  <cp:lastModifiedBy>Satti Venkata Rama Krishna Reddy Satti Murali Krishna Reddy</cp:lastModifiedBy>
  <cp:revision>2</cp:revision>
  <dcterms:created xsi:type="dcterms:W3CDTF">2024-03-25T09:31:35Z</dcterms:created>
  <dcterms:modified xsi:type="dcterms:W3CDTF">2024-04-02T08:40:58Z</dcterms:modified>
</cp:coreProperties>
</file>