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0068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29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5073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73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226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0117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4819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517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528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5983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460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440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51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03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125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0939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3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7341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507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0864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825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563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9419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475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264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236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5889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6777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498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42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201499" y="3209376"/>
            <a:ext cx="9173078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UDENT NAME: RAMAN V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2428c0235 and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2264E4DE8F0E260A24E4780685A849BE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 SC [AI&amp;ML]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PIONEER COLLEGE OF ARTS AND SCIENCE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5471802" y="280144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640411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5471802" y="3549822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 noChangeAspect="1"/>
          </p:cNvPicPr>
          <p:nvPr/>
        </p:nvPicPr>
        <p:blipFill>
          <a:blip r:embed="rId2" cstate="print"/>
          <a:srcRect l="-1281"/>
          <a:stretch>
            <a:fillRect/>
          </a:stretch>
        </p:blipFill>
        <p:spPr>
          <a:xfrm rot="0">
            <a:off x="2568579" y="1552550"/>
            <a:ext cx="8527877" cy="480643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759026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42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destination cards</a:t>
            </a:r>
            <a:endParaRPr lang="zh-CN" altLang="en-US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8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6200000">
            <a:off x="2970220" y="-1008099"/>
            <a:ext cx="4880498" cy="957893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562031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390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time and payment map</a:t>
            </a:r>
            <a:endParaRPr lang="zh-CN" altLang="en-US" sz="2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52441" y="1266805"/>
            <a:ext cx="8610469" cy="548631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1249997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3619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budget calculator 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6200000">
            <a:off x="1926244" y="-459416"/>
            <a:ext cx="5645904" cy="838632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3732898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3619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map integration 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242" y="1123932"/>
            <a:ext cx="9029562" cy="590541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8287086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15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7" name="矩形"/>
          <p:cNvSpPr>
            <a:spLocks/>
          </p:cNvSpPr>
          <p:nvPr/>
        </p:nvSpPr>
        <p:spPr>
          <a:xfrm rot="0">
            <a:off x="1056076" y="2801441"/>
            <a:ext cx="441572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8" name="矩形"/>
          <p:cNvSpPr>
            <a:spLocks/>
          </p:cNvSpPr>
          <p:nvPr/>
        </p:nvSpPr>
        <p:spPr>
          <a:xfrm rot="0">
            <a:off x="912079" y="2801441"/>
            <a:ext cx="527272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9" name="矩形"/>
          <p:cNvSpPr>
            <a:spLocks/>
          </p:cNvSpPr>
          <p:nvPr/>
        </p:nvSpPr>
        <p:spPr>
          <a:xfrm rot="0">
            <a:off x="909396" y="1201265"/>
            <a:ext cx="4466613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 Planner Website simplifies trip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Enhances user experience with interactive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Provides centralized information for travellers.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Demonstrates skills in full-stack development, UI/UX design, and API integration.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12" name="文本框"/>
          <p:cNvSpPr txBox="1">
            <a:spLocks/>
          </p:cNvSpPr>
          <p:nvPr/>
        </p:nvSpPr>
        <p:spPr>
          <a:xfrm rot="0">
            <a:off x="5471802" y="280144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31567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209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r>
              <a:rPr lang="en-US" altLang="zh-CN" sz="8000" b="1"/>
              <a:t>GITHUB LINK</a:t>
            </a:r>
            <a:endParaRPr lang="zh-CN" altLang="en-US" sz="8000" b="1"/>
          </a:p>
        </p:txBody>
      </p:sp>
      <p:sp>
        <p:nvSpPr>
          <p:cNvPr id="214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 sz="4800"/>
              <a:t>https://github.com/Raman-Vraman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7875344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540000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1128075" y="1695450"/>
            <a:ext cx="5882324" cy="24535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94B2F8"/>
          </a:solidFill>
          <a:ln w="38100" cmpd="sng" cap="flat">
            <a:solidFill>
              <a:srgbClr val="F79646"/>
            </a:solidFill>
            <a:prstDash val="solid"/>
            <a:miter/>
          </a:ln>
          <a:effectLst>
            <a:outerShdw sx="100000" sy="100000" algn="t" rotWithShape="0" blurRad="40005" dist="20320" dir="5400000">
              <a:srgbClr val="000000">
                <a:alpha val="24705"/>
              </a:srgbClr>
            </a:outerShdw>
          </a:effectLst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4927524" y="2801441"/>
            <a:ext cx="1257279" cy="81533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矩形"/>
          <p:cNvSpPr>
            <a:spLocks/>
          </p:cNvSpPr>
          <p:nvPr/>
        </p:nvSpPr>
        <p:spPr>
          <a:xfrm rot="0">
            <a:off x="1778015" y="1772757"/>
            <a:ext cx="4446250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 PLANNER WEBSITE 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2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0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6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643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曲线"/>
          <p:cNvSpPr>
            <a:spLocks/>
          </p:cNvSpPr>
          <p:nvPr/>
        </p:nvSpPr>
        <p:spPr>
          <a:xfrm rot="0">
            <a:off x="840080" y="1695450"/>
            <a:ext cx="6407901" cy="46855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1483570" y="1848955"/>
            <a:ext cx="5817004" cy="35813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矩形"/>
          <p:cNvSpPr>
            <a:spLocks/>
          </p:cNvSpPr>
          <p:nvPr/>
        </p:nvSpPr>
        <p:spPr>
          <a:xfrm rot="0">
            <a:off x="1053002" y="2134701"/>
            <a:ext cx="5457009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Travellers often struggle to plan trips efficiently.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They face issues like: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Finding attractions and activities in a city.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Budgeting travel costs.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Organizing a multi-day itinerary.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Integrating maps and travel routes.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Goal: Create a web application to help users plan trips seamlessly, with destination info, itinerary creation, and budgeting tools.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0998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-243503" y="10916618"/>
            <a:ext cx="5601007" cy="28626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Name: Travel Planner Website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Type: Web application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Purpose: To provide an interactive platform for planning trips, including destinations, accommodations, maps, and cost estimates.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Target audience: Travellers, travel enthusiasts, students, and professionals.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5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5471802" y="280144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矩形"/>
          <p:cNvSpPr>
            <a:spLocks/>
          </p:cNvSpPr>
          <p:nvPr/>
        </p:nvSpPr>
        <p:spPr>
          <a:xfrm rot="0">
            <a:off x="4927524" y="2801441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矩形"/>
          <p:cNvSpPr>
            <a:spLocks/>
          </p:cNvSpPr>
          <p:nvPr/>
        </p:nvSpPr>
        <p:spPr>
          <a:xfrm rot="0">
            <a:off x="987152" y="1487011"/>
            <a:ext cx="6151499" cy="4777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Name: Travel Planner Website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Type: Web application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Purpose: To provide an interactive platform for planning trips, including destinations, accommodations, maps, and cost estimates.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Target audience: Travellers, travel enthusiasts, students, and professionals.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321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477010" y="1772757"/>
            <a:ext cx="603299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Casual travellers looking for quick trip ideas.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Frequent business travellers needing structured itineraries.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Families planning vacations together.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 bloggers or influencers needing organized travel content.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313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214411" y="1553685"/>
            <a:ext cx="4033571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Front-end: HTML, CSS, JavaScript, Bootstrap/Tailwind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Back-end: Node.js with Express or Python Flask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Database: MongoDB, Firebase, or MySQL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APIs: Google Maps API, Weather API, Travel info API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Optional Tools: Figma for UI/UX design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2503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矩形"/>
          <p:cNvSpPr>
            <a:spLocks/>
          </p:cNvSpPr>
          <p:nvPr/>
        </p:nvSpPr>
        <p:spPr>
          <a:xfrm rot="0">
            <a:off x="770331" y="1125066"/>
            <a:ext cx="5673006" cy="3758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Clean, responsive design suitable for desktop and mobile.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 bar with categories: Destinations, Itinerary, Budget, Maps.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Hero section with a search bar for destinations.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Cards for each destination with quick info and links.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6980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910954" y="1267939"/>
            <a:ext cx="4703721" cy="54254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 Accounts: Save trip plans.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Destination Info: Weather, attractions, hotels.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Custom Itinerary Builder: Add activities, restaurants, and sightseeing.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Budget Estimator: Calculate costs for transportation, accommodation, and activities.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Map Integration: Display routes and locations on a map.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Recommendations: AI or rules-based suggestions for destinations and activities.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Optional Features: Chatbot assistance, social sharing, travel alerts.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422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2025-09-04T03:14:48Z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