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7" r:id="rId5"/>
    <p:sldId id="268" r:id="rId6"/>
    <p:sldId id="269" r:id="rId7"/>
    <p:sldId id="277" r:id="rId8"/>
    <p:sldId id="278" r:id="rId9"/>
    <p:sldId id="279" r:id="rId10"/>
    <p:sldId id="280" r:id="rId11"/>
    <p:sldId id="281" r:id="rId12"/>
    <p:sldId id="290" r:id="rId13"/>
    <p:sldId id="282" r:id="rId14"/>
    <p:sldId id="283" r:id="rId15"/>
    <p:sldId id="284" r:id="rId16"/>
    <p:sldId id="291" r:id="rId17"/>
    <p:sldId id="285" r:id="rId18"/>
    <p:sldId id="286" r:id="rId19"/>
    <p:sldId id="287" r:id="rId20"/>
    <p:sldId id="288" r:id="rId21"/>
    <p:sldId id="289" r:id="rId22"/>
    <p:sldId id="292" r:id="rId23"/>
    <p:sldId id="29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p:scale>
          <a:sx n="75" d="100"/>
          <a:sy n="75" d="100"/>
        </p:scale>
        <p:origin x="974" y="2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 Gupta" userId="b6447994adb91d32" providerId="LiveId" clId="{4DE73EA4-FEA7-4AA1-9E2C-8352A40136CF}"/>
    <pc:docChg chg="undo custSel addSld delSld modSld sldOrd">
      <pc:chgData name="Raman Gupta" userId="b6447994adb91d32" providerId="LiveId" clId="{4DE73EA4-FEA7-4AA1-9E2C-8352A40136CF}" dt="2023-09-10T16:35:34.356" v="4304" actId="1076"/>
      <pc:docMkLst>
        <pc:docMk/>
      </pc:docMkLst>
      <pc:sldChg chg="del">
        <pc:chgData name="Raman Gupta" userId="b6447994adb91d32" providerId="LiveId" clId="{4DE73EA4-FEA7-4AA1-9E2C-8352A40136CF}" dt="2023-09-10T16:28:03.280" v="4254" actId="47"/>
        <pc:sldMkLst>
          <pc:docMk/>
          <pc:sldMk cId="59582380" sldId="256"/>
        </pc:sldMkLst>
      </pc:sldChg>
      <pc:sldChg chg="addSp delSp modSp mod">
        <pc:chgData name="Raman Gupta" userId="b6447994adb91d32" providerId="LiveId" clId="{4DE73EA4-FEA7-4AA1-9E2C-8352A40136CF}" dt="2023-09-08T13:05:21.750" v="4102" actId="1076"/>
        <pc:sldMkLst>
          <pc:docMk/>
          <pc:sldMk cId="3737989870" sldId="257"/>
        </pc:sldMkLst>
        <pc:spChg chg="mod">
          <ac:chgData name="Raman Gupta" userId="b6447994adb91d32" providerId="LiveId" clId="{4DE73EA4-FEA7-4AA1-9E2C-8352A40136CF}" dt="2023-09-02T09:11:04.921" v="46" actId="1076"/>
          <ac:spMkLst>
            <pc:docMk/>
            <pc:sldMk cId="3737989870" sldId="257"/>
            <ac:spMk id="2" creationId="{998EF7BD-FE81-4B20-8DC5-0B3EB736F9F8}"/>
          </ac:spMkLst>
        </pc:spChg>
        <pc:spChg chg="add del mod">
          <ac:chgData name="Raman Gupta" userId="b6447994adb91d32" providerId="LiveId" clId="{4DE73EA4-FEA7-4AA1-9E2C-8352A40136CF}" dt="2023-09-02T09:05:26.813" v="5" actId="478"/>
          <ac:spMkLst>
            <pc:docMk/>
            <pc:sldMk cId="3737989870" sldId="257"/>
            <ac:spMk id="14" creationId="{AFC5AD34-41E2-2175-D6B3-EB70EFDB699F}"/>
          </ac:spMkLst>
        </pc:spChg>
        <pc:picChg chg="mod">
          <ac:chgData name="Raman Gupta" userId="b6447994adb91d32" providerId="LiveId" clId="{4DE73EA4-FEA7-4AA1-9E2C-8352A40136CF}" dt="2023-09-08T13:05:21.750" v="4102" actId="1076"/>
          <ac:picMkLst>
            <pc:docMk/>
            <pc:sldMk cId="3737989870" sldId="257"/>
            <ac:picMk id="5" creationId="{20E0E388-55DD-E857-643A-9977DAE3915A}"/>
          </ac:picMkLst>
        </pc:picChg>
        <pc:picChg chg="add mod">
          <ac:chgData name="Raman Gupta" userId="b6447994adb91d32" providerId="LiveId" clId="{4DE73EA4-FEA7-4AA1-9E2C-8352A40136CF}" dt="2023-09-08T13:05:04.184" v="4096" actId="1076"/>
          <ac:picMkLst>
            <pc:docMk/>
            <pc:sldMk cId="3737989870" sldId="257"/>
            <ac:picMk id="15" creationId="{3536F6F6-BCD1-2F17-AA3C-2B81576DB6A5}"/>
          </ac:picMkLst>
        </pc:picChg>
        <pc:picChg chg="add mod">
          <ac:chgData name="Raman Gupta" userId="b6447994adb91d32" providerId="LiveId" clId="{4DE73EA4-FEA7-4AA1-9E2C-8352A40136CF}" dt="2023-09-08T13:05:16.263" v="4101" actId="14100"/>
          <ac:picMkLst>
            <pc:docMk/>
            <pc:sldMk cId="3737989870" sldId="257"/>
            <ac:picMk id="16" creationId="{B92B34E3-0FBA-EA2C-D965-F55F17A0FDAC}"/>
          </ac:picMkLst>
        </pc:picChg>
        <pc:inkChg chg="add del">
          <ac:chgData name="Raman Gupta" userId="b6447994adb91d32" providerId="LiveId" clId="{4DE73EA4-FEA7-4AA1-9E2C-8352A40136CF}" dt="2023-09-02T09:05:16.168" v="3" actId="9405"/>
          <ac:inkMkLst>
            <pc:docMk/>
            <pc:sldMk cId="3737989870" sldId="257"/>
            <ac:inkMk id="12" creationId="{BA5561BC-76C9-7ED4-63EA-0C42A6470DDD}"/>
          </ac:inkMkLst>
        </pc:inkChg>
        <pc:inkChg chg="add del">
          <ac:chgData name="Raman Gupta" userId="b6447994adb91d32" providerId="LiveId" clId="{4DE73EA4-FEA7-4AA1-9E2C-8352A40136CF}" dt="2023-09-02T09:05:15.573" v="2" actId="9405"/>
          <ac:inkMkLst>
            <pc:docMk/>
            <pc:sldMk cId="3737989870" sldId="257"/>
            <ac:inkMk id="13" creationId="{0F6CD63E-C2E6-A548-19C1-E118C5F3CF38}"/>
          </ac:inkMkLst>
        </pc:inkChg>
      </pc:sldChg>
      <pc:sldChg chg="del">
        <pc:chgData name="Raman Gupta" userId="b6447994adb91d32" providerId="LiveId" clId="{4DE73EA4-FEA7-4AA1-9E2C-8352A40136CF}" dt="2023-09-02T09:05:58.557" v="10" actId="47"/>
        <pc:sldMkLst>
          <pc:docMk/>
          <pc:sldMk cId="3167172060" sldId="258"/>
        </pc:sldMkLst>
      </pc:sldChg>
      <pc:sldChg chg="del">
        <pc:chgData name="Raman Gupta" userId="b6447994adb91d32" providerId="LiveId" clId="{4DE73EA4-FEA7-4AA1-9E2C-8352A40136CF}" dt="2023-09-07T18:54:15.562" v="4075" actId="47"/>
        <pc:sldMkLst>
          <pc:docMk/>
          <pc:sldMk cId="688656153" sldId="266"/>
        </pc:sldMkLst>
      </pc:sldChg>
      <pc:sldChg chg="addSp delSp modSp mod">
        <pc:chgData name="Raman Gupta" userId="b6447994adb91d32" providerId="LiveId" clId="{4DE73EA4-FEA7-4AA1-9E2C-8352A40136CF}" dt="2023-09-02T18:55:17.484" v="1836" actId="20577"/>
        <pc:sldMkLst>
          <pc:docMk/>
          <pc:sldMk cId="3187533055" sldId="268"/>
        </pc:sldMkLst>
        <pc:spChg chg="del mod">
          <ac:chgData name="Raman Gupta" userId="b6447994adb91d32" providerId="LiveId" clId="{4DE73EA4-FEA7-4AA1-9E2C-8352A40136CF}" dt="2023-09-02T09:07:01.169" v="17" actId="478"/>
          <ac:spMkLst>
            <pc:docMk/>
            <pc:sldMk cId="3187533055" sldId="268"/>
            <ac:spMk id="2" creationId="{6C64C2A7-EC84-4D8C-9CA2-F6AE46F51FB6}"/>
          </ac:spMkLst>
        </pc:spChg>
        <pc:spChg chg="mod">
          <ac:chgData name="Raman Gupta" userId="b6447994adb91d32" providerId="LiveId" clId="{4DE73EA4-FEA7-4AA1-9E2C-8352A40136CF}" dt="2023-09-02T18:55:17.484" v="1836" actId="20577"/>
          <ac:spMkLst>
            <pc:docMk/>
            <pc:sldMk cId="3187533055" sldId="268"/>
            <ac:spMk id="3" creationId="{56960426-AAA6-4126-93AF-30F7DEE010A4}"/>
          </ac:spMkLst>
        </pc:spChg>
        <pc:spChg chg="add mod">
          <ac:chgData name="Raman Gupta" userId="b6447994adb91d32" providerId="LiveId" clId="{4DE73EA4-FEA7-4AA1-9E2C-8352A40136CF}" dt="2023-09-02T09:14:17.196" v="56" actId="1076"/>
          <ac:spMkLst>
            <pc:docMk/>
            <pc:sldMk cId="3187533055" sldId="268"/>
            <ac:spMk id="6" creationId="{0BA75AFE-17E4-25F8-FFC0-E2619EC9CAB9}"/>
          </ac:spMkLst>
        </pc:spChg>
        <pc:picChg chg="add mod">
          <ac:chgData name="Raman Gupta" userId="b6447994adb91d32" providerId="LiveId" clId="{4DE73EA4-FEA7-4AA1-9E2C-8352A40136CF}" dt="2023-09-02T09:23:36.785" v="119" actId="1076"/>
          <ac:picMkLst>
            <pc:docMk/>
            <pc:sldMk cId="3187533055" sldId="268"/>
            <ac:picMk id="7" creationId="{AF9ADAD6-0EE1-B64B-64BE-408DD73D5512}"/>
          </ac:picMkLst>
        </pc:picChg>
        <pc:picChg chg="mod">
          <ac:chgData name="Raman Gupta" userId="b6447994adb91d32" providerId="LiveId" clId="{4DE73EA4-FEA7-4AA1-9E2C-8352A40136CF}" dt="2023-09-02T09:13:34.882" v="48" actId="1076"/>
          <ac:picMkLst>
            <pc:docMk/>
            <pc:sldMk cId="3187533055" sldId="268"/>
            <ac:picMk id="11" creationId="{9D82A855-CCB0-4075-B5EE-5CC6FD176DB4}"/>
          </ac:picMkLst>
        </pc:picChg>
      </pc:sldChg>
      <pc:sldChg chg="addSp delSp modSp mod">
        <pc:chgData name="Raman Gupta" userId="b6447994adb91d32" providerId="LiveId" clId="{4DE73EA4-FEA7-4AA1-9E2C-8352A40136CF}" dt="2023-09-04T19:45:36.998" v="2520" actId="1076"/>
        <pc:sldMkLst>
          <pc:docMk/>
          <pc:sldMk cId="433561355" sldId="269"/>
        </pc:sldMkLst>
        <pc:spChg chg="mod">
          <ac:chgData name="Raman Gupta" userId="b6447994adb91d32" providerId="LiveId" clId="{4DE73EA4-FEA7-4AA1-9E2C-8352A40136CF}" dt="2023-09-02T09:42:15.636" v="230" actId="1076"/>
          <ac:spMkLst>
            <pc:docMk/>
            <pc:sldMk cId="433561355" sldId="269"/>
            <ac:spMk id="2" creationId="{E2C50832-0B36-43C5-98EC-4CD165D78718}"/>
          </ac:spMkLst>
        </pc:spChg>
        <pc:spChg chg="del mod">
          <ac:chgData name="Raman Gupta" userId="b6447994adb91d32" providerId="LiveId" clId="{4DE73EA4-FEA7-4AA1-9E2C-8352A40136CF}" dt="2023-09-02T09:34:18.568" v="164"/>
          <ac:spMkLst>
            <pc:docMk/>
            <pc:sldMk cId="433561355" sldId="269"/>
            <ac:spMk id="3" creationId="{552A9C73-06ED-419B-81B5-491CBFC22330}"/>
          </ac:spMkLst>
        </pc:spChg>
        <pc:spChg chg="add del mod">
          <ac:chgData name="Raman Gupta" userId="b6447994adb91d32" providerId="LiveId" clId="{4DE73EA4-FEA7-4AA1-9E2C-8352A40136CF}" dt="2023-09-02T09:16:01.470" v="70" actId="478"/>
          <ac:spMkLst>
            <pc:docMk/>
            <pc:sldMk cId="433561355" sldId="269"/>
            <ac:spMk id="6" creationId="{3E1F9F28-F8F3-ED54-9BAA-0E0FA3326F54}"/>
          </ac:spMkLst>
        </pc:spChg>
        <pc:spChg chg="add del mod">
          <ac:chgData name="Raman Gupta" userId="b6447994adb91d32" providerId="LiveId" clId="{4DE73EA4-FEA7-4AA1-9E2C-8352A40136CF}" dt="2023-09-02T09:16:49.752" v="77" actId="478"/>
          <ac:spMkLst>
            <pc:docMk/>
            <pc:sldMk cId="433561355" sldId="269"/>
            <ac:spMk id="11" creationId="{3ABFE0B3-1E64-C2A8-C035-74966BD239E8}"/>
          </ac:spMkLst>
        </pc:spChg>
        <pc:spChg chg="add mod">
          <ac:chgData name="Raman Gupta" userId="b6447994adb91d32" providerId="LiveId" clId="{4DE73EA4-FEA7-4AA1-9E2C-8352A40136CF}" dt="2023-09-02T09:17:40.026" v="82"/>
          <ac:spMkLst>
            <pc:docMk/>
            <pc:sldMk cId="433561355" sldId="269"/>
            <ac:spMk id="12" creationId="{BF7A39CC-CABB-52DF-EB86-FDDF5A77856C}"/>
          </ac:spMkLst>
        </pc:spChg>
        <pc:spChg chg="add del mod">
          <ac:chgData name="Raman Gupta" userId="b6447994adb91d32" providerId="LiveId" clId="{4DE73EA4-FEA7-4AA1-9E2C-8352A40136CF}" dt="2023-09-02T09:18:10.394" v="89"/>
          <ac:spMkLst>
            <pc:docMk/>
            <pc:sldMk cId="433561355" sldId="269"/>
            <ac:spMk id="13" creationId="{10D88A50-BC2E-0929-FA30-0F659CB48D49}"/>
          </ac:spMkLst>
        </pc:spChg>
        <pc:spChg chg="add mod">
          <ac:chgData name="Raman Gupta" userId="b6447994adb91d32" providerId="LiveId" clId="{4DE73EA4-FEA7-4AA1-9E2C-8352A40136CF}" dt="2023-09-02T14:37:07.527" v="1105" actId="2711"/>
          <ac:spMkLst>
            <pc:docMk/>
            <pc:sldMk cId="433561355" sldId="269"/>
            <ac:spMk id="14" creationId="{64C92F24-C704-F9BE-85FB-3594C93896CC}"/>
          </ac:spMkLst>
        </pc:spChg>
        <pc:spChg chg="add del mod">
          <ac:chgData name="Raman Gupta" userId="b6447994adb91d32" providerId="LiveId" clId="{4DE73EA4-FEA7-4AA1-9E2C-8352A40136CF}" dt="2023-09-02T09:37:09.985" v="183"/>
          <ac:spMkLst>
            <pc:docMk/>
            <pc:sldMk cId="433561355" sldId="269"/>
            <ac:spMk id="21" creationId="{294155A9-68C1-613C-2A14-1B88F56F24AB}"/>
          </ac:spMkLst>
        </pc:spChg>
        <pc:spChg chg="add del mod">
          <ac:chgData name="Raman Gupta" userId="b6447994adb91d32" providerId="LiveId" clId="{4DE73EA4-FEA7-4AA1-9E2C-8352A40136CF}" dt="2023-09-02T09:37:37.815" v="189"/>
          <ac:spMkLst>
            <pc:docMk/>
            <pc:sldMk cId="433561355" sldId="269"/>
            <ac:spMk id="22" creationId="{72348F6E-45C6-4BEB-60B1-DE89E5C0EF31}"/>
          </ac:spMkLst>
        </pc:spChg>
        <pc:spChg chg="add mod">
          <ac:chgData name="Raman Gupta" userId="b6447994adb91d32" providerId="LiveId" clId="{4DE73EA4-FEA7-4AA1-9E2C-8352A40136CF}" dt="2023-09-02T09:46:19.277" v="338" actId="255"/>
          <ac:spMkLst>
            <pc:docMk/>
            <pc:sldMk cId="433561355" sldId="269"/>
            <ac:spMk id="23" creationId="{78C48489-DD40-CA37-E585-8AB4021F8BA5}"/>
          </ac:spMkLst>
        </pc:spChg>
        <pc:spChg chg="add mod">
          <ac:chgData name="Raman Gupta" userId="b6447994adb91d32" providerId="LiveId" clId="{4DE73EA4-FEA7-4AA1-9E2C-8352A40136CF}" dt="2023-09-02T09:43:57.272" v="319" actId="20577"/>
          <ac:spMkLst>
            <pc:docMk/>
            <pc:sldMk cId="433561355" sldId="269"/>
            <ac:spMk id="27" creationId="{3FDFBACC-0559-6311-7F56-DA27A1C60280}"/>
          </ac:spMkLst>
        </pc:spChg>
        <pc:picChg chg="del">
          <ac:chgData name="Raman Gupta" userId="b6447994adb91d32" providerId="LiveId" clId="{4DE73EA4-FEA7-4AA1-9E2C-8352A40136CF}" dt="2023-09-02T09:15:56.403" v="69" actId="478"/>
          <ac:picMkLst>
            <pc:docMk/>
            <pc:sldMk cId="433561355" sldId="269"/>
            <ac:picMk id="7" creationId="{A241642C-CB49-4AA1-9EAD-3BCEA280B5B6}"/>
          </ac:picMkLst>
        </pc:picChg>
        <pc:picChg chg="add mod">
          <ac:chgData name="Raman Gupta" userId="b6447994adb91d32" providerId="LiveId" clId="{4DE73EA4-FEA7-4AA1-9E2C-8352A40136CF}" dt="2023-09-02T09:23:34.118" v="118" actId="1076"/>
          <ac:picMkLst>
            <pc:docMk/>
            <pc:sldMk cId="433561355" sldId="269"/>
            <ac:picMk id="8" creationId="{094A73A8-A06E-11B4-1902-15646ED180F0}"/>
          </ac:picMkLst>
        </pc:picChg>
        <pc:picChg chg="add del mod">
          <ac:chgData name="Raman Gupta" userId="b6447994adb91d32" providerId="LiveId" clId="{4DE73EA4-FEA7-4AA1-9E2C-8352A40136CF}" dt="2023-09-02T09:16:28.258" v="74"/>
          <ac:picMkLst>
            <pc:docMk/>
            <pc:sldMk cId="433561355" sldId="269"/>
            <ac:picMk id="9" creationId="{61D519BF-37FA-1BA7-CE03-42D5EF5C18C9}"/>
          </ac:picMkLst>
        </pc:picChg>
        <pc:picChg chg="add mod">
          <ac:chgData name="Raman Gupta" userId="b6447994adb91d32" providerId="LiveId" clId="{4DE73EA4-FEA7-4AA1-9E2C-8352A40136CF}" dt="2023-09-02T09:49:56.235" v="355" actId="14100"/>
          <ac:picMkLst>
            <pc:docMk/>
            <pc:sldMk cId="433561355" sldId="269"/>
            <ac:picMk id="16" creationId="{390330DF-AB2C-35B1-7AC5-5B6996E1852A}"/>
          </ac:picMkLst>
        </pc:picChg>
        <pc:picChg chg="add mod">
          <ac:chgData name="Raman Gupta" userId="b6447994adb91d32" providerId="LiveId" clId="{4DE73EA4-FEA7-4AA1-9E2C-8352A40136CF}" dt="2023-09-02T09:50:05.699" v="357" actId="14100"/>
          <ac:picMkLst>
            <pc:docMk/>
            <pc:sldMk cId="433561355" sldId="269"/>
            <ac:picMk id="18" creationId="{4FB4E7FE-6520-066F-DB25-B05929DBF8FA}"/>
          </ac:picMkLst>
        </pc:picChg>
        <pc:picChg chg="add del mod">
          <ac:chgData name="Raman Gupta" userId="b6447994adb91d32" providerId="LiveId" clId="{4DE73EA4-FEA7-4AA1-9E2C-8352A40136CF}" dt="2023-09-02T09:48:31.915" v="340" actId="478"/>
          <ac:picMkLst>
            <pc:docMk/>
            <pc:sldMk cId="433561355" sldId="269"/>
            <ac:picMk id="20" creationId="{5D8DC45D-39F9-5D67-EAE8-BAA41BE8BCAF}"/>
          </ac:picMkLst>
        </pc:picChg>
        <pc:picChg chg="add mod">
          <ac:chgData name="Raman Gupta" userId="b6447994adb91d32" providerId="LiveId" clId="{4DE73EA4-FEA7-4AA1-9E2C-8352A40136CF}" dt="2023-09-02T09:49:00.847" v="342" actId="1076"/>
          <ac:picMkLst>
            <pc:docMk/>
            <pc:sldMk cId="433561355" sldId="269"/>
            <ac:picMk id="29" creationId="{6CD7D2F7-C2B8-2C2A-A68D-F998DEDA05C2}"/>
          </ac:picMkLst>
        </pc:picChg>
        <pc:cxnChg chg="add mod">
          <ac:chgData name="Raman Gupta" userId="b6447994adb91d32" providerId="LiveId" clId="{4DE73EA4-FEA7-4AA1-9E2C-8352A40136CF}" dt="2023-09-04T19:45:36.998" v="2520" actId="1076"/>
          <ac:cxnSpMkLst>
            <pc:docMk/>
            <pc:sldMk cId="433561355" sldId="269"/>
            <ac:cxnSpMk id="25" creationId="{9259E958-F1C2-68ED-E02C-AA513D2B784E}"/>
          </ac:cxnSpMkLst>
        </pc:cxnChg>
      </pc:sldChg>
      <pc:sldChg chg="del">
        <pc:chgData name="Raman Gupta" userId="b6447994adb91d32" providerId="LiveId" clId="{4DE73EA4-FEA7-4AA1-9E2C-8352A40136CF}" dt="2023-09-07T18:54:12.200" v="4074" actId="47"/>
        <pc:sldMkLst>
          <pc:docMk/>
          <pc:sldMk cId="961730162" sldId="270"/>
        </pc:sldMkLst>
      </pc:sldChg>
      <pc:sldChg chg="del">
        <pc:chgData name="Raman Gupta" userId="b6447994adb91d32" providerId="LiveId" clId="{4DE73EA4-FEA7-4AA1-9E2C-8352A40136CF}" dt="2023-09-07T18:54:08.422" v="4073" actId="47"/>
        <pc:sldMkLst>
          <pc:docMk/>
          <pc:sldMk cId="460269255" sldId="271"/>
        </pc:sldMkLst>
      </pc:sldChg>
      <pc:sldChg chg="del">
        <pc:chgData name="Raman Gupta" userId="b6447994adb91d32" providerId="LiveId" clId="{4DE73EA4-FEA7-4AA1-9E2C-8352A40136CF}" dt="2023-09-07T18:54:06.017" v="4072" actId="47"/>
        <pc:sldMkLst>
          <pc:docMk/>
          <pc:sldMk cId="269403648" sldId="272"/>
        </pc:sldMkLst>
      </pc:sldChg>
      <pc:sldChg chg="del">
        <pc:chgData name="Raman Gupta" userId="b6447994adb91d32" providerId="LiveId" clId="{4DE73EA4-FEA7-4AA1-9E2C-8352A40136CF}" dt="2023-09-07T18:54:03.968" v="4071" actId="47"/>
        <pc:sldMkLst>
          <pc:docMk/>
          <pc:sldMk cId="1169930804" sldId="273"/>
        </pc:sldMkLst>
      </pc:sldChg>
      <pc:sldChg chg="del">
        <pc:chgData name="Raman Gupta" userId="b6447994adb91d32" providerId="LiveId" clId="{4DE73EA4-FEA7-4AA1-9E2C-8352A40136CF}" dt="2023-09-10T16:27:17.738" v="4207" actId="47"/>
        <pc:sldMkLst>
          <pc:docMk/>
          <pc:sldMk cId="435634487" sldId="274"/>
        </pc:sldMkLst>
      </pc:sldChg>
      <pc:sldChg chg="addSp modSp mod">
        <pc:chgData name="Raman Gupta" userId="b6447994adb91d32" providerId="LiveId" clId="{4DE73EA4-FEA7-4AA1-9E2C-8352A40136CF}" dt="2023-09-10T16:35:34.356" v="4304" actId="1076"/>
        <pc:sldMkLst>
          <pc:docMk/>
          <pc:sldMk cId="2928802494" sldId="275"/>
        </pc:sldMkLst>
        <pc:spChg chg="mod">
          <ac:chgData name="Raman Gupta" userId="b6447994adb91d32" providerId="LiveId" clId="{4DE73EA4-FEA7-4AA1-9E2C-8352A40136CF}" dt="2023-09-10T16:27:45.040" v="4252" actId="20577"/>
          <ac:spMkLst>
            <pc:docMk/>
            <pc:sldMk cId="2928802494" sldId="275"/>
            <ac:spMk id="2" creationId="{10F9F51E-A3D5-4726-BACE-D5CDD8A46429}"/>
          </ac:spMkLst>
        </pc:spChg>
        <pc:spChg chg="mod">
          <ac:chgData name="Raman Gupta" userId="b6447994adb91d32" providerId="LiveId" clId="{4DE73EA4-FEA7-4AA1-9E2C-8352A40136CF}" dt="2023-09-10T16:30:28.305" v="4274" actId="20577"/>
          <ac:spMkLst>
            <pc:docMk/>
            <pc:sldMk cId="2928802494" sldId="275"/>
            <ac:spMk id="5" creationId="{F91501E1-4EA1-44EB-AF62-6F74678A2331}"/>
          </ac:spMkLst>
        </pc:spChg>
        <pc:picChg chg="add mod">
          <ac:chgData name="Raman Gupta" userId="b6447994adb91d32" providerId="LiveId" clId="{4DE73EA4-FEA7-4AA1-9E2C-8352A40136CF}" dt="2023-09-10T16:30:51.211" v="4281" actId="14100"/>
          <ac:picMkLst>
            <pc:docMk/>
            <pc:sldMk cId="2928802494" sldId="275"/>
            <ac:picMk id="3" creationId="{B2EF81B5-ABD3-BC51-0CC2-23A90CFF1699}"/>
          </ac:picMkLst>
        </pc:picChg>
        <pc:picChg chg="add mod">
          <ac:chgData name="Raman Gupta" userId="b6447994adb91d32" providerId="LiveId" clId="{4DE73EA4-FEA7-4AA1-9E2C-8352A40136CF}" dt="2023-09-10T16:35:34.356" v="4304" actId="1076"/>
          <ac:picMkLst>
            <pc:docMk/>
            <pc:sldMk cId="2928802494" sldId="275"/>
            <ac:picMk id="4" creationId="{D1A73BDF-B041-75EF-48A2-7AC05DE92F5F}"/>
          </ac:picMkLst>
        </pc:picChg>
      </pc:sldChg>
      <pc:sldChg chg="del">
        <pc:chgData name="Raman Gupta" userId="b6447994adb91d32" providerId="LiveId" clId="{4DE73EA4-FEA7-4AA1-9E2C-8352A40136CF}" dt="2023-09-10T16:28:02.357" v="4253" actId="47"/>
        <pc:sldMkLst>
          <pc:docMk/>
          <pc:sldMk cId="1124779538" sldId="276"/>
        </pc:sldMkLst>
      </pc:sldChg>
      <pc:sldChg chg="addSp delSp modSp add mod">
        <pc:chgData name="Raman Gupta" userId="b6447994adb91d32" providerId="LiveId" clId="{4DE73EA4-FEA7-4AA1-9E2C-8352A40136CF}" dt="2023-09-02T14:37:51.452" v="1127" actId="1076"/>
        <pc:sldMkLst>
          <pc:docMk/>
          <pc:sldMk cId="2075089489" sldId="277"/>
        </pc:sldMkLst>
        <pc:spChg chg="mod">
          <ac:chgData name="Raman Gupta" userId="b6447994adb91d32" providerId="LiveId" clId="{4DE73EA4-FEA7-4AA1-9E2C-8352A40136CF}" dt="2023-09-02T14:37:51.452" v="1127" actId="1076"/>
          <ac:spMkLst>
            <pc:docMk/>
            <pc:sldMk cId="2075089489" sldId="277"/>
            <ac:spMk id="2" creationId="{E2C50832-0B36-43C5-98EC-4CD165D78718}"/>
          </ac:spMkLst>
        </pc:spChg>
        <pc:spChg chg="add del mod">
          <ac:chgData name="Raman Gupta" userId="b6447994adb91d32" providerId="LiveId" clId="{4DE73EA4-FEA7-4AA1-9E2C-8352A40136CF}" dt="2023-09-02T10:50:12.544" v="515" actId="478"/>
          <ac:spMkLst>
            <pc:docMk/>
            <pc:sldMk cId="2075089489" sldId="277"/>
            <ac:spMk id="7" creationId="{5362B3BB-7319-0EBE-3D1B-2B969232B348}"/>
          </ac:spMkLst>
        </pc:spChg>
        <pc:spChg chg="mod">
          <ac:chgData name="Raman Gupta" userId="b6447994adb91d32" providerId="LiveId" clId="{4DE73EA4-FEA7-4AA1-9E2C-8352A40136CF}" dt="2023-09-02T14:37:46.484" v="1126" actId="14100"/>
          <ac:spMkLst>
            <pc:docMk/>
            <pc:sldMk cId="2075089489" sldId="277"/>
            <ac:spMk id="14" creationId="{64C92F24-C704-F9BE-85FB-3594C93896CC}"/>
          </ac:spMkLst>
        </pc:spChg>
        <pc:spChg chg="mod">
          <ac:chgData name="Raman Gupta" userId="b6447994adb91d32" providerId="LiveId" clId="{4DE73EA4-FEA7-4AA1-9E2C-8352A40136CF}" dt="2023-09-02T12:00:44.080" v="874" actId="1076"/>
          <ac:spMkLst>
            <pc:docMk/>
            <pc:sldMk cId="2075089489" sldId="277"/>
            <ac:spMk id="23" creationId="{78C48489-DD40-CA37-E585-8AB4021F8BA5}"/>
          </ac:spMkLst>
        </pc:spChg>
        <pc:spChg chg="mod">
          <ac:chgData name="Raman Gupta" userId="b6447994adb91d32" providerId="LiveId" clId="{4DE73EA4-FEA7-4AA1-9E2C-8352A40136CF}" dt="2023-09-02T12:01:45.645" v="877" actId="1076"/>
          <ac:spMkLst>
            <pc:docMk/>
            <pc:sldMk cId="2075089489" sldId="277"/>
            <ac:spMk id="27" creationId="{3FDFBACC-0559-6311-7F56-DA27A1C60280}"/>
          </ac:spMkLst>
        </pc:spChg>
        <pc:spChg chg="add mod">
          <ac:chgData name="Raman Gupta" userId="b6447994adb91d32" providerId="LiveId" clId="{4DE73EA4-FEA7-4AA1-9E2C-8352A40136CF}" dt="2023-09-02T12:00:29.492" v="870" actId="1076"/>
          <ac:spMkLst>
            <pc:docMk/>
            <pc:sldMk cId="2075089489" sldId="277"/>
            <ac:spMk id="32" creationId="{521FB9B3-80F1-1EE1-C8A6-024C97BF523C}"/>
          </ac:spMkLst>
        </pc:spChg>
        <pc:spChg chg="add mod">
          <ac:chgData name="Raman Gupta" userId="b6447994adb91d32" providerId="LiveId" clId="{4DE73EA4-FEA7-4AA1-9E2C-8352A40136CF}" dt="2023-09-02T12:00:31.815" v="871" actId="1076"/>
          <ac:spMkLst>
            <pc:docMk/>
            <pc:sldMk cId="2075089489" sldId="277"/>
            <ac:spMk id="33" creationId="{F1D981C3-E2E1-8843-A399-BD21505C7472}"/>
          </ac:spMkLst>
        </pc:spChg>
        <pc:graphicFrameChg chg="add del mod">
          <ac:chgData name="Raman Gupta" userId="b6447994adb91d32" providerId="LiveId" clId="{4DE73EA4-FEA7-4AA1-9E2C-8352A40136CF}" dt="2023-09-02T11:27:32.738" v="649"/>
          <ac:graphicFrameMkLst>
            <pc:docMk/>
            <pc:sldMk cId="2075089489" sldId="277"/>
            <ac:graphicFrameMk id="9" creationId="{0C957E96-FB92-479E-7DD7-1DADE41EBAE8}"/>
          </ac:graphicFrameMkLst>
        </pc:graphicFrameChg>
        <pc:picChg chg="add del mod">
          <ac:chgData name="Raman Gupta" userId="b6447994adb91d32" providerId="LiveId" clId="{4DE73EA4-FEA7-4AA1-9E2C-8352A40136CF}" dt="2023-09-02T11:20:54.022" v="564" actId="478"/>
          <ac:picMkLst>
            <pc:docMk/>
            <pc:sldMk cId="2075089489" sldId="277"/>
            <ac:picMk id="5" creationId="{6D6DB327-27B2-79D1-250B-98DC511E1EF8}"/>
          </ac:picMkLst>
        </pc:picChg>
        <pc:picChg chg="add del mod">
          <ac:chgData name="Raman Gupta" userId="b6447994adb91d32" providerId="LiveId" clId="{4DE73EA4-FEA7-4AA1-9E2C-8352A40136CF}" dt="2023-09-02T11:48:34.751" v="736" actId="478"/>
          <ac:picMkLst>
            <pc:docMk/>
            <pc:sldMk cId="2075089489" sldId="277"/>
            <ac:picMk id="11" creationId="{01690B0E-F820-9389-CA95-C95FA39CD7AD}"/>
          </ac:picMkLst>
        </pc:picChg>
        <pc:picChg chg="add del mod">
          <ac:chgData name="Raman Gupta" userId="b6447994adb91d32" providerId="LiveId" clId="{4DE73EA4-FEA7-4AA1-9E2C-8352A40136CF}" dt="2023-09-02T11:48:34.009" v="735" actId="478"/>
          <ac:picMkLst>
            <pc:docMk/>
            <pc:sldMk cId="2075089489" sldId="277"/>
            <ac:picMk id="15" creationId="{884D2AF4-1928-4E7A-28CA-1A16D97EDF80}"/>
          </ac:picMkLst>
        </pc:picChg>
        <pc:picChg chg="del">
          <ac:chgData name="Raman Gupta" userId="b6447994adb91d32" providerId="LiveId" clId="{4DE73EA4-FEA7-4AA1-9E2C-8352A40136CF}" dt="2023-09-02T10:49:41.990" v="509" actId="478"/>
          <ac:picMkLst>
            <pc:docMk/>
            <pc:sldMk cId="2075089489" sldId="277"/>
            <ac:picMk id="16" creationId="{390330DF-AB2C-35B1-7AC5-5B6996E1852A}"/>
          </ac:picMkLst>
        </pc:picChg>
        <pc:picChg chg="del">
          <ac:chgData name="Raman Gupta" userId="b6447994adb91d32" providerId="LiveId" clId="{4DE73EA4-FEA7-4AA1-9E2C-8352A40136CF}" dt="2023-09-02T10:32:29.523" v="504" actId="478"/>
          <ac:picMkLst>
            <pc:docMk/>
            <pc:sldMk cId="2075089489" sldId="277"/>
            <ac:picMk id="18" creationId="{4FB4E7FE-6520-066F-DB25-B05929DBF8FA}"/>
          </ac:picMkLst>
        </pc:picChg>
        <pc:picChg chg="add del mod">
          <ac:chgData name="Raman Gupta" userId="b6447994adb91d32" providerId="LiveId" clId="{4DE73EA4-FEA7-4AA1-9E2C-8352A40136CF}" dt="2023-09-02T12:03:22.800" v="962" actId="478"/>
          <ac:picMkLst>
            <pc:docMk/>
            <pc:sldMk cId="2075089489" sldId="277"/>
            <ac:picMk id="19" creationId="{22684806-1FF4-3C3E-CA20-BB0BD1224876}"/>
          </ac:picMkLst>
        </pc:picChg>
        <pc:picChg chg="add mod">
          <ac:chgData name="Raman Gupta" userId="b6447994adb91d32" providerId="LiveId" clId="{4DE73EA4-FEA7-4AA1-9E2C-8352A40136CF}" dt="2023-09-02T12:00:38.285" v="873" actId="1076"/>
          <ac:picMkLst>
            <pc:docMk/>
            <pc:sldMk cId="2075089489" sldId="277"/>
            <ac:picMk id="21" creationId="{D74C96FD-C332-2E6F-CEBE-D74B00BBB0FE}"/>
          </ac:picMkLst>
        </pc:picChg>
        <pc:picChg chg="add mod">
          <ac:chgData name="Raman Gupta" userId="b6447994adb91d32" providerId="LiveId" clId="{4DE73EA4-FEA7-4AA1-9E2C-8352A40136CF}" dt="2023-09-02T12:00:36.019" v="872" actId="1076"/>
          <ac:picMkLst>
            <pc:docMk/>
            <pc:sldMk cId="2075089489" sldId="277"/>
            <ac:picMk id="24" creationId="{39C89CD8-040C-7E3A-89D3-BD636BD8CB82}"/>
          </ac:picMkLst>
        </pc:picChg>
        <pc:picChg chg="add mod">
          <ac:chgData name="Raman Gupta" userId="b6447994adb91d32" providerId="LiveId" clId="{4DE73EA4-FEA7-4AA1-9E2C-8352A40136CF}" dt="2023-09-02T11:59:24.395" v="860" actId="1076"/>
          <ac:picMkLst>
            <pc:docMk/>
            <pc:sldMk cId="2075089489" sldId="277"/>
            <ac:picMk id="28" creationId="{82727948-EB42-7FDB-9F5C-0013D7CFD0C6}"/>
          </ac:picMkLst>
        </pc:picChg>
        <pc:picChg chg="del mod">
          <ac:chgData name="Raman Gupta" userId="b6447994adb91d32" providerId="LiveId" clId="{4DE73EA4-FEA7-4AA1-9E2C-8352A40136CF}" dt="2023-09-02T10:49:58.778" v="513" actId="478"/>
          <ac:picMkLst>
            <pc:docMk/>
            <pc:sldMk cId="2075089489" sldId="277"/>
            <ac:picMk id="29" creationId="{6CD7D2F7-C2B8-2C2A-A68D-F998DEDA05C2}"/>
          </ac:picMkLst>
        </pc:picChg>
        <pc:picChg chg="add mod">
          <ac:chgData name="Raman Gupta" userId="b6447994adb91d32" providerId="LiveId" clId="{4DE73EA4-FEA7-4AA1-9E2C-8352A40136CF}" dt="2023-09-02T11:59:33.791" v="862" actId="1076"/>
          <ac:picMkLst>
            <pc:docMk/>
            <pc:sldMk cId="2075089489" sldId="277"/>
            <ac:picMk id="31" creationId="{DCF2F1B5-8DE5-27A2-2B65-29162E48571A}"/>
          </ac:picMkLst>
        </pc:picChg>
        <pc:picChg chg="add mod">
          <ac:chgData name="Raman Gupta" userId="b6447994adb91d32" providerId="LiveId" clId="{4DE73EA4-FEA7-4AA1-9E2C-8352A40136CF}" dt="2023-09-02T12:04:50.828" v="967" actId="14100"/>
          <ac:picMkLst>
            <pc:docMk/>
            <pc:sldMk cId="2075089489" sldId="277"/>
            <ac:picMk id="35" creationId="{30E9CA92-CAD5-11AD-B90F-D94903F0E1AA}"/>
          </ac:picMkLst>
        </pc:picChg>
        <pc:cxnChg chg="del">
          <ac:chgData name="Raman Gupta" userId="b6447994adb91d32" providerId="LiveId" clId="{4DE73EA4-FEA7-4AA1-9E2C-8352A40136CF}" dt="2023-09-02T11:20:58.869" v="565" actId="478"/>
          <ac:cxnSpMkLst>
            <pc:docMk/>
            <pc:sldMk cId="2075089489" sldId="277"/>
            <ac:cxnSpMk id="25" creationId="{9259E958-F1C2-68ED-E02C-AA513D2B784E}"/>
          </ac:cxnSpMkLst>
        </pc:cxnChg>
      </pc:sldChg>
      <pc:sldChg chg="modSp add del mod">
        <pc:chgData name="Raman Gupta" userId="b6447994adb91d32" providerId="LiveId" clId="{4DE73EA4-FEA7-4AA1-9E2C-8352A40136CF}" dt="2023-09-02T09:50:26.750" v="359" actId="47"/>
        <pc:sldMkLst>
          <pc:docMk/>
          <pc:sldMk cId="2221626756" sldId="277"/>
        </pc:sldMkLst>
        <pc:picChg chg="mod">
          <ac:chgData name="Raman Gupta" userId="b6447994adb91d32" providerId="LiveId" clId="{4DE73EA4-FEA7-4AA1-9E2C-8352A40136CF}" dt="2023-09-02T09:50:19.643" v="358" actId="14100"/>
          <ac:picMkLst>
            <pc:docMk/>
            <pc:sldMk cId="2221626756" sldId="277"/>
            <ac:picMk id="16" creationId="{390330DF-AB2C-35B1-7AC5-5B6996E1852A}"/>
          </ac:picMkLst>
        </pc:picChg>
      </pc:sldChg>
      <pc:sldChg chg="add del">
        <pc:chgData name="Raman Gupta" userId="b6447994adb91d32" providerId="LiveId" clId="{4DE73EA4-FEA7-4AA1-9E2C-8352A40136CF}" dt="2023-09-02T09:50:40.129" v="371"/>
        <pc:sldMkLst>
          <pc:docMk/>
          <pc:sldMk cId="3067847127" sldId="277"/>
        </pc:sldMkLst>
      </pc:sldChg>
      <pc:sldChg chg="addSp delSp modSp add mod">
        <pc:chgData name="Raman Gupta" userId="b6447994adb91d32" providerId="LiveId" clId="{4DE73EA4-FEA7-4AA1-9E2C-8352A40136CF}" dt="2023-09-02T14:38:12.806" v="1133" actId="14100"/>
        <pc:sldMkLst>
          <pc:docMk/>
          <pc:sldMk cId="1762284449" sldId="278"/>
        </pc:sldMkLst>
        <pc:spChg chg="del">
          <ac:chgData name="Raman Gupta" userId="b6447994adb91d32" providerId="LiveId" clId="{4DE73EA4-FEA7-4AA1-9E2C-8352A40136CF}" dt="2023-09-02T14:03:04.959" v="1005" actId="478"/>
          <ac:spMkLst>
            <pc:docMk/>
            <pc:sldMk cId="1762284449" sldId="278"/>
            <ac:spMk id="2" creationId="{E2C50832-0B36-43C5-98EC-4CD165D78718}"/>
          </ac:spMkLst>
        </pc:spChg>
        <pc:spChg chg="add del mod">
          <ac:chgData name="Raman Gupta" userId="b6447994adb91d32" providerId="LiveId" clId="{4DE73EA4-FEA7-4AA1-9E2C-8352A40136CF}" dt="2023-09-02T14:02:20.902" v="994" actId="478"/>
          <ac:spMkLst>
            <pc:docMk/>
            <pc:sldMk cId="1762284449" sldId="278"/>
            <ac:spMk id="5" creationId="{616B9E8E-B7E9-0AB2-5E94-C21B2813B761}"/>
          </ac:spMkLst>
        </pc:spChg>
        <pc:spChg chg="add del mod">
          <ac:chgData name="Raman Gupta" userId="b6447994adb91d32" providerId="LiveId" clId="{4DE73EA4-FEA7-4AA1-9E2C-8352A40136CF}" dt="2023-09-02T14:03:06.751" v="1006" actId="478"/>
          <ac:spMkLst>
            <pc:docMk/>
            <pc:sldMk cId="1762284449" sldId="278"/>
            <ac:spMk id="10" creationId="{45ACB997-F0B9-B9FC-8FA3-BDF57B0E7036}"/>
          </ac:spMkLst>
        </pc:spChg>
        <pc:spChg chg="add mod">
          <ac:chgData name="Raman Gupta" userId="b6447994adb91d32" providerId="LiveId" clId="{4DE73EA4-FEA7-4AA1-9E2C-8352A40136CF}" dt="2023-09-02T14:12:10.767" v="1099" actId="1076"/>
          <ac:spMkLst>
            <pc:docMk/>
            <pc:sldMk cId="1762284449" sldId="278"/>
            <ac:spMk id="11" creationId="{6F3D8E16-7E47-0F36-BF4C-72482D8FFD12}"/>
          </ac:spMkLst>
        </pc:spChg>
        <pc:spChg chg="mod">
          <ac:chgData name="Raman Gupta" userId="b6447994adb91d32" providerId="LiveId" clId="{4DE73EA4-FEA7-4AA1-9E2C-8352A40136CF}" dt="2023-09-02T14:38:12.806" v="1133" actId="14100"/>
          <ac:spMkLst>
            <pc:docMk/>
            <pc:sldMk cId="1762284449" sldId="278"/>
            <ac:spMk id="14" creationId="{64C92F24-C704-F9BE-85FB-3594C93896CC}"/>
          </ac:spMkLst>
        </pc:spChg>
        <pc:spChg chg="mod">
          <ac:chgData name="Raman Gupta" userId="b6447994adb91d32" providerId="LiveId" clId="{4DE73EA4-FEA7-4AA1-9E2C-8352A40136CF}" dt="2023-09-02T14:07:03.464" v="1035" actId="12"/>
          <ac:spMkLst>
            <pc:docMk/>
            <pc:sldMk cId="1762284449" sldId="278"/>
            <ac:spMk id="23" creationId="{78C48489-DD40-CA37-E585-8AB4021F8BA5}"/>
          </ac:spMkLst>
        </pc:spChg>
        <pc:spChg chg="del mod">
          <ac:chgData name="Raman Gupta" userId="b6447994adb91d32" providerId="LiveId" clId="{4DE73EA4-FEA7-4AA1-9E2C-8352A40136CF}" dt="2023-09-02T14:03:03.134" v="1004" actId="478"/>
          <ac:spMkLst>
            <pc:docMk/>
            <pc:sldMk cId="1762284449" sldId="278"/>
            <ac:spMk id="27" creationId="{3FDFBACC-0559-6311-7F56-DA27A1C60280}"/>
          </ac:spMkLst>
        </pc:spChg>
        <pc:picChg chg="add mod">
          <ac:chgData name="Raman Gupta" userId="b6447994adb91d32" providerId="LiveId" clId="{4DE73EA4-FEA7-4AA1-9E2C-8352A40136CF}" dt="2023-09-02T14:05:06.585" v="1020" actId="14100"/>
          <ac:picMkLst>
            <pc:docMk/>
            <pc:sldMk cId="1762284449" sldId="278"/>
            <ac:picMk id="7" creationId="{45DB254B-126D-3861-05F9-7BA4D110BA9A}"/>
          </ac:picMkLst>
        </pc:picChg>
        <pc:picChg chg="del">
          <ac:chgData name="Raman Gupta" userId="b6447994adb91d32" providerId="LiveId" clId="{4DE73EA4-FEA7-4AA1-9E2C-8352A40136CF}" dt="2023-09-02T14:02:15.080" v="992" actId="478"/>
          <ac:picMkLst>
            <pc:docMk/>
            <pc:sldMk cId="1762284449" sldId="278"/>
            <ac:picMk id="16" creationId="{390330DF-AB2C-35B1-7AC5-5B6996E1852A}"/>
          </ac:picMkLst>
        </pc:picChg>
        <pc:picChg chg="del">
          <ac:chgData name="Raman Gupta" userId="b6447994adb91d32" providerId="LiveId" clId="{4DE73EA4-FEA7-4AA1-9E2C-8352A40136CF}" dt="2023-09-02T14:03:00.508" v="1002" actId="478"/>
          <ac:picMkLst>
            <pc:docMk/>
            <pc:sldMk cId="1762284449" sldId="278"/>
            <ac:picMk id="18" creationId="{4FB4E7FE-6520-066F-DB25-B05929DBF8FA}"/>
          </ac:picMkLst>
        </pc:picChg>
        <pc:picChg chg="del">
          <ac:chgData name="Raman Gupta" userId="b6447994adb91d32" providerId="LiveId" clId="{4DE73EA4-FEA7-4AA1-9E2C-8352A40136CF}" dt="2023-09-02T14:03:43.250" v="1009" actId="478"/>
          <ac:picMkLst>
            <pc:docMk/>
            <pc:sldMk cId="1762284449" sldId="278"/>
            <ac:picMk id="29" creationId="{6CD7D2F7-C2B8-2C2A-A68D-F998DEDA05C2}"/>
          </ac:picMkLst>
        </pc:picChg>
        <pc:cxnChg chg="del">
          <ac:chgData name="Raman Gupta" userId="b6447994adb91d32" providerId="LiveId" clId="{4DE73EA4-FEA7-4AA1-9E2C-8352A40136CF}" dt="2023-09-02T14:02:17.388" v="993" actId="478"/>
          <ac:cxnSpMkLst>
            <pc:docMk/>
            <pc:sldMk cId="1762284449" sldId="278"/>
            <ac:cxnSpMk id="25" creationId="{9259E958-F1C2-68ED-E02C-AA513D2B784E}"/>
          </ac:cxnSpMkLst>
        </pc:cxnChg>
      </pc:sldChg>
      <pc:sldChg chg="add del">
        <pc:chgData name="Raman Gupta" userId="b6447994adb91d32" providerId="LiveId" clId="{4DE73EA4-FEA7-4AA1-9E2C-8352A40136CF}" dt="2023-09-02T09:50:27.335" v="360" actId="47"/>
        <pc:sldMkLst>
          <pc:docMk/>
          <pc:sldMk cId="2522000296" sldId="278"/>
        </pc:sldMkLst>
      </pc:sldChg>
      <pc:sldChg chg="addSp delSp modSp add mod">
        <pc:chgData name="Raman Gupta" userId="b6447994adb91d32" providerId="LiveId" clId="{4DE73EA4-FEA7-4AA1-9E2C-8352A40136CF}" dt="2023-09-09T18:25:34.012" v="4122" actId="20577"/>
        <pc:sldMkLst>
          <pc:docMk/>
          <pc:sldMk cId="1484662599" sldId="279"/>
        </pc:sldMkLst>
        <pc:spChg chg="mod">
          <ac:chgData name="Raman Gupta" userId="b6447994adb91d32" providerId="LiveId" clId="{4DE73EA4-FEA7-4AA1-9E2C-8352A40136CF}" dt="2023-09-02T18:16:54.791" v="1304" actId="1076"/>
          <ac:spMkLst>
            <pc:docMk/>
            <pc:sldMk cId="1484662599" sldId="279"/>
            <ac:spMk id="2" creationId="{E2C50832-0B36-43C5-98EC-4CD165D78718}"/>
          </ac:spMkLst>
        </pc:spChg>
        <pc:spChg chg="add del mod">
          <ac:chgData name="Raman Gupta" userId="b6447994adb91d32" providerId="LiveId" clId="{4DE73EA4-FEA7-4AA1-9E2C-8352A40136CF}" dt="2023-09-02T18:04:37.022" v="1147" actId="478"/>
          <ac:spMkLst>
            <pc:docMk/>
            <pc:sldMk cId="1484662599" sldId="279"/>
            <ac:spMk id="5" creationId="{4A5FC34E-B93F-D103-B1BF-BC64BFE927AC}"/>
          </ac:spMkLst>
        </pc:spChg>
        <pc:spChg chg="add mod">
          <ac:chgData name="Raman Gupta" userId="b6447994adb91d32" providerId="LiveId" clId="{4DE73EA4-FEA7-4AA1-9E2C-8352A40136CF}" dt="2023-09-02T18:34:19.615" v="1700" actId="20577"/>
          <ac:spMkLst>
            <pc:docMk/>
            <pc:sldMk cId="1484662599" sldId="279"/>
            <ac:spMk id="6" creationId="{B4FCDF53-A197-79B4-0A1D-F8E435259E43}"/>
          </ac:spMkLst>
        </pc:spChg>
        <pc:spChg chg="add mod">
          <ac:chgData name="Raman Gupta" userId="b6447994adb91d32" providerId="LiveId" clId="{4DE73EA4-FEA7-4AA1-9E2C-8352A40136CF}" dt="2023-09-02T18:35:35.809" v="1738" actId="20577"/>
          <ac:spMkLst>
            <pc:docMk/>
            <pc:sldMk cId="1484662599" sldId="279"/>
            <ac:spMk id="7" creationId="{4465FA82-BF72-6C6A-734B-BA8563B1799B}"/>
          </ac:spMkLst>
        </pc:spChg>
        <pc:spChg chg="add del mod">
          <ac:chgData name="Raman Gupta" userId="b6447994adb91d32" providerId="LiveId" clId="{4DE73EA4-FEA7-4AA1-9E2C-8352A40136CF}" dt="2023-09-02T18:09:26.477" v="1201" actId="478"/>
          <ac:spMkLst>
            <pc:docMk/>
            <pc:sldMk cId="1484662599" sldId="279"/>
            <ac:spMk id="9" creationId="{0E27AEFD-A1CE-D543-5305-2BBC413094AE}"/>
          </ac:spMkLst>
        </pc:spChg>
        <pc:spChg chg="add del mod">
          <ac:chgData name="Raman Gupta" userId="b6447994adb91d32" providerId="LiveId" clId="{4DE73EA4-FEA7-4AA1-9E2C-8352A40136CF}" dt="2023-09-02T18:09:28.346" v="1202" actId="478"/>
          <ac:spMkLst>
            <pc:docMk/>
            <pc:sldMk cId="1484662599" sldId="279"/>
            <ac:spMk id="10" creationId="{42A351FC-8DED-EC66-3336-7FAF97DCB3CA}"/>
          </ac:spMkLst>
        </pc:spChg>
        <pc:spChg chg="add mod">
          <ac:chgData name="Raman Gupta" userId="b6447994adb91d32" providerId="LiveId" clId="{4DE73EA4-FEA7-4AA1-9E2C-8352A40136CF}" dt="2023-09-02T18:27:11.407" v="1485" actId="1076"/>
          <ac:spMkLst>
            <pc:docMk/>
            <pc:sldMk cId="1484662599" sldId="279"/>
            <ac:spMk id="11" creationId="{1ABFA2CF-5844-C535-F5F8-BA124372506E}"/>
          </ac:spMkLst>
        </pc:spChg>
        <pc:spChg chg="add mod">
          <ac:chgData name="Raman Gupta" userId="b6447994adb91d32" providerId="LiveId" clId="{4DE73EA4-FEA7-4AA1-9E2C-8352A40136CF}" dt="2023-09-02T18:17:04.913" v="1306" actId="1076"/>
          <ac:spMkLst>
            <pc:docMk/>
            <pc:sldMk cId="1484662599" sldId="279"/>
            <ac:spMk id="13" creationId="{094D214D-8EA9-0C81-2264-62B8F37A03EC}"/>
          </ac:spMkLst>
        </pc:spChg>
        <pc:spChg chg="mod">
          <ac:chgData name="Raman Gupta" userId="b6447994adb91d32" providerId="LiveId" clId="{4DE73EA4-FEA7-4AA1-9E2C-8352A40136CF}" dt="2023-09-02T14:41:00.472" v="1144" actId="14100"/>
          <ac:spMkLst>
            <pc:docMk/>
            <pc:sldMk cId="1484662599" sldId="279"/>
            <ac:spMk id="14" creationId="{64C92F24-C704-F9BE-85FB-3594C93896CC}"/>
          </ac:spMkLst>
        </pc:spChg>
        <pc:spChg chg="add mod">
          <ac:chgData name="Raman Gupta" userId="b6447994adb91d32" providerId="LiveId" clId="{4DE73EA4-FEA7-4AA1-9E2C-8352A40136CF}" dt="2023-09-09T18:25:11.233" v="4112" actId="20577"/>
          <ac:spMkLst>
            <pc:docMk/>
            <pc:sldMk cId="1484662599" sldId="279"/>
            <ac:spMk id="15" creationId="{A4907444-18CD-241E-F8B5-510010DDADAA}"/>
          </ac:spMkLst>
        </pc:spChg>
        <pc:spChg chg="add mod">
          <ac:chgData name="Raman Gupta" userId="b6447994adb91d32" providerId="LiveId" clId="{4DE73EA4-FEA7-4AA1-9E2C-8352A40136CF}" dt="2023-09-09T18:25:34.012" v="4122" actId="20577"/>
          <ac:spMkLst>
            <pc:docMk/>
            <pc:sldMk cId="1484662599" sldId="279"/>
            <ac:spMk id="17" creationId="{65CDF3E3-FA71-6BC6-58B8-589D55475D66}"/>
          </ac:spMkLst>
        </pc:spChg>
        <pc:spChg chg="add mod">
          <ac:chgData name="Raman Gupta" userId="b6447994adb91d32" providerId="LiveId" clId="{4DE73EA4-FEA7-4AA1-9E2C-8352A40136CF}" dt="2023-09-09T18:25:28.959" v="4118" actId="14100"/>
          <ac:spMkLst>
            <pc:docMk/>
            <pc:sldMk cId="1484662599" sldId="279"/>
            <ac:spMk id="19" creationId="{5BD191BB-4F52-7917-908E-D884D7AF54D6}"/>
          </ac:spMkLst>
        </pc:spChg>
        <pc:spChg chg="add mod">
          <ac:chgData name="Raman Gupta" userId="b6447994adb91d32" providerId="LiveId" clId="{4DE73EA4-FEA7-4AA1-9E2C-8352A40136CF}" dt="2023-09-02T18:35:51.013" v="1739" actId="113"/>
          <ac:spMkLst>
            <pc:docMk/>
            <pc:sldMk cId="1484662599" sldId="279"/>
            <ac:spMk id="20" creationId="{DF73B1FC-9B60-A451-6A24-1A3A7B076C1A}"/>
          </ac:spMkLst>
        </pc:spChg>
        <pc:spChg chg="add mod">
          <ac:chgData name="Raman Gupta" userId="b6447994adb91d32" providerId="LiveId" clId="{4DE73EA4-FEA7-4AA1-9E2C-8352A40136CF}" dt="2023-09-02T18:35:54.828" v="1740" actId="113"/>
          <ac:spMkLst>
            <pc:docMk/>
            <pc:sldMk cId="1484662599" sldId="279"/>
            <ac:spMk id="21" creationId="{5F760079-3EED-5DB4-BACC-5CC2E658E44C}"/>
          </ac:spMkLst>
        </pc:spChg>
        <pc:spChg chg="add mod">
          <ac:chgData name="Raman Gupta" userId="b6447994adb91d32" providerId="LiveId" clId="{4DE73EA4-FEA7-4AA1-9E2C-8352A40136CF}" dt="2023-09-02T18:35:57.847" v="1741" actId="113"/>
          <ac:spMkLst>
            <pc:docMk/>
            <pc:sldMk cId="1484662599" sldId="279"/>
            <ac:spMk id="22" creationId="{864AB54B-9F2E-7C77-23AC-0E4FF3049AC6}"/>
          </ac:spMkLst>
        </pc:spChg>
        <pc:spChg chg="del mod">
          <ac:chgData name="Raman Gupta" userId="b6447994adb91d32" providerId="LiveId" clId="{4DE73EA4-FEA7-4AA1-9E2C-8352A40136CF}" dt="2023-09-02T18:16:36.420" v="1299" actId="478"/>
          <ac:spMkLst>
            <pc:docMk/>
            <pc:sldMk cId="1484662599" sldId="279"/>
            <ac:spMk id="23" creationId="{78C48489-DD40-CA37-E585-8AB4021F8BA5}"/>
          </ac:spMkLst>
        </pc:spChg>
        <pc:spChg chg="add mod">
          <ac:chgData name="Raman Gupta" userId="b6447994adb91d32" providerId="LiveId" clId="{4DE73EA4-FEA7-4AA1-9E2C-8352A40136CF}" dt="2023-09-02T18:28:30.982" v="1583" actId="1076"/>
          <ac:spMkLst>
            <pc:docMk/>
            <pc:sldMk cId="1484662599" sldId="279"/>
            <ac:spMk id="24" creationId="{1283B6FC-2D68-F44C-959B-50CC873337A3}"/>
          </ac:spMkLst>
        </pc:spChg>
        <pc:spChg chg="add del mod">
          <ac:chgData name="Raman Gupta" userId="b6447994adb91d32" providerId="LiveId" clId="{4DE73EA4-FEA7-4AA1-9E2C-8352A40136CF}" dt="2023-09-02T18:29:45.625" v="1587"/>
          <ac:spMkLst>
            <pc:docMk/>
            <pc:sldMk cId="1484662599" sldId="279"/>
            <ac:spMk id="26" creationId="{3E6AC4AD-2358-9150-5447-3FF01A69CF9B}"/>
          </ac:spMkLst>
        </pc:spChg>
        <pc:spChg chg="mod">
          <ac:chgData name="Raman Gupta" userId="b6447994adb91d32" providerId="LiveId" clId="{4DE73EA4-FEA7-4AA1-9E2C-8352A40136CF}" dt="2023-09-02T18:26:45.482" v="1481" actId="1076"/>
          <ac:spMkLst>
            <pc:docMk/>
            <pc:sldMk cId="1484662599" sldId="279"/>
            <ac:spMk id="27" creationId="{3FDFBACC-0559-6311-7F56-DA27A1C60280}"/>
          </ac:spMkLst>
        </pc:spChg>
        <pc:spChg chg="add del mod">
          <ac:chgData name="Raman Gupta" userId="b6447994adb91d32" providerId="LiveId" clId="{4DE73EA4-FEA7-4AA1-9E2C-8352A40136CF}" dt="2023-09-02T18:29:45.388" v="1586"/>
          <ac:spMkLst>
            <pc:docMk/>
            <pc:sldMk cId="1484662599" sldId="279"/>
            <ac:spMk id="28" creationId="{C3FB319B-7EDA-81BC-4985-CA2D23A44AAB}"/>
          </ac:spMkLst>
        </pc:spChg>
        <pc:spChg chg="add mod">
          <ac:chgData name="Raman Gupta" userId="b6447994adb91d32" providerId="LiveId" clId="{4DE73EA4-FEA7-4AA1-9E2C-8352A40136CF}" dt="2023-09-02T18:30:09.935" v="1597" actId="20577"/>
          <ac:spMkLst>
            <pc:docMk/>
            <pc:sldMk cId="1484662599" sldId="279"/>
            <ac:spMk id="30" creationId="{95126AC6-A306-D9D2-0ACB-2C78AE116532}"/>
          </ac:spMkLst>
        </pc:spChg>
        <pc:spChg chg="add mod">
          <ac:chgData name="Raman Gupta" userId="b6447994adb91d32" providerId="LiveId" clId="{4DE73EA4-FEA7-4AA1-9E2C-8352A40136CF}" dt="2023-09-02T18:30:57.446" v="1672" actId="20577"/>
          <ac:spMkLst>
            <pc:docMk/>
            <pc:sldMk cId="1484662599" sldId="279"/>
            <ac:spMk id="31" creationId="{433B3B2B-2E96-E800-9D9F-432E72F3077E}"/>
          </ac:spMkLst>
        </pc:spChg>
        <pc:picChg chg="del">
          <ac:chgData name="Raman Gupta" userId="b6447994adb91d32" providerId="LiveId" clId="{4DE73EA4-FEA7-4AA1-9E2C-8352A40136CF}" dt="2023-09-02T18:04:34.505" v="1146" actId="478"/>
          <ac:picMkLst>
            <pc:docMk/>
            <pc:sldMk cId="1484662599" sldId="279"/>
            <ac:picMk id="16" creationId="{390330DF-AB2C-35B1-7AC5-5B6996E1852A}"/>
          </ac:picMkLst>
        </pc:picChg>
        <pc:picChg chg="del">
          <ac:chgData name="Raman Gupta" userId="b6447994adb91d32" providerId="LiveId" clId="{4DE73EA4-FEA7-4AA1-9E2C-8352A40136CF}" dt="2023-09-02T18:04:32.873" v="1145" actId="478"/>
          <ac:picMkLst>
            <pc:docMk/>
            <pc:sldMk cId="1484662599" sldId="279"/>
            <ac:picMk id="18" creationId="{4FB4E7FE-6520-066F-DB25-B05929DBF8FA}"/>
          </ac:picMkLst>
        </pc:picChg>
        <pc:picChg chg="del">
          <ac:chgData name="Raman Gupta" userId="b6447994adb91d32" providerId="LiveId" clId="{4DE73EA4-FEA7-4AA1-9E2C-8352A40136CF}" dt="2023-09-02T18:16:41.578" v="1301" actId="478"/>
          <ac:picMkLst>
            <pc:docMk/>
            <pc:sldMk cId="1484662599" sldId="279"/>
            <ac:picMk id="29" creationId="{6CD7D2F7-C2B8-2C2A-A68D-F998DEDA05C2}"/>
          </ac:picMkLst>
        </pc:picChg>
        <pc:picChg chg="add mod">
          <ac:chgData name="Raman Gupta" userId="b6447994adb91d32" providerId="LiveId" clId="{4DE73EA4-FEA7-4AA1-9E2C-8352A40136CF}" dt="2023-09-08T13:04:42.641" v="4092"/>
          <ac:picMkLst>
            <pc:docMk/>
            <pc:sldMk cId="1484662599" sldId="279"/>
            <ac:picMk id="32" creationId="{ED66CFD4-3E61-26E1-7A0B-B19C52F57BE7}"/>
          </ac:picMkLst>
        </pc:picChg>
        <pc:cxnChg chg="del">
          <ac:chgData name="Raman Gupta" userId="b6447994adb91d32" providerId="LiveId" clId="{4DE73EA4-FEA7-4AA1-9E2C-8352A40136CF}" dt="2023-09-02T18:05:32.555" v="1159" actId="478"/>
          <ac:cxnSpMkLst>
            <pc:docMk/>
            <pc:sldMk cId="1484662599" sldId="279"/>
            <ac:cxnSpMk id="25" creationId="{9259E958-F1C2-68ED-E02C-AA513D2B784E}"/>
          </ac:cxnSpMkLst>
        </pc:cxnChg>
      </pc:sldChg>
      <pc:sldChg chg="add del">
        <pc:chgData name="Raman Gupta" userId="b6447994adb91d32" providerId="LiveId" clId="{4DE73EA4-FEA7-4AA1-9E2C-8352A40136CF}" dt="2023-09-02T09:50:27.575" v="361" actId="47"/>
        <pc:sldMkLst>
          <pc:docMk/>
          <pc:sldMk cId="2902515431" sldId="279"/>
        </pc:sldMkLst>
      </pc:sldChg>
      <pc:sldChg chg="add del">
        <pc:chgData name="Raman Gupta" userId="b6447994adb91d32" providerId="LiveId" clId="{4DE73EA4-FEA7-4AA1-9E2C-8352A40136CF}" dt="2023-09-02T09:50:27.788" v="362" actId="47"/>
        <pc:sldMkLst>
          <pc:docMk/>
          <pc:sldMk cId="3061846863" sldId="280"/>
        </pc:sldMkLst>
      </pc:sldChg>
      <pc:sldChg chg="addSp delSp modSp add mod">
        <pc:chgData name="Raman Gupta" userId="b6447994adb91d32" providerId="LiveId" clId="{4DE73EA4-FEA7-4AA1-9E2C-8352A40136CF}" dt="2023-09-02T18:54:49.112" v="1834" actId="1076"/>
        <pc:sldMkLst>
          <pc:docMk/>
          <pc:sldMk cId="3459438244" sldId="280"/>
        </pc:sldMkLst>
        <pc:spChg chg="del mod">
          <ac:chgData name="Raman Gupta" userId="b6447994adb91d32" providerId="LiveId" clId="{4DE73EA4-FEA7-4AA1-9E2C-8352A40136CF}" dt="2023-09-02T18:40:13.937" v="1744" actId="478"/>
          <ac:spMkLst>
            <pc:docMk/>
            <pc:sldMk cId="3459438244" sldId="280"/>
            <ac:spMk id="2" creationId="{E2C50832-0B36-43C5-98EC-4CD165D78718}"/>
          </ac:spMkLst>
        </pc:spChg>
        <pc:spChg chg="add del mod">
          <ac:chgData name="Raman Gupta" userId="b6447994adb91d32" providerId="LiveId" clId="{4DE73EA4-FEA7-4AA1-9E2C-8352A40136CF}" dt="2023-09-02T18:40:15.384" v="1745" actId="478"/>
          <ac:spMkLst>
            <pc:docMk/>
            <pc:sldMk cId="3459438244" sldId="280"/>
            <ac:spMk id="5" creationId="{B523ED78-A9E9-B02C-94B6-401A6309CF62}"/>
          </ac:spMkLst>
        </pc:spChg>
        <pc:spChg chg="add del mod">
          <ac:chgData name="Raman Gupta" userId="b6447994adb91d32" providerId="LiveId" clId="{4DE73EA4-FEA7-4AA1-9E2C-8352A40136CF}" dt="2023-09-02T18:40:24.314" v="1750" actId="478"/>
          <ac:spMkLst>
            <pc:docMk/>
            <pc:sldMk cId="3459438244" sldId="280"/>
            <ac:spMk id="7" creationId="{C82588EE-72A8-0F62-CED6-33B36A38B9F6}"/>
          </ac:spMkLst>
        </pc:spChg>
        <pc:spChg chg="add mod">
          <ac:chgData name="Raman Gupta" userId="b6447994adb91d32" providerId="LiveId" clId="{4DE73EA4-FEA7-4AA1-9E2C-8352A40136CF}" dt="2023-09-02T18:43:39.325" v="1808" actId="20577"/>
          <ac:spMkLst>
            <pc:docMk/>
            <pc:sldMk cId="3459438244" sldId="280"/>
            <ac:spMk id="9" creationId="{584CC36F-D183-CFC4-C7FC-3D5C010C0B3F}"/>
          </ac:spMkLst>
        </pc:spChg>
        <pc:spChg chg="add mod">
          <ac:chgData name="Raman Gupta" userId="b6447994adb91d32" providerId="LiveId" clId="{4DE73EA4-FEA7-4AA1-9E2C-8352A40136CF}" dt="2023-09-02T18:43:45.084" v="1809" actId="14100"/>
          <ac:spMkLst>
            <pc:docMk/>
            <pc:sldMk cId="3459438244" sldId="280"/>
            <ac:spMk id="10" creationId="{50DE1E77-D640-33B9-FFF9-C9D877736276}"/>
          </ac:spMkLst>
        </pc:spChg>
        <pc:spChg chg="add mod">
          <ac:chgData name="Raman Gupta" userId="b6447994adb91d32" providerId="LiveId" clId="{4DE73EA4-FEA7-4AA1-9E2C-8352A40136CF}" dt="2023-09-02T18:43:28.884" v="1792" actId="20577"/>
          <ac:spMkLst>
            <pc:docMk/>
            <pc:sldMk cId="3459438244" sldId="280"/>
            <ac:spMk id="11" creationId="{3CCFFC64-D019-105F-203E-B7B142DF2F35}"/>
          </ac:spMkLst>
        </pc:spChg>
        <pc:spChg chg="del">
          <ac:chgData name="Raman Gupta" userId="b6447994adb91d32" providerId="LiveId" clId="{4DE73EA4-FEA7-4AA1-9E2C-8352A40136CF}" dt="2023-09-02T18:40:19.012" v="1747" actId="478"/>
          <ac:spMkLst>
            <pc:docMk/>
            <pc:sldMk cId="3459438244" sldId="280"/>
            <ac:spMk id="14" creationId="{64C92F24-C704-F9BE-85FB-3594C93896CC}"/>
          </ac:spMkLst>
        </pc:spChg>
        <pc:spChg chg="del">
          <ac:chgData name="Raman Gupta" userId="b6447994adb91d32" providerId="LiveId" clId="{4DE73EA4-FEA7-4AA1-9E2C-8352A40136CF}" dt="2023-09-02T18:40:20.429" v="1748" actId="478"/>
          <ac:spMkLst>
            <pc:docMk/>
            <pc:sldMk cId="3459438244" sldId="280"/>
            <ac:spMk id="23" creationId="{78C48489-DD40-CA37-E585-8AB4021F8BA5}"/>
          </ac:spMkLst>
        </pc:spChg>
        <pc:spChg chg="del mod">
          <ac:chgData name="Raman Gupta" userId="b6447994adb91d32" providerId="LiveId" clId="{4DE73EA4-FEA7-4AA1-9E2C-8352A40136CF}" dt="2023-09-02T18:40:16.917" v="1746" actId="478"/>
          <ac:spMkLst>
            <pc:docMk/>
            <pc:sldMk cId="3459438244" sldId="280"/>
            <ac:spMk id="27" creationId="{3FDFBACC-0559-6311-7F56-DA27A1C60280}"/>
          </ac:spMkLst>
        </pc:spChg>
        <pc:picChg chg="mod">
          <ac:chgData name="Raman Gupta" userId="b6447994adb91d32" providerId="LiveId" clId="{4DE73EA4-FEA7-4AA1-9E2C-8352A40136CF}" dt="2023-09-02T18:54:35.636" v="1830" actId="1076"/>
          <ac:picMkLst>
            <pc:docMk/>
            <pc:sldMk cId="3459438244" sldId="280"/>
            <ac:picMk id="8" creationId="{094A73A8-A06E-11B4-1902-15646ED180F0}"/>
          </ac:picMkLst>
        </pc:picChg>
        <pc:picChg chg="add mod">
          <ac:chgData name="Raman Gupta" userId="b6447994adb91d32" providerId="LiveId" clId="{4DE73EA4-FEA7-4AA1-9E2C-8352A40136CF}" dt="2023-09-02T18:42:46.756" v="1776" actId="1076"/>
          <ac:picMkLst>
            <pc:docMk/>
            <pc:sldMk cId="3459438244" sldId="280"/>
            <ac:picMk id="15" creationId="{A159C789-9A61-C4CB-0D6A-CD9E5A7E053A}"/>
          </ac:picMkLst>
        </pc:picChg>
        <pc:picChg chg="del">
          <ac:chgData name="Raman Gupta" userId="b6447994adb91d32" providerId="LiveId" clId="{4DE73EA4-FEA7-4AA1-9E2C-8352A40136CF}" dt="2023-09-02T18:40:21.916" v="1749" actId="478"/>
          <ac:picMkLst>
            <pc:docMk/>
            <pc:sldMk cId="3459438244" sldId="280"/>
            <ac:picMk id="16" creationId="{390330DF-AB2C-35B1-7AC5-5B6996E1852A}"/>
          </ac:picMkLst>
        </pc:picChg>
        <pc:picChg chg="del">
          <ac:chgData name="Raman Gupta" userId="b6447994adb91d32" providerId="LiveId" clId="{4DE73EA4-FEA7-4AA1-9E2C-8352A40136CF}" dt="2023-09-02T18:40:26.002" v="1751" actId="478"/>
          <ac:picMkLst>
            <pc:docMk/>
            <pc:sldMk cId="3459438244" sldId="280"/>
            <ac:picMk id="18" creationId="{4FB4E7FE-6520-066F-DB25-B05929DBF8FA}"/>
          </ac:picMkLst>
        </pc:picChg>
        <pc:picChg chg="add mod">
          <ac:chgData name="Raman Gupta" userId="b6447994adb91d32" providerId="LiveId" clId="{4DE73EA4-FEA7-4AA1-9E2C-8352A40136CF}" dt="2023-09-02T18:42:53.256" v="1777" actId="1076"/>
          <ac:picMkLst>
            <pc:docMk/>
            <pc:sldMk cId="3459438244" sldId="280"/>
            <ac:picMk id="19" creationId="{F9B2F9EC-ADAA-5DCE-C7E3-35C81D58D840}"/>
          </ac:picMkLst>
        </pc:picChg>
        <pc:picChg chg="add del mod">
          <ac:chgData name="Raman Gupta" userId="b6447994adb91d32" providerId="LiveId" clId="{4DE73EA4-FEA7-4AA1-9E2C-8352A40136CF}" dt="2023-09-02T18:43:58.419" v="1810" actId="478"/>
          <ac:picMkLst>
            <pc:docMk/>
            <pc:sldMk cId="3459438244" sldId="280"/>
            <ac:picMk id="21" creationId="{60B067B3-CCD4-69FD-5357-ADA22F7E81B3}"/>
          </ac:picMkLst>
        </pc:picChg>
        <pc:picChg chg="add mod">
          <ac:chgData name="Raman Gupta" userId="b6447994adb91d32" providerId="LiveId" clId="{4DE73EA4-FEA7-4AA1-9E2C-8352A40136CF}" dt="2023-09-02T18:45:56.300" v="1818" actId="14100"/>
          <ac:picMkLst>
            <pc:docMk/>
            <pc:sldMk cId="3459438244" sldId="280"/>
            <ac:picMk id="24" creationId="{FB8D9DB2-5E34-5B84-3EA6-176B4D591F46}"/>
          </ac:picMkLst>
        </pc:picChg>
        <pc:picChg chg="add mod">
          <ac:chgData name="Raman Gupta" userId="b6447994adb91d32" providerId="LiveId" clId="{4DE73EA4-FEA7-4AA1-9E2C-8352A40136CF}" dt="2023-09-02T18:54:44.982" v="1833" actId="1076"/>
          <ac:picMkLst>
            <pc:docMk/>
            <pc:sldMk cId="3459438244" sldId="280"/>
            <ac:picMk id="28" creationId="{6B225E42-C6EF-9E08-8962-435637E8007E}"/>
          </ac:picMkLst>
        </pc:picChg>
        <pc:picChg chg="del">
          <ac:chgData name="Raman Gupta" userId="b6447994adb91d32" providerId="LiveId" clId="{4DE73EA4-FEA7-4AA1-9E2C-8352A40136CF}" dt="2023-09-02T18:40:27.892" v="1752" actId="478"/>
          <ac:picMkLst>
            <pc:docMk/>
            <pc:sldMk cId="3459438244" sldId="280"/>
            <ac:picMk id="29" creationId="{6CD7D2F7-C2B8-2C2A-A68D-F998DEDA05C2}"/>
          </ac:picMkLst>
        </pc:picChg>
        <pc:picChg chg="add mod">
          <ac:chgData name="Raman Gupta" userId="b6447994adb91d32" providerId="LiveId" clId="{4DE73EA4-FEA7-4AA1-9E2C-8352A40136CF}" dt="2023-09-02T18:54:49.112" v="1834" actId="1076"/>
          <ac:picMkLst>
            <pc:docMk/>
            <pc:sldMk cId="3459438244" sldId="280"/>
            <ac:picMk id="31" creationId="{398DE899-7356-E7D9-030B-410BBAE29E56}"/>
          </ac:picMkLst>
        </pc:picChg>
        <pc:cxnChg chg="del">
          <ac:chgData name="Raman Gupta" userId="b6447994adb91d32" providerId="LiveId" clId="{4DE73EA4-FEA7-4AA1-9E2C-8352A40136CF}" dt="2023-09-02T18:40:29.535" v="1753" actId="478"/>
          <ac:cxnSpMkLst>
            <pc:docMk/>
            <pc:sldMk cId="3459438244" sldId="280"/>
            <ac:cxnSpMk id="25" creationId="{9259E958-F1C2-68ED-E02C-AA513D2B784E}"/>
          </ac:cxnSpMkLst>
        </pc:cxnChg>
      </pc:sldChg>
      <pc:sldChg chg="add del">
        <pc:chgData name="Raman Gupta" userId="b6447994adb91d32" providerId="LiveId" clId="{4DE73EA4-FEA7-4AA1-9E2C-8352A40136CF}" dt="2023-09-02T18:58:19.600" v="1837" actId="47"/>
        <pc:sldMkLst>
          <pc:docMk/>
          <pc:sldMk cId="3647338343" sldId="281"/>
        </pc:sldMkLst>
      </pc:sldChg>
      <pc:sldChg chg="add del">
        <pc:chgData name="Raman Gupta" userId="b6447994adb91d32" providerId="LiveId" clId="{4DE73EA4-FEA7-4AA1-9E2C-8352A40136CF}" dt="2023-09-02T09:50:28.003" v="363" actId="47"/>
        <pc:sldMkLst>
          <pc:docMk/>
          <pc:sldMk cId="3920679594" sldId="281"/>
        </pc:sldMkLst>
      </pc:sldChg>
      <pc:sldChg chg="addSp delSp modSp add mod">
        <pc:chgData name="Raman Gupta" userId="b6447994adb91d32" providerId="LiveId" clId="{4DE73EA4-FEA7-4AA1-9E2C-8352A40136CF}" dt="2023-09-04T14:02:03.960" v="2245" actId="115"/>
        <pc:sldMkLst>
          <pc:docMk/>
          <pc:sldMk cId="4150990527" sldId="281"/>
        </pc:sldMkLst>
        <pc:spChg chg="del mod">
          <ac:chgData name="Raman Gupta" userId="b6447994adb91d32" providerId="LiveId" clId="{4DE73EA4-FEA7-4AA1-9E2C-8352A40136CF}" dt="2023-09-03T09:33:16.481" v="1858" actId="478"/>
          <ac:spMkLst>
            <pc:docMk/>
            <pc:sldMk cId="4150990527" sldId="281"/>
            <ac:spMk id="2" creationId="{E2C50832-0B36-43C5-98EC-4CD165D78718}"/>
          </ac:spMkLst>
        </pc:spChg>
        <pc:spChg chg="add del mod">
          <ac:chgData name="Raman Gupta" userId="b6447994adb91d32" providerId="LiveId" clId="{4DE73EA4-FEA7-4AA1-9E2C-8352A40136CF}" dt="2023-09-03T09:33:37.788" v="1863" actId="478"/>
          <ac:spMkLst>
            <pc:docMk/>
            <pc:sldMk cId="4150990527" sldId="281"/>
            <ac:spMk id="5" creationId="{F5ABBBBA-9071-E2AB-5E47-77889F94D0BA}"/>
          </ac:spMkLst>
        </pc:spChg>
        <pc:spChg chg="add mod">
          <ac:chgData name="Raman Gupta" userId="b6447994adb91d32" providerId="LiveId" clId="{4DE73EA4-FEA7-4AA1-9E2C-8352A40136CF}" dt="2023-09-04T14:02:03.960" v="2245" actId="115"/>
          <ac:spMkLst>
            <pc:docMk/>
            <pc:sldMk cId="4150990527" sldId="281"/>
            <ac:spMk id="9" creationId="{E67D1742-BB1D-185F-9407-E1253C70DE51}"/>
          </ac:spMkLst>
        </pc:spChg>
        <pc:spChg chg="add mod">
          <ac:chgData name="Raman Gupta" userId="b6447994adb91d32" providerId="LiveId" clId="{4DE73EA4-FEA7-4AA1-9E2C-8352A40136CF}" dt="2023-09-04T14:01:58.418" v="2244" actId="115"/>
          <ac:spMkLst>
            <pc:docMk/>
            <pc:sldMk cId="4150990527" sldId="281"/>
            <ac:spMk id="10" creationId="{9C3DD178-5964-D0F8-E2AD-F2FEBA57CF48}"/>
          </ac:spMkLst>
        </pc:spChg>
        <pc:spChg chg="add mod">
          <ac:chgData name="Raman Gupta" userId="b6447994adb91d32" providerId="LiveId" clId="{4DE73EA4-FEA7-4AA1-9E2C-8352A40136CF}" dt="2023-09-04T14:01:53.222" v="2243" actId="115"/>
          <ac:spMkLst>
            <pc:docMk/>
            <pc:sldMk cId="4150990527" sldId="281"/>
            <ac:spMk id="11" creationId="{C36FCD2B-AAD6-1512-6BE0-445EF6085267}"/>
          </ac:spMkLst>
        </pc:spChg>
        <pc:spChg chg="add mod">
          <ac:chgData name="Raman Gupta" userId="b6447994adb91d32" providerId="LiveId" clId="{4DE73EA4-FEA7-4AA1-9E2C-8352A40136CF}" dt="2023-09-03T09:43:53.886" v="1909" actId="1076"/>
          <ac:spMkLst>
            <pc:docMk/>
            <pc:sldMk cId="4150990527" sldId="281"/>
            <ac:spMk id="13" creationId="{3E0489BB-AC0E-36F6-CD1E-9277B2D39482}"/>
          </ac:spMkLst>
        </pc:spChg>
        <pc:spChg chg="mod">
          <ac:chgData name="Raman Gupta" userId="b6447994adb91d32" providerId="LiveId" clId="{4DE73EA4-FEA7-4AA1-9E2C-8352A40136CF}" dt="2023-09-03T09:57:32.987" v="1926"/>
          <ac:spMkLst>
            <pc:docMk/>
            <pc:sldMk cId="4150990527" sldId="281"/>
            <ac:spMk id="14" creationId="{64C92F24-C704-F9BE-85FB-3594C93896CC}"/>
          </ac:spMkLst>
        </pc:spChg>
        <pc:spChg chg="mod">
          <ac:chgData name="Raman Gupta" userId="b6447994adb91d32" providerId="LiveId" clId="{4DE73EA4-FEA7-4AA1-9E2C-8352A40136CF}" dt="2023-09-03T09:39:42.699" v="1878" actId="14100"/>
          <ac:spMkLst>
            <pc:docMk/>
            <pc:sldMk cId="4150990527" sldId="281"/>
            <ac:spMk id="23" creationId="{78C48489-DD40-CA37-E585-8AB4021F8BA5}"/>
          </ac:spMkLst>
        </pc:spChg>
        <pc:spChg chg="del">
          <ac:chgData name="Raman Gupta" userId="b6447994adb91d32" providerId="LiveId" clId="{4DE73EA4-FEA7-4AA1-9E2C-8352A40136CF}" dt="2023-09-03T09:33:17.583" v="1859" actId="478"/>
          <ac:spMkLst>
            <pc:docMk/>
            <pc:sldMk cId="4150990527" sldId="281"/>
            <ac:spMk id="27" creationId="{3FDFBACC-0559-6311-7F56-DA27A1C60280}"/>
          </ac:spMkLst>
        </pc:spChg>
        <pc:spChg chg="del">
          <ac:chgData name="Raman Gupta" userId="b6447994adb91d32" providerId="LiveId" clId="{4DE73EA4-FEA7-4AA1-9E2C-8352A40136CF}" dt="2023-09-03T09:33:35.495" v="1862" actId="478"/>
          <ac:spMkLst>
            <pc:docMk/>
            <pc:sldMk cId="4150990527" sldId="281"/>
            <ac:spMk id="32" creationId="{521FB9B3-80F1-1EE1-C8A6-024C97BF523C}"/>
          </ac:spMkLst>
        </pc:spChg>
        <pc:spChg chg="del">
          <ac:chgData name="Raman Gupta" userId="b6447994adb91d32" providerId="LiveId" clId="{4DE73EA4-FEA7-4AA1-9E2C-8352A40136CF}" dt="2023-09-03T09:33:21.327" v="1861" actId="478"/>
          <ac:spMkLst>
            <pc:docMk/>
            <pc:sldMk cId="4150990527" sldId="281"/>
            <ac:spMk id="33" creationId="{F1D981C3-E2E1-8843-A399-BD21505C7472}"/>
          </ac:spMkLst>
        </pc:spChg>
        <pc:picChg chg="add mod">
          <ac:chgData name="Raman Gupta" userId="b6447994adb91d32" providerId="LiveId" clId="{4DE73EA4-FEA7-4AA1-9E2C-8352A40136CF}" dt="2023-09-03T09:50:40.508" v="1912" actId="1076"/>
          <ac:picMkLst>
            <pc:docMk/>
            <pc:sldMk cId="4150990527" sldId="281"/>
            <ac:picMk id="7" creationId="{46D22D2C-180A-17D3-0C0D-935F54402E01}"/>
          </ac:picMkLst>
        </pc:picChg>
        <pc:picChg chg="add mod">
          <ac:chgData name="Raman Gupta" userId="b6447994adb91d32" providerId="LiveId" clId="{4DE73EA4-FEA7-4AA1-9E2C-8352A40136CF}" dt="2023-09-03T09:51:31.953" v="1916" actId="1076"/>
          <ac:picMkLst>
            <pc:docMk/>
            <pc:sldMk cId="4150990527" sldId="281"/>
            <ac:picMk id="15" creationId="{6E346BA4-A4C4-399D-6B36-90F589DC4799}"/>
          </ac:picMkLst>
        </pc:picChg>
        <pc:picChg chg="del">
          <ac:chgData name="Raman Gupta" userId="b6447994adb91d32" providerId="LiveId" clId="{4DE73EA4-FEA7-4AA1-9E2C-8352A40136CF}" dt="2023-09-03T09:33:42.780" v="1865" actId="478"/>
          <ac:picMkLst>
            <pc:docMk/>
            <pc:sldMk cId="4150990527" sldId="281"/>
            <ac:picMk id="21" creationId="{D74C96FD-C332-2E6F-CEBE-D74B00BBB0FE}"/>
          </ac:picMkLst>
        </pc:picChg>
        <pc:picChg chg="del">
          <ac:chgData name="Raman Gupta" userId="b6447994adb91d32" providerId="LiveId" clId="{4DE73EA4-FEA7-4AA1-9E2C-8352A40136CF}" dt="2023-09-03T09:33:42.780" v="1865" actId="478"/>
          <ac:picMkLst>
            <pc:docMk/>
            <pc:sldMk cId="4150990527" sldId="281"/>
            <ac:picMk id="24" creationId="{39C89CD8-040C-7E3A-89D3-BD636BD8CB82}"/>
          </ac:picMkLst>
        </pc:picChg>
        <pc:picChg chg="del">
          <ac:chgData name="Raman Gupta" userId="b6447994adb91d32" providerId="LiveId" clId="{4DE73EA4-FEA7-4AA1-9E2C-8352A40136CF}" dt="2023-09-03T09:33:42.780" v="1865" actId="478"/>
          <ac:picMkLst>
            <pc:docMk/>
            <pc:sldMk cId="4150990527" sldId="281"/>
            <ac:picMk id="28" creationId="{82727948-EB42-7FDB-9F5C-0013D7CFD0C6}"/>
          </ac:picMkLst>
        </pc:picChg>
        <pc:picChg chg="del">
          <ac:chgData name="Raman Gupta" userId="b6447994adb91d32" providerId="LiveId" clId="{4DE73EA4-FEA7-4AA1-9E2C-8352A40136CF}" dt="2023-09-03T09:33:39.359" v="1864" actId="478"/>
          <ac:picMkLst>
            <pc:docMk/>
            <pc:sldMk cId="4150990527" sldId="281"/>
            <ac:picMk id="31" creationId="{DCF2F1B5-8DE5-27A2-2B65-29162E48571A}"/>
          </ac:picMkLst>
        </pc:picChg>
        <pc:picChg chg="del">
          <ac:chgData name="Raman Gupta" userId="b6447994adb91d32" providerId="LiveId" clId="{4DE73EA4-FEA7-4AA1-9E2C-8352A40136CF}" dt="2023-09-03T09:33:19.137" v="1860" actId="478"/>
          <ac:picMkLst>
            <pc:docMk/>
            <pc:sldMk cId="4150990527" sldId="281"/>
            <ac:picMk id="35" creationId="{30E9CA92-CAD5-11AD-B90F-D94903F0E1AA}"/>
          </ac:picMkLst>
        </pc:picChg>
      </pc:sldChg>
      <pc:sldChg chg="addSp delSp modSp add mod">
        <pc:chgData name="Raman Gupta" userId="b6447994adb91d32" providerId="LiveId" clId="{4DE73EA4-FEA7-4AA1-9E2C-8352A40136CF}" dt="2023-09-08T13:04:36.174" v="4090"/>
        <pc:sldMkLst>
          <pc:docMk/>
          <pc:sldMk cId="182757416" sldId="282"/>
        </pc:sldMkLst>
        <pc:spChg chg="del">
          <ac:chgData name="Raman Gupta" userId="b6447994adb91d32" providerId="LiveId" clId="{4DE73EA4-FEA7-4AA1-9E2C-8352A40136CF}" dt="2023-09-04T19:10:16.187" v="2270" actId="478"/>
          <ac:spMkLst>
            <pc:docMk/>
            <pc:sldMk cId="182757416" sldId="282"/>
            <ac:spMk id="2" creationId="{E2C50832-0B36-43C5-98EC-4CD165D78718}"/>
          </ac:spMkLst>
        </pc:spChg>
        <pc:spChg chg="add del mod">
          <ac:chgData name="Raman Gupta" userId="b6447994adb91d32" providerId="LiveId" clId="{4DE73EA4-FEA7-4AA1-9E2C-8352A40136CF}" dt="2023-09-04T19:10:18.429" v="2271" actId="478"/>
          <ac:spMkLst>
            <pc:docMk/>
            <pc:sldMk cId="182757416" sldId="282"/>
            <ac:spMk id="5" creationId="{CB11396E-7B68-EB8C-7539-C6EE3A6B2F78}"/>
          </ac:spMkLst>
        </pc:spChg>
        <pc:spChg chg="add mod">
          <ac:chgData name="Raman Gupta" userId="b6447994adb91d32" providerId="LiveId" clId="{4DE73EA4-FEA7-4AA1-9E2C-8352A40136CF}" dt="2023-09-04T19:27:00.649" v="2442" actId="20577"/>
          <ac:spMkLst>
            <pc:docMk/>
            <pc:sldMk cId="182757416" sldId="282"/>
            <ac:spMk id="6" creationId="{3C538DC6-4638-6150-BCF9-6B4ABFD4B8DF}"/>
          </ac:spMkLst>
        </pc:spChg>
        <pc:spChg chg="add mod">
          <ac:chgData name="Raman Gupta" userId="b6447994adb91d32" providerId="LiveId" clId="{4DE73EA4-FEA7-4AA1-9E2C-8352A40136CF}" dt="2023-09-04T19:30:22.137" v="2515" actId="20577"/>
          <ac:spMkLst>
            <pc:docMk/>
            <pc:sldMk cId="182757416" sldId="282"/>
            <ac:spMk id="7" creationId="{8EC8A98F-789C-D9EB-2445-38FAA5F538F9}"/>
          </ac:spMkLst>
        </pc:spChg>
        <pc:spChg chg="mod">
          <ac:chgData name="Raman Gupta" userId="b6447994adb91d32" providerId="LiveId" clId="{4DE73EA4-FEA7-4AA1-9E2C-8352A40136CF}" dt="2023-09-04T14:05:38.140" v="2265" actId="20577"/>
          <ac:spMkLst>
            <pc:docMk/>
            <pc:sldMk cId="182757416" sldId="282"/>
            <ac:spMk id="14" creationId="{64C92F24-C704-F9BE-85FB-3594C93896CC}"/>
          </ac:spMkLst>
        </pc:spChg>
        <pc:spChg chg="mod">
          <ac:chgData name="Raman Gupta" userId="b6447994adb91d32" providerId="LiveId" clId="{4DE73EA4-FEA7-4AA1-9E2C-8352A40136CF}" dt="2023-09-04T19:31:28.284" v="2519" actId="1076"/>
          <ac:spMkLst>
            <pc:docMk/>
            <pc:sldMk cId="182757416" sldId="282"/>
            <ac:spMk id="23" creationId="{78C48489-DD40-CA37-E585-8AB4021F8BA5}"/>
          </ac:spMkLst>
        </pc:spChg>
        <pc:spChg chg="del">
          <ac:chgData name="Raman Gupta" userId="b6447994adb91d32" providerId="LiveId" clId="{4DE73EA4-FEA7-4AA1-9E2C-8352A40136CF}" dt="2023-09-04T19:10:16.187" v="2270" actId="478"/>
          <ac:spMkLst>
            <pc:docMk/>
            <pc:sldMk cId="182757416" sldId="282"/>
            <ac:spMk id="27" creationId="{3FDFBACC-0559-6311-7F56-DA27A1C60280}"/>
          </ac:spMkLst>
        </pc:spChg>
        <pc:spChg chg="del">
          <ac:chgData name="Raman Gupta" userId="b6447994adb91d32" providerId="LiveId" clId="{4DE73EA4-FEA7-4AA1-9E2C-8352A40136CF}" dt="2023-09-04T19:10:16.187" v="2270" actId="478"/>
          <ac:spMkLst>
            <pc:docMk/>
            <pc:sldMk cId="182757416" sldId="282"/>
            <ac:spMk id="32" creationId="{521FB9B3-80F1-1EE1-C8A6-024C97BF523C}"/>
          </ac:spMkLst>
        </pc:spChg>
        <pc:spChg chg="del">
          <ac:chgData name="Raman Gupta" userId="b6447994adb91d32" providerId="LiveId" clId="{4DE73EA4-FEA7-4AA1-9E2C-8352A40136CF}" dt="2023-09-04T19:10:16.187" v="2270" actId="478"/>
          <ac:spMkLst>
            <pc:docMk/>
            <pc:sldMk cId="182757416" sldId="282"/>
            <ac:spMk id="33" creationId="{F1D981C3-E2E1-8843-A399-BD21505C7472}"/>
          </ac:spMkLst>
        </pc:spChg>
        <pc:picChg chg="mod">
          <ac:chgData name="Raman Gupta" userId="b6447994adb91d32" providerId="LiveId" clId="{4DE73EA4-FEA7-4AA1-9E2C-8352A40136CF}" dt="2023-09-04T19:30:56.985" v="2517" actId="1076"/>
          <ac:picMkLst>
            <pc:docMk/>
            <pc:sldMk cId="182757416" sldId="282"/>
            <ac:picMk id="8" creationId="{094A73A8-A06E-11B4-1902-15646ED180F0}"/>
          </ac:picMkLst>
        </pc:picChg>
        <pc:picChg chg="add mod">
          <ac:chgData name="Raman Gupta" userId="b6447994adb91d32" providerId="LiveId" clId="{4DE73EA4-FEA7-4AA1-9E2C-8352A40136CF}" dt="2023-09-04T19:13:46.617" v="2298" actId="14100"/>
          <ac:picMkLst>
            <pc:docMk/>
            <pc:sldMk cId="182757416" sldId="282"/>
            <ac:picMk id="10" creationId="{F4359055-2A21-A1D8-0150-5AA7F1971DC7}"/>
          </ac:picMkLst>
        </pc:picChg>
        <pc:picChg chg="add mod">
          <ac:chgData name="Raman Gupta" userId="b6447994adb91d32" providerId="LiveId" clId="{4DE73EA4-FEA7-4AA1-9E2C-8352A40136CF}" dt="2023-09-04T19:14:25.866" v="2306" actId="14100"/>
          <ac:picMkLst>
            <pc:docMk/>
            <pc:sldMk cId="182757416" sldId="282"/>
            <ac:picMk id="13" creationId="{FB52A3A4-B177-6076-EB74-46F90389D2AE}"/>
          </ac:picMkLst>
        </pc:picChg>
        <pc:picChg chg="add mod">
          <ac:chgData name="Raman Gupta" userId="b6447994adb91d32" providerId="LiveId" clId="{4DE73EA4-FEA7-4AA1-9E2C-8352A40136CF}" dt="2023-09-04T19:14:53.099" v="2310" actId="14100"/>
          <ac:picMkLst>
            <pc:docMk/>
            <pc:sldMk cId="182757416" sldId="282"/>
            <ac:picMk id="16" creationId="{7E00C08C-C906-013E-3FAA-2428B819F8DA}"/>
          </ac:picMkLst>
        </pc:picChg>
        <pc:picChg chg="add mod">
          <ac:chgData name="Raman Gupta" userId="b6447994adb91d32" providerId="LiveId" clId="{4DE73EA4-FEA7-4AA1-9E2C-8352A40136CF}" dt="2023-09-08T13:04:36.174" v="4090"/>
          <ac:picMkLst>
            <pc:docMk/>
            <pc:sldMk cId="182757416" sldId="282"/>
            <ac:picMk id="17" creationId="{46226E0A-AF84-9057-B6FA-F1539FC4EBF3}"/>
          </ac:picMkLst>
        </pc:picChg>
        <pc:picChg chg="del">
          <ac:chgData name="Raman Gupta" userId="b6447994adb91d32" providerId="LiveId" clId="{4DE73EA4-FEA7-4AA1-9E2C-8352A40136CF}" dt="2023-09-04T19:10:16.187" v="2270" actId="478"/>
          <ac:picMkLst>
            <pc:docMk/>
            <pc:sldMk cId="182757416" sldId="282"/>
            <ac:picMk id="21" creationId="{D74C96FD-C332-2E6F-CEBE-D74B00BBB0FE}"/>
          </ac:picMkLst>
        </pc:picChg>
        <pc:picChg chg="del">
          <ac:chgData name="Raman Gupta" userId="b6447994adb91d32" providerId="LiveId" clId="{4DE73EA4-FEA7-4AA1-9E2C-8352A40136CF}" dt="2023-09-04T19:10:16.187" v="2270" actId="478"/>
          <ac:picMkLst>
            <pc:docMk/>
            <pc:sldMk cId="182757416" sldId="282"/>
            <ac:picMk id="24" creationId="{39C89CD8-040C-7E3A-89D3-BD636BD8CB82}"/>
          </ac:picMkLst>
        </pc:picChg>
        <pc:picChg chg="del">
          <ac:chgData name="Raman Gupta" userId="b6447994adb91d32" providerId="LiveId" clId="{4DE73EA4-FEA7-4AA1-9E2C-8352A40136CF}" dt="2023-09-04T19:10:16.187" v="2270" actId="478"/>
          <ac:picMkLst>
            <pc:docMk/>
            <pc:sldMk cId="182757416" sldId="282"/>
            <ac:picMk id="28" creationId="{82727948-EB42-7FDB-9F5C-0013D7CFD0C6}"/>
          </ac:picMkLst>
        </pc:picChg>
        <pc:picChg chg="del">
          <ac:chgData name="Raman Gupta" userId="b6447994adb91d32" providerId="LiveId" clId="{4DE73EA4-FEA7-4AA1-9E2C-8352A40136CF}" dt="2023-09-04T19:10:16.187" v="2270" actId="478"/>
          <ac:picMkLst>
            <pc:docMk/>
            <pc:sldMk cId="182757416" sldId="282"/>
            <ac:picMk id="31" creationId="{DCF2F1B5-8DE5-27A2-2B65-29162E48571A}"/>
          </ac:picMkLst>
        </pc:picChg>
        <pc:picChg chg="del">
          <ac:chgData name="Raman Gupta" userId="b6447994adb91d32" providerId="LiveId" clId="{4DE73EA4-FEA7-4AA1-9E2C-8352A40136CF}" dt="2023-09-04T19:10:16.187" v="2270" actId="478"/>
          <ac:picMkLst>
            <pc:docMk/>
            <pc:sldMk cId="182757416" sldId="282"/>
            <ac:picMk id="35" creationId="{30E9CA92-CAD5-11AD-B90F-D94903F0E1AA}"/>
          </ac:picMkLst>
        </pc:picChg>
      </pc:sldChg>
      <pc:sldChg chg="add del">
        <pc:chgData name="Raman Gupta" userId="b6447994adb91d32" providerId="LiveId" clId="{4DE73EA4-FEA7-4AA1-9E2C-8352A40136CF}" dt="2023-09-02T09:50:28.247" v="364" actId="47"/>
        <pc:sldMkLst>
          <pc:docMk/>
          <pc:sldMk cId="1419235571" sldId="282"/>
        </pc:sldMkLst>
      </pc:sldChg>
      <pc:sldChg chg="add del">
        <pc:chgData name="Raman Gupta" userId="b6447994adb91d32" providerId="LiveId" clId="{4DE73EA4-FEA7-4AA1-9E2C-8352A40136CF}" dt="2023-09-02T09:50:28.535" v="365" actId="47"/>
        <pc:sldMkLst>
          <pc:docMk/>
          <pc:sldMk cId="1539172986" sldId="283"/>
        </pc:sldMkLst>
      </pc:sldChg>
      <pc:sldChg chg="addSp delSp modSp add mod">
        <pc:chgData name="Raman Gupta" userId="b6447994adb91d32" providerId="LiveId" clId="{4DE73EA4-FEA7-4AA1-9E2C-8352A40136CF}" dt="2023-09-05T09:21:18.587" v="2772" actId="1076"/>
        <pc:sldMkLst>
          <pc:docMk/>
          <pc:sldMk cId="1828330886" sldId="283"/>
        </pc:sldMkLst>
        <pc:spChg chg="del">
          <ac:chgData name="Raman Gupta" userId="b6447994adb91d32" providerId="LiveId" clId="{4DE73EA4-FEA7-4AA1-9E2C-8352A40136CF}" dt="2023-09-05T09:14:00.932" v="2535" actId="478"/>
          <ac:spMkLst>
            <pc:docMk/>
            <pc:sldMk cId="1828330886" sldId="283"/>
            <ac:spMk id="2" creationId="{E2C50832-0B36-43C5-98EC-4CD165D78718}"/>
          </ac:spMkLst>
        </pc:spChg>
        <pc:spChg chg="add del mod">
          <ac:chgData name="Raman Gupta" userId="b6447994adb91d32" providerId="LiveId" clId="{4DE73EA4-FEA7-4AA1-9E2C-8352A40136CF}" dt="2023-09-05T09:14:03.443" v="2536" actId="478"/>
          <ac:spMkLst>
            <pc:docMk/>
            <pc:sldMk cId="1828330886" sldId="283"/>
            <ac:spMk id="5" creationId="{4D4F0A9B-C7E9-0393-183F-269FAB43A03B}"/>
          </ac:spMkLst>
        </pc:spChg>
        <pc:spChg chg="add mod">
          <ac:chgData name="Raman Gupta" userId="b6447994adb91d32" providerId="LiveId" clId="{4DE73EA4-FEA7-4AA1-9E2C-8352A40136CF}" dt="2023-09-05T09:21:12.447" v="2771" actId="20577"/>
          <ac:spMkLst>
            <pc:docMk/>
            <pc:sldMk cId="1828330886" sldId="283"/>
            <ac:spMk id="11" creationId="{B8E49BB9-09E7-9FAB-9797-3F79CDDA0021}"/>
          </ac:spMkLst>
        </pc:spChg>
        <pc:spChg chg="mod">
          <ac:chgData name="Raman Gupta" userId="b6447994adb91d32" providerId="LiveId" clId="{4DE73EA4-FEA7-4AA1-9E2C-8352A40136CF}" dt="2023-09-04T19:47:27.928" v="2534" actId="20577"/>
          <ac:spMkLst>
            <pc:docMk/>
            <pc:sldMk cId="1828330886" sldId="283"/>
            <ac:spMk id="14" creationId="{64C92F24-C704-F9BE-85FB-3594C93896CC}"/>
          </ac:spMkLst>
        </pc:spChg>
        <pc:spChg chg="del">
          <ac:chgData name="Raman Gupta" userId="b6447994adb91d32" providerId="LiveId" clId="{4DE73EA4-FEA7-4AA1-9E2C-8352A40136CF}" dt="2023-09-05T09:14:00.932" v="2535" actId="478"/>
          <ac:spMkLst>
            <pc:docMk/>
            <pc:sldMk cId="1828330886" sldId="283"/>
            <ac:spMk id="23" creationId="{78C48489-DD40-CA37-E585-8AB4021F8BA5}"/>
          </ac:spMkLst>
        </pc:spChg>
        <pc:spChg chg="mod">
          <ac:chgData name="Raman Gupta" userId="b6447994adb91d32" providerId="LiveId" clId="{4DE73EA4-FEA7-4AA1-9E2C-8352A40136CF}" dt="2023-09-05T09:20:37.280" v="2764" actId="20577"/>
          <ac:spMkLst>
            <pc:docMk/>
            <pc:sldMk cId="1828330886" sldId="283"/>
            <ac:spMk id="27" creationId="{3FDFBACC-0559-6311-7F56-DA27A1C60280}"/>
          </ac:spMkLst>
        </pc:spChg>
        <pc:spChg chg="del">
          <ac:chgData name="Raman Gupta" userId="b6447994adb91d32" providerId="LiveId" clId="{4DE73EA4-FEA7-4AA1-9E2C-8352A40136CF}" dt="2023-09-05T09:14:00.932" v="2535" actId="478"/>
          <ac:spMkLst>
            <pc:docMk/>
            <pc:sldMk cId="1828330886" sldId="283"/>
            <ac:spMk id="32" creationId="{521FB9B3-80F1-1EE1-C8A6-024C97BF523C}"/>
          </ac:spMkLst>
        </pc:spChg>
        <pc:spChg chg="del">
          <ac:chgData name="Raman Gupta" userId="b6447994adb91d32" providerId="LiveId" clId="{4DE73EA4-FEA7-4AA1-9E2C-8352A40136CF}" dt="2023-09-05T09:14:00.932" v="2535" actId="478"/>
          <ac:spMkLst>
            <pc:docMk/>
            <pc:sldMk cId="1828330886" sldId="283"/>
            <ac:spMk id="33" creationId="{F1D981C3-E2E1-8843-A399-BD21505C7472}"/>
          </ac:spMkLst>
        </pc:spChg>
        <pc:picChg chg="add mod">
          <ac:chgData name="Raman Gupta" userId="b6447994adb91d32" providerId="LiveId" clId="{4DE73EA4-FEA7-4AA1-9E2C-8352A40136CF}" dt="2023-09-05T09:21:18.587" v="2772" actId="1076"/>
          <ac:picMkLst>
            <pc:docMk/>
            <pc:sldMk cId="1828330886" sldId="283"/>
            <ac:picMk id="7" creationId="{11D84786-FDAF-B1D8-A207-B8FAE1CC95EA}"/>
          </ac:picMkLst>
        </pc:picChg>
        <pc:picChg chg="add mod">
          <ac:chgData name="Raman Gupta" userId="b6447994adb91d32" providerId="LiveId" clId="{4DE73EA4-FEA7-4AA1-9E2C-8352A40136CF}" dt="2023-09-05T09:15:42.430" v="2549" actId="1076"/>
          <ac:picMkLst>
            <pc:docMk/>
            <pc:sldMk cId="1828330886" sldId="283"/>
            <ac:picMk id="10" creationId="{70406DFD-9627-0399-78FD-309241D2EF06}"/>
          </ac:picMkLst>
        </pc:picChg>
        <pc:picChg chg="del">
          <ac:chgData name="Raman Gupta" userId="b6447994adb91d32" providerId="LiveId" clId="{4DE73EA4-FEA7-4AA1-9E2C-8352A40136CF}" dt="2023-09-05T09:14:00.932" v="2535" actId="478"/>
          <ac:picMkLst>
            <pc:docMk/>
            <pc:sldMk cId="1828330886" sldId="283"/>
            <ac:picMk id="21" creationId="{D74C96FD-C332-2E6F-CEBE-D74B00BBB0FE}"/>
          </ac:picMkLst>
        </pc:picChg>
        <pc:picChg chg="del">
          <ac:chgData name="Raman Gupta" userId="b6447994adb91d32" providerId="LiveId" clId="{4DE73EA4-FEA7-4AA1-9E2C-8352A40136CF}" dt="2023-09-05T09:14:00.932" v="2535" actId="478"/>
          <ac:picMkLst>
            <pc:docMk/>
            <pc:sldMk cId="1828330886" sldId="283"/>
            <ac:picMk id="24" creationId="{39C89CD8-040C-7E3A-89D3-BD636BD8CB82}"/>
          </ac:picMkLst>
        </pc:picChg>
        <pc:picChg chg="del">
          <ac:chgData name="Raman Gupta" userId="b6447994adb91d32" providerId="LiveId" clId="{4DE73EA4-FEA7-4AA1-9E2C-8352A40136CF}" dt="2023-09-05T09:14:00.932" v="2535" actId="478"/>
          <ac:picMkLst>
            <pc:docMk/>
            <pc:sldMk cId="1828330886" sldId="283"/>
            <ac:picMk id="28" creationId="{82727948-EB42-7FDB-9F5C-0013D7CFD0C6}"/>
          </ac:picMkLst>
        </pc:picChg>
        <pc:picChg chg="del">
          <ac:chgData name="Raman Gupta" userId="b6447994adb91d32" providerId="LiveId" clId="{4DE73EA4-FEA7-4AA1-9E2C-8352A40136CF}" dt="2023-09-05T09:14:00.932" v="2535" actId="478"/>
          <ac:picMkLst>
            <pc:docMk/>
            <pc:sldMk cId="1828330886" sldId="283"/>
            <ac:picMk id="31" creationId="{DCF2F1B5-8DE5-27A2-2B65-29162E48571A}"/>
          </ac:picMkLst>
        </pc:picChg>
        <pc:picChg chg="del">
          <ac:chgData name="Raman Gupta" userId="b6447994adb91d32" providerId="LiveId" clId="{4DE73EA4-FEA7-4AA1-9E2C-8352A40136CF}" dt="2023-09-05T09:14:00.932" v="2535" actId="478"/>
          <ac:picMkLst>
            <pc:docMk/>
            <pc:sldMk cId="1828330886" sldId="283"/>
            <ac:picMk id="35" creationId="{30E9CA92-CAD5-11AD-B90F-D94903F0E1AA}"/>
          </ac:picMkLst>
        </pc:picChg>
      </pc:sldChg>
      <pc:sldChg chg="add del">
        <pc:chgData name="Raman Gupta" userId="b6447994adb91d32" providerId="LiveId" clId="{4DE73EA4-FEA7-4AA1-9E2C-8352A40136CF}" dt="2023-09-02T09:50:28.869" v="366" actId="47"/>
        <pc:sldMkLst>
          <pc:docMk/>
          <pc:sldMk cId="199473202" sldId="284"/>
        </pc:sldMkLst>
      </pc:sldChg>
      <pc:sldChg chg="addSp delSp modSp add mod">
        <pc:chgData name="Raman Gupta" userId="b6447994adb91d32" providerId="LiveId" clId="{4DE73EA4-FEA7-4AA1-9E2C-8352A40136CF}" dt="2023-09-05T10:39:33.749" v="2883" actId="255"/>
        <pc:sldMkLst>
          <pc:docMk/>
          <pc:sldMk cId="3605891483" sldId="284"/>
        </pc:sldMkLst>
        <pc:spChg chg="del">
          <ac:chgData name="Raman Gupta" userId="b6447994adb91d32" providerId="LiveId" clId="{4DE73EA4-FEA7-4AA1-9E2C-8352A40136CF}" dt="2023-09-05T09:44:37.458" v="2787" actId="478"/>
          <ac:spMkLst>
            <pc:docMk/>
            <pc:sldMk cId="3605891483" sldId="284"/>
            <ac:spMk id="2" creationId="{E2C50832-0B36-43C5-98EC-4CD165D78718}"/>
          </ac:spMkLst>
        </pc:spChg>
        <pc:spChg chg="add del mod">
          <ac:chgData name="Raman Gupta" userId="b6447994adb91d32" providerId="LiveId" clId="{4DE73EA4-FEA7-4AA1-9E2C-8352A40136CF}" dt="2023-09-05T09:44:42.674" v="2788" actId="478"/>
          <ac:spMkLst>
            <pc:docMk/>
            <pc:sldMk cId="3605891483" sldId="284"/>
            <ac:spMk id="5" creationId="{58FEE695-3D08-DA58-B059-0D14936A3C43}"/>
          </ac:spMkLst>
        </pc:spChg>
        <pc:spChg chg="mod">
          <ac:chgData name="Raman Gupta" userId="b6447994adb91d32" providerId="LiveId" clId="{4DE73EA4-FEA7-4AA1-9E2C-8352A40136CF}" dt="2023-09-05T09:50:12.838" v="2811" actId="1076"/>
          <ac:spMkLst>
            <pc:docMk/>
            <pc:sldMk cId="3605891483" sldId="284"/>
            <ac:spMk id="14" creationId="{64C92F24-C704-F9BE-85FB-3594C93896CC}"/>
          </ac:spMkLst>
        </pc:spChg>
        <pc:spChg chg="add mod">
          <ac:chgData name="Raman Gupta" userId="b6447994adb91d32" providerId="LiveId" clId="{4DE73EA4-FEA7-4AA1-9E2C-8352A40136CF}" dt="2023-09-05T10:39:23.979" v="2881" actId="255"/>
          <ac:spMkLst>
            <pc:docMk/>
            <pc:sldMk cId="3605891483" sldId="284"/>
            <ac:spMk id="15" creationId="{2D6EC554-500A-C5C0-65CE-A2ABFDFC15ED}"/>
          </ac:spMkLst>
        </pc:spChg>
        <pc:spChg chg="add mod">
          <ac:chgData name="Raman Gupta" userId="b6447994adb91d32" providerId="LiveId" clId="{4DE73EA4-FEA7-4AA1-9E2C-8352A40136CF}" dt="2023-09-05T10:39:28.670" v="2882" actId="255"/>
          <ac:spMkLst>
            <pc:docMk/>
            <pc:sldMk cId="3605891483" sldId="284"/>
            <ac:spMk id="16" creationId="{A8E196F8-416B-3BFF-91CC-2E5966D2D250}"/>
          </ac:spMkLst>
        </pc:spChg>
        <pc:spChg chg="add mod">
          <ac:chgData name="Raman Gupta" userId="b6447994adb91d32" providerId="LiveId" clId="{4DE73EA4-FEA7-4AA1-9E2C-8352A40136CF}" dt="2023-09-05T10:39:33.749" v="2883" actId="255"/>
          <ac:spMkLst>
            <pc:docMk/>
            <pc:sldMk cId="3605891483" sldId="284"/>
            <ac:spMk id="17" creationId="{3AC5835A-7775-D769-5149-EDE43B1D6FA2}"/>
          </ac:spMkLst>
        </pc:spChg>
        <pc:spChg chg="del">
          <ac:chgData name="Raman Gupta" userId="b6447994adb91d32" providerId="LiveId" clId="{4DE73EA4-FEA7-4AA1-9E2C-8352A40136CF}" dt="2023-09-05T09:44:37.458" v="2787" actId="478"/>
          <ac:spMkLst>
            <pc:docMk/>
            <pc:sldMk cId="3605891483" sldId="284"/>
            <ac:spMk id="23" creationId="{78C48489-DD40-CA37-E585-8AB4021F8BA5}"/>
          </ac:spMkLst>
        </pc:spChg>
        <pc:spChg chg="del">
          <ac:chgData name="Raman Gupta" userId="b6447994adb91d32" providerId="LiveId" clId="{4DE73EA4-FEA7-4AA1-9E2C-8352A40136CF}" dt="2023-09-05T09:44:37.458" v="2787" actId="478"/>
          <ac:spMkLst>
            <pc:docMk/>
            <pc:sldMk cId="3605891483" sldId="284"/>
            <ac:spMk id="27" creationId="{3FDFBACC-0559-6311-7F56-DA27A1C60280}"/>
          </ac:spMkLst>
        </pc:spChg>
        <pc:spChg chg="del">
          <ac:chgData name="Raman Gupta" userId="b6447994adb91d32" providerId="LiveId" clId="{4DE73EA4-FEA7-4AA1-9E2C-8352A40136CF}" dt="2023-09-05T09:44:37.458" v="2787" actId="478"/>
          <ac:spMkLst>
            <pc:docMk/>
            <pc:sldMk cId="3605891483" sldId="284"/>
            <ac:spMk id="32" creationId="{521FB9B3-80F1-1EE1-C8A6-024C97BF523C}"/>
          </ac:spMkLst>
        </pc:spChg>
        <pc:spChg chg="del">
          <ac:chgData name="Raman Gupta" userId="b6447994adb91d32" providerId="LiveId" clId="{4DE73EA4-FEA7-4AA1-9E2C-8352A40136CF}" dt="2023-09-05T09:44:37.458" v="2787" actId="478"/>
          <ac:spMkLst>
            <pc:docMk/>
            <pc:sldMk cId="3605891483" sldId="284"/>
            <ac:spMk id="33" creationId="{F1D981C3-E2E1-8843-A399-BD21505C7472}"/>
          </ac:spMkLst>
        </pc:spChg>
        <pc:picChg chg="add mod">
          <ac:chgData name="Raman Gupta" userId="b6447994adb91d32" providerId="LiveId" clId="{4DE73EA4-FEA7-4AA1-9E2C-8352A40136CF}" dt="2023-09-05T10:33:01.114" v="2830" actId="1076"/>
          <ac:picMkLst>
            <pc:docMk/>
            <pc:sldMk cId="3605891483" sldId="284"/>
            <ac:picMk id="7" creationId="{5AFB4D22-99DA-EBB8-6B45-4FC3997D8D7F}"/>
          </ac:picMkLst>
        </pc:picChg>
        <pc:picChg chg="add mod">
          <ac:chgData name="Raman Gupta" userId="b6447994adb91d32" providerId="LiveId" clId="{4DE73EA4-FEA7-4AA1-9E2C-8352A40136CF}" dt="2023-09-05T10:33:37.867" v="2838" actId="14100"/>
          <ac:picMkLst>
            <pc:docMk/>
            <pc:sldMk cId="3605891483" sldId="284"/>
            <ac:picMk id="10" creationId="{F68A1963-0E41-9B73-8B55-1AB76C0E4993}"/>
          </ac:picMkLst>
        </pc:picChg>
        <pc:picChg chg="add mod">
          <ac:chgData name="Raman Gupta" userId="b6447994adb91d32" providerId="LiveId" clId="{4DE73EA4-FEA7-4AA1-9E2C-8352A40136CF}" dt="2023-09-05T10:33:28.451" v="2835" actId="1076"/>
          <ac:picMkLst>
            <pc:docMk/>
            <pc:sldMk cId="3605891483" sldId="284"/>
            <ac:picMk id="13" creationId="{99F8B1C2-2019-B803-CB97-56224061913C}"/>
          </ac:picMkLst>
        </pc:picChg>
        <pc:picChg chg="del">
          <ac:chgData name="Raman Gupta" userId="b6447994adb91d32" providerId="LiveId" clId="{4DE73EA4-FEA7-4AA1-9E2C-8352A40136CF}" dt="2023-09-05T09:44:37.458" v="2787" actId="478"/>
          <ac:picMkLst>
            <pc:docMk/>
            <pc:sldMk cId="3605891483" sldId="284"/>
            <ac:picMk id="21" creationId="{D74C96FD-C332-2E6F-CEBE-D74B00BBB0FE}"/>
          </ac:picMkLst>
        </pc:picChg>
        <pc:picChg chg="del">
          <ac:chgData name="Raman Gupta" userId="b6447994adb91d32" providerId="LiveId" clId="{4DE73EA4-FEA7-4AA1-9E2C-8352A40136CF}" dt="2023-09-05T09:44:37.458" v="2787" actId="478"/>
          <ac:picMkLst>
            <pc:docMk/>
            <pc:sldMk cId="3605891483" sldId="284"/>
            <ac:picMk id="24" creationId="{39C89CD8-040C-7E3A-89D3-BD636BD8CB82}"/>
          </ac:picMkLst>
        </pc:picChg>
        <pc:picChg chg="del">
          <ac:chgData name="Raman Gupta" userId="b6447994adb91d32" providerId="LiveId" clId="{4DE73EA4-FEA7-4AA1-9E2C-8352A40136CF}" dt="2023-09-05T09:44:37.458" v="2787" actId="478"/>
          <ac:picMkLst>
            <pc:docMk/>
            <pc:sldMk cId="3605891483" sldId="284"/>
            <ac:picMk id="28" creationId="{82727948-EB42-7FDB-9F5C-0013D7CFD0C6}"/>
          </ac:picMkLst>
        </pc:picChg>
        <pc:picChg chg="del">
          <ac:chgData name="Raman Gupta" userId="b6447994adb91d32" providerId="LiveId" clId="{4DE73EA4-FEA7-4AA1-9E2C-8352A40136CF}" dt="2023-09-05T09:44:37.458" v="2787" actId="478"/>
          <ac:picMkLst>
            <pc:docMk/>
            <pc:sldMk cId="3605891483" sldId="284"/>
            <ac:picMk id="31" creationId="{DCF2F1B5-8DE5-27A2-2B65-29162E48571A}"/>
          </ac:picMkLst>
        </pc:picChg>
        <pc:picChg chg="del">
          <ac:chgData name="Raman Gupta" userId="b6447994adb91d32" providerId="LiveId" clId="{4DE73EA4-FEA7-4AA1-9E2C-8352A40136CF}" dt="2023-09-05T09:44:37.458" v="2787" actId="478"/>
          <ac:picMkLst>
            <pc:docMk/>
            <pc:sldMk cId="3605891483" sldId="284"/>
            <ac:picMk id="35" creationId="{30E9CA92-CAD5-11AD-B90F-D94903F0E1AA}"/>
          </ac:picMkLst>
        </pc:picChg>
      </pc:sldChg>
      <pc:sldChg chg="modSp add del mod">
        <pc:chgData name="Raman Gupta" userId="b6447994adb91d32" providerId="LiveId" clId="{4DE73EA4-FEA7-4AA1-9E2C-8352A40136CF}" dt="2023-09-02T09:50:31.476" v="369" actId="47"/>
        <pc:sldMkLst>
          <pc:docMk/>
          <pc:sldMk cId="2879947061" sldId="285"/>
        </pc:sldMkLst>
        <pc:picChg chg="mod">
          <ac:chgData name="Raman Gupta" userId="b6447994adb91d32" providerId="LiveId" clId="{4DE73EA4-FEA7-4AA1-9E2C-8352A40136CF}" dt="2023-09-02T09:49:45.770" v="352" actId="14100"/>
          <ac:picMkLst>
            <pc:docMk/>
            <pc:sldMk cId="2879947061" sldId="285"/>
            <ac:picMk id="16" creationId="{390330DF-AB2C-35B1-7AC5-5B6996E1852A}"/>
          </ac:picMkLst>
        </pc:picChg>
      </pc:sldChg>
      <pc:sldChg chg="addSp delSp modSp add mod">
        <pc:chgData name="Raman Gupta" userId="b6447994adb91d32" providerId="LiveId" clId="{4DE73EA4-FEA7-4AA1-9E2C-8352A40136CF}" dt="2023-09-08T13:04:29.845" v="4089"/>
        <pc:sldMkLst>
          <pc:docMk/>
          <pc:sldMk cId="3172924499" sldId="285"/>
        </pc:sldMkLst>
        <pc:spChg chg="del">
          <ac:chgData name="Raman Gupta" userId="b6447994adb91d32" providerId="LiveId" clId="{4DE73EA4-FEA7-4AA1-9E2C-8352A40136CF}" dt="2023-09-06T09:15:11.861" v="2913" actId="478"/>
          <ac:spMkLst>
            <pc:docMk/>
            <pc:sldMk cId="3172924499" sldId="285"/>
            <ac:spMk id="2" creationId="{E2C50832-0B36-43C5-98EC-4CD165D78718}"/>
          </ac:spMkLst>
        </pc:spChg>
        <pc:spChg chg="add del mod">
          <ac:chgData name="Raman Gupta" userId="b6447994adb91d32" providerId="LiveId" clId="{4DE73EA4-FEA7-4AA1-9E2C-8352A40136CF}" dt="2023-09-06T09:15:14.274" v="2914" actId="478"/>
          <ac:spMkLst>
            <pc:docMk/>
            <pc:sldMk cId="3172924499" sldId="285"/>
            <ac:spMk id="5" creationId="{94DDC551-4F30-B95F-D385-7AF89217F491}"/>
          </ac:spMkLst>
        </pc:spChg>
        <pc:spChg chg="add mod">
          <ac:chgData name="Raman Gupta" userId="b6447994adb91d32" providerId="LiveId" clId="{4DE73EA4-FEA7-4AA1-9E2C-8352A40136CF}" dt="2023-09-06T10:27:13.665" v="2984" actId="255"/>
          <ac:spMkLst>
            <pc:docMk/>
            <pc:sldMk cId="3172924499" sldId="285"/>
            <ac:spMk id="6" creationId="{BB0B9526-E39B-073E-A9AA-CB06292353C0}"/>
          </ac:spMkLst>
        </pc:spChg>
        <pc:spChg chg="add del mod">
          <ac:chgData name="Raman Gupta" userId="b6447994adb91d32" providerId="LiveId" clId="{4DE73EA4-FEA7-4AA1-9E2C-8352A40136CF}" dt="2023-09-06T09:15:51.273" v="2918"/>
          <ac:spMkLst>
            <pc:docMk/>
            <pc:sldMk cId="3172924499" sldId="285"/>
            <ac:spMk id="7" creationId="{53892B72-1FEC-6FC6-A91E-742D5E9874A1}"/>
          </ac:spMkLst>
        </pc:spChg>
        <pc:spChg chg="add mod">
          <ac:chgData name="Raman Gupta" userId="b6447994adb91d32" providerId="LiveId" clId="{4DE73EA4-FEA7-4AA1-9E2C-8352A40136CF}" dt="2023-09-06T10:27:18.229" v="2985" actId="255"/>
          <ac:spMkLst>
            <pc:docMk/>
            <pc:sldMk cId="3172924499" sldId="285"/>
            <ac:spMk id="9" creationId="{7D09B867-8B3E-F475-2B3D-5672AA61CA6B}"/>
          </ac:spMkLst>
        </pc:spChg>
        <pc:spChg chg="add mod">
          <ac:chgData name="Raman Gupta" userId="b6447994adb91d32" providerId="LiveId" clId="{4DE73EA4-FEA7-4AA1-9E2C-8352A40136CF}" dt="2023-09-06T10:27:42.388" v="2990" actId="113"/>
          <ac:spMkLst>
            <pc:docMk/>
            <pc:sldMk cId="3172924499" sldId="285"/>
            <ac:spMk id="10" creationId="{99FB3AC7-E9E1-3205-867B-B4817DDE3A1F}"/>
          </ac:spMkLst>
        </pc:spChg>
        <pc:spChg chg="add mod">
          <ac:chgData name="Raman Gupta" userId="b6447994adb91d32" providerId="LiveId" clId="{4DE73EA4-FEA7-4AA1-9E2C-8352A40136CF}" dt="2023-09-06T10:27:33.171" v="2987" actId="255"/>
          <ac:spMkLst>
            <pc:docMk/>
            <pc:sldMk cId="3172924499" sldId="285"/>
            <ac:spMk id="11" creationId="{2AA87921-D0D6-A5A6-5D6E-F1CF7BDC48C0}"/>
          </ac:spMkLst>
        </pc:spChg>
        <pc:spChg chg="add mod">
          <ac:chgData name="Raman Gupta" userId="b6447994adb91d32" providerId="LiveId" clId="{4DE73EA4-FEA7-4AA1-9E2C-8352A40136CF}" dt="2023-09-06T10:27:25.240" v="2986" actId="255"/>
          <ac:spMkLst>
            <pc:docMk/>
            <pc:sldMk cId="3172924499" sldId="285"/>
            <ac:spMk id="13" creationId="{7152D091-F8DB-0833-6B52-C4CC04CA32B6}"/>
          </ac:spMkLst>
        </pc:spChg>
        <pc:spChg chg="mod">
          <ac:chgData name="Raman Gupta" userId="b6447994adb91d32" providerId="LiveId" clId="{4DE73EA4-FEA7-4AA1-9E2C-8352A40136CF}" dt="2023-09-06T09:14:36.272" v="2909" actId="14100"/>
          <ac:spMkLst>
            <pc:docMk/>
            <pc:sldMk cId="3172924499" sldId="285"/>
            <ac:spMk id="14" creationId="{64C92F24-C704-F9BE-85FB-3594C93896CC}"/>
          </ac:spMkLst>
        </pc:spChg>
        <pc:spChg chg="mod">
          <ac:chgData name="Raman Gupta" userId="b6447994adb91d32" providerId="LiveId" clId="{4DE73EA4-FEA7-4AA1-9E2C-8352A40136CF}" dt="2023-09-06T10:27:03.852" v="2979" actId="255"/>
          <ac:spMkLst>
            <pc:docMk/>
            <pc:sldMk cId="3172924499" sldId="285"/>
            <ac:spMk id="23" creationId="{78C48489-DD40-CA37-E585-8AB4021F8BA5}"/>
          </ac:spMkLst>
        </pc:spChg>
        <pc:spChg chg="del">
          <ac:chgData name="Raman Gupta" userId="b6447994adb91d32" providerId="LiveId" clId="{4DE73EA4-FEA7-4AA1-9E2C-8352A40136CF}" dt="2023-09-06T09:15:11.861" v="2913" actId="478"/>
          <ac:spMkLst>
            <pc:docMk/>
            <pc:sldMk cId="3172924499" sldId="285"/>
            <ac:spMk id="27" creationId="{3FDFBACC-0559-6311-7F56-DA27A1C60280}"/>
          </ac:spMkLst>
        </pc:spChg>
        <pc:spChg chg="del">
          <ac:chgData name="Raman Gupta" userId="b6447994adb91d32" providerId="LiveId" clId="{4DE73EA4-FEA7-4AA1-9E2C-8352A40136CF}" dt="2023-09-06T09:15:11.861" v="2913" actId="478"/>
          <ac:spMkLst>
            <pc:docMk/>
            <pc:sldMk cId="3172924499" sldId="285"/>
            <ac:spMk id="32" creationId="{521FB9B3-80F1-1EE1-C8A6-024C97BF523C}"/>
          </ac:spMkLst>
        </pc:spChg>
        <pc:spChg chg="del">
          <ac:chgData name="Raman Gupta" userId="b6447994adb91d32" providerId="LiveId" clId="{4DE73EA4-FEA7-4AA1-9E2C-8352A40136CF}" dt="2023-09-06T09:15:11.861" v="2913" actId="478"/>
          <ac:spMkLst>
            <pc:docMk/>
            <pc:sldMk cId="3172924499" sldId="285"/>
            <ac:spMk id="33" creationId="{F1D981C3-E2E1-8843-A399-BD21505C7472}"/>
          </ac:spMkLst>
        </pc:spChg>
        <pc:picChg chg="add mod">
          <ac:chgData name="Raman Gupta" userId="b6447994adb91d32" providerId="LiveId" clId="{4DE73EA4-FEA7-4AA1-9E2C-8352A40136CF}" dt="2023-09-08T13:04:29.845" v="4089"/>
          <ac:picMkLst>
            <pc:docMk/>
            <pc:sldMk cId="3172924499" sldId="285"/>
            <ac:picMk id="15" creationId="{38B89FC2-A1CC-AD14-DE5A-A33B382AF539}"/>
          </ac:picMkLst>
        </pc:picChg>
        <pc:picChg chg="del">
          <ac:chgData name="Raman Gupta" userId="b6447994adb91d32" providerId="LiveId" clId="{4DE73EA4-FEA7-4AA1-9E2C-8352A40136CF}" dt="2023-09-06T09:15:11.861" v="2913" actId="478"/>
          <ac:picMkLst>
            <pc:docMk/>
            <pc:sldMk cId="3172924499" sldId="285"/>
            <ac:picMk id="21" creationId="{D74C96FD-C332-2E6F-CEBE-D74B00BBB0FE}"/>
          </ac:picMkLst>
        </pc:picChg>
        <pc:picChg chg="del">
          <ac:chgData name="Raman Gupta" userId="b6447994adb91d32" providerId="LiveId" clId="{4DE73EA4-FEA7-4AA1-9E2C-8352A40136CF}" dt="2023-09-06T09:15:11.861" v="2913" actId="478"/>
          <ac:picMkLst>
            <pc:docMk/>
            <pc:sldMk cId="3172924499" sldId="285"/>
            <ac:picMk id="24" creationId="{39C89CD8-040C-7E3A-89D3-BD636BD8CB82}"/>
          </ac:picMkLst>
        </pc:picChg>
        <pc:picChg chg="del">
          <ac:chgData name="Raman Gupta" userId="b6447994adb91d32" providerId="LiveId" clId="{4DE73EA4-FEA7-4AA1-9E2C-8352A40136CF}" dt="2023-09-06T09:15:11.861" v="2913" actId="478"/>
          <ac:picMkLst>
            <pc:docMk/>
            <pc:sldMk cId="3172924499" sldId="285"/>
            <ac:picMk id="28" creationId="{82727948-EB42-7FDB-9F5C-0013D7CFD0C6}"/>
          </ac:picMkLst>
        </pc:picChg>
        <pc:picChg chg="del">
          <ac:chgData name="Raman Gupta" userId="b6447994adb91d32" providerId="LiveId" clId="{4DE73EA4-FEA7-4AA1-9E2C-8352A40136CF}" dt="2023-09-06T09:15:11.861" v="2913" actId="478"/>
          <ac:picMkLst>
            <pc:docMk/>
            <pc:sldMk cId="3172924499" sldId="285"/>
            <ac:picMk id="31" creationId="{DCF2F1B5-8DE5-27A2-2B65-29162E48571A}"/>
          </ac:picMkLst>
        </pc:picChg>
        <pc:picChg chg="del">
          <ac:chgData name="Raman Gupta" userId="b6447994adb91d32" providerId="LiveId" clId="{4DE73EA4-FEA7-4AA1-9E2C-8352A40136CF}" dt="2023-09-06T09:15:11.861" v="2913" actId="478"/>
          <ac:picMkLst>
            <pc:docMk/>
            <pc:sldMk cId="3172924499" sldId="285"/>
            <ac:picMk id="35" creationId="{30E9CA92-CAD5-11AD-B90F-D94903F0E1AA}"/>
          </ac:picMkLst>
        </pc:picChg>
      </pc:sldChg>
      <pc:sldChg chg="addSp delSp modSp add mod">
        <pc:chgData name="Raman Gupta" userId="b6447994adb91d32" providerId="LiveId" clId="{4DE73EA4-FEA7-4AA1-9E2C-8352A40136CF}" dt="2023-09-08T13:04:27.280" v="4088"/>
        <pc:sldMkLst>
          <pc:docMk/>
          <pc:sldMk cId="2472532014" sldId="286"/>
        </pc:sldMkLst>
        <pc:spChg chg="del">
          <ac:chgData name="Raman Gupta" userId="b6447994adb91d32" providerId="LiveId" clId="{4DE73EA4-FEA7-4AA1-9E2C-8352A40136CF}" dt="2023-09-06T10:44:31.865" v="3152" actId="478"/>
          <ac:spMkLst>
            <pc:docMk/>
            <pc:sldMk cId="2472532014" sldId="286"/>
            <ac:spMk id="2" creationId="{E2C50832-0B36-43C5-98EC-4CD165D78718}"/>
          </ac:spMkLst>
        </pc:spChg>
        <pc:spChg chg="add del mod">
          <ac:chgData name="Raman Gupta" userId="b6447994adb91d32" providerId="LiveId" clId="{4DE73EA4-FEA7-4AA1-9E2C-8352A40136CF}" dt="2023-09-06T10:44:33.463" v="3153" actId="478"/>
          <ac:spMkLst>
            <pc:docMk/>
            <pc:sldMk cId="2472532014" sldId="286"/>
            <ac:spMk id="5" creationId="{0A154EDA-9CCD-5ABE-05A0-42A0009C2434}"/>
          </ac:spMkLst>
        </pc:spChg>
        <pc:spChg chg="mod">
          <ac:chgData name="Raman Gupta" userId="b6447994adb91d32" providerId="LiveId" clId="{4DE73EA4-FEA7-4AA1-9E2C-8352A40136CF}" dt="2023-09-06T10:47:03.175" v="3172" actId="20577"/>
          <ac:spMkLst>
            <pc:docMk/>
            <pc:sldMk cId="2472532014" sldId="286"/>
            <ac:spMk id="14" creationId="{64C92F24-C704-F9BE-85FB-3594C93896CC}"/>
          </ac:spMkLst>
        </pc:spChg>
        <pc:spChg chg="mod">
          <ac:chgData name="Raman Gupta" userId="b6447994adb91d32" providerId="LiveId" clId="{4DE73EA4-FEA7-4AA1-9E2C-8352A40136CF}" dt="2023-09-06T10:42:59.726" v="3151" actId="13926"/>
          <ac:spMkLst>
            <pc:docMk/>
            <pc:sldMk cId="2472532014" sldId="286"/>
            <ac:spMk id="23" creationId="{78C48489-DD40-CA37-E585-8AB4021F8BA5}"/>
          </ac:spMkLst>
        </pc:spChg>
        <pc:spChg chg="del">
          <ac:chgData name="Raman Gupta" userId="b6447994adb91d32" providerId="LiveId" clId="{4DE73EA4-FEA7-4AA1-9E2C-8352A40136CF}" dt="2023-09-06T10:44:31.865" v="3152" actId="478"/>
          <ac:spMkLst>
            <pc:docMk/>
            <pc:sldMk cId="2472532014" sldId="286"/>
            <ac:spMk id="27" creationId="{3FDFBACC-0559-6311-7F56-DA27A1C60280}"/>
          </ac:spMkLst>
        </pc:spChg>
        <pc:spChg chg="del">
          <ac:chgData name="Raman Gupta" userId="b6447994adb91d32" providerId="LiveId" clId="{4DE73EA4-FEA7-4AA1-9E2C-8352A40136CF}" dt="2023-09-06T10:44:31.865" v="3152" actId="478"/>
          <ac:spMkLst>
            <pc:docMk/>
            <pc:sldMk cId="2472532014" sldId="286"/>
            <ac:spMk id="32" creationId="{521FB9B3-80F1-1EE1-C8A6-024C97BF523C}"/>
          </ac:spMkLst>
        </pc:spChg>
        <pc:spChg chg="del">
          <ac:chgData name="Raman Gupta" userId="b6447994adb91d32" providerId="LiveId" clId="{4DE73EA4-FEA7-4AA1-9E2C-8352A40136CF}" dt="2023-09-06T10:44:31.865" v="3152" actId="478"/>
          <ac:spMkLst>
            <pc:docMk/>
            <pc:sldMk cId="2472532014" sldId="286"/>
            <ac:spMk id="33" creationId="{F1D981C3-E2E1-8843-A399-BD21505C7472}"/>
          </ac:spMkLst>
        </pc:spChg>
        <pc:picChg chg="add mod">
          <ac:chgData name="Raman Gupta" userId="b6447994adb91d32" providerId="LiveId" clId="{4DE73EA4-FEA7-4AA1-9E2C-8352A40136CF}" dt="2023-09-06T10:45:37.730" v="3161" actId="14100"/>
          <ac:picMkLst>
            <pc:docMk/>
            <pc:sldMk cId="2472532014" sldId="286"/>
            <ac:picMk id="7" creationId="{CF8CE85C-FA52-2537-3DA4-557D0B8573CE}"/>
          </ac:picMkLst>
        </pc:picChg>
        <pc:picChg chg="add mod">
          <ac:chgData name="Raman Gupta" userId="b6447994adb91d32" providerId="LiveId" clId="{4DE73EA4-FEA7-4AA1-9E2C-8352A40136CF}" dt="2023-09-08T13:04:27.280" v="4088"/>
          <ac:picMkLst>
            <pc:docMk/>
            <pc:sldMk cId="2472532014" sldId="286"/>
            <ac:picMk id="9" creationId="{A78C871A-ECED-2A4D-3840-F4FB663AF73B}"/>
          </ac:picMkLst>
        </pc:picChg>
        <pc:picChg chg="del">
          <ac:chgData name="Raman Gupta" userId="b6447994adb91d32" providerId="LiveId" clId="{4DE73EA4-FEA7-4AA1-9E2C-8352A40136CF}" dt="2023-09-06T10:44:31.865" v="3152" actId="478"/>
          <ac:picMkLst>
            <pc:docMk/>
            <pc:sldMk cId="2472532014" sldId="286"/>
            <ac:picMk id="21" creationId="{D74C96FD-C332-2E6F-CEBE-D74B00BBB0FE}"/>
          </ac:picMkLst>
        </pc:picChg>
        <pc:picChg chg="del">
          <ac:chgData name="Raman Gupta" userId="b6447994adb91d32" providerId="LiveId" clId="{4DE73EA4-FEA7-4AA1-9E2C-8352A40136CF}" dt="2023-09-06T10:44:31.865" v="3152" actId="478"/>
          <ac:picMkLst>
            <pc:docMk/>
            <pc:sldMk cId="2472532014" sldId="286"/>
            <ac:picMk id="24" creationId="{39C89CD8-040C-7E3A-89D3-BD636BD8CB82}"/>
          </ac:picMkLst>
        </pc:picChg>
        <pc:picChg chg="del">
          <ac:chgData name="Raman Gupta" userId="b6447994adb91d32" providerId="LiveId" clId="{4DE73EA4-FEA7-4AA1-9E2C-8352A40136CF}" dt="2023-09-06T10:44:31.865" v="3152" actId="478"/>
          <ac:picMkLst>
            <pc:docMk/>
            <pc:sldMk cId="2472532014" sldId="286"/>
            <ac:picMk id="28" creationId="{82727948-EB42-7FDB-9F5C-0013D7CFD0C6}"/>
          </ac:picMkLst>
        </pc:picChg>
        <pc:picChg chg="del">
          <ac:chgData name="Raman Gupta" userId="b6447994adb91d32" providerId="LiveId" clId="{4DE73EA4-FEA7-4AA1-9E2C-8352A40136CF}" dt="2023-09-06T10:44:31.865" v="3152" actId="478"/>
          <ac:picMkLst>
            <pc:docMk/>
            <pc:sldMk cId="2472532014" sldId="286"/>
            <ac:picMk id="31" creationId="{DCF2F1B5-8DE5-27A2-2B65-29162E48571A}"/>
          </ac:picMkLst>
        </pc:picChg>
        <pc:picChg chg="del">
          <ac:chgData name="Raman Gupta" userId="b6447994adb91d32" providerId="LiveId" clId="{4DE73EA4-FEA7-4AA1-9E2C-8352A40136CF}" dt="2023-09-06T10:44:31.865" v="3152" actId="478"/>
          <ac:picMkLst>
            <pc:docMk/>
            <pc:sldMk cId="2472532014" sldId="286"/>
            <ac:picMk id="35" creationId="{30E9CA92-CAD5-11AD-B90F-D94903F0E1AA}"/>
          </ac:picMkLst>
        </pc:picChg>
      </pc:sldChg>
      <pc:sldChg chg="addSp delSp modSp add mod">
        <pc:chgData name="Raman Gupta" userId="b6447994adb91d32" providerId="LiveId" clId="{4DE73EA4-FEA7-4AA1-9E2C-8352A40136CF}" dt="2023-09-08T13:04:24.920" v="4087"/>
        <pc:sldMkLst>
          <pc:docMk/>
          <pc:sldMk cId="1110171584" sldId="287"/>
        </pc:sldMkLst>
        <pc:spChg chg="del">
          <ac:chgData name="Raman Gupta" userId="b6447994adb91d32" providerId="LiveId" clId="{4DE73EA4-FEA7-4AA1-9E2C-8352A40136CF}" dt="2023-09-07T17:47:55.279" v="3183" actId="478"/>
          <ac:spMkLst>
            <pc:docMk/>
            <pc:sldMk cId="1110171584" sldId="287"/>
            <ac:spMk id="2" creationId="{E2C50832-0B36-43C5-98EC-4CD165D78718}"/>
          </ac:spMkLst>
        </pc:spChg>
        <pc:spChg chg="add del mod">
          <ac:chgData name="Raman Gupta" userId="b6447994adb91d32" providerId="LiveId" clId="{4DE73EA4-FEA7-4AA1-9E2C-8352A40136CF}" dt="2023-09-07T17:48:00.732" v="3185" actId="478"/>
          <ac:spMkLst>
            <pc:docMk/>
            <pc:sldMk cId="1110171584" sldId="287"/>
            <ac:spMk id="5" creationId="{01F792C9-6552-304A-1C8A-F33E8A3D8F93}"/>
          </ac:spMkLst>
        </pc:spChg>
        <pc:spChg chg="add mod">
          <ac:chgData name="Raman Gupta" userId="b6447994adb91d32" providerId="LiveId" clId="{4DE73EA4-FEA7-4AA1-9E2C-8352A40136CF}" dt="2023-09-07T18:45:59.234" v="4069" actId="1076"/>
          <ac:spMkLst>
            <pc:docMk/>
            <pc:sldMk cId="1110171584" sldId="287"/>
            <ac:spMk id="9" creationId="{6A31C7DC-D128-F64F-4203-31D1B265D0A8}"/>
          </ac:spMkLst>
        </pc:spChg>
        <pc:spChg chg="mod">
          <ac:chgData name="Raman Gupta" userId="b6447994adb91d32" providerId="LiveId" clId="{4DE73EA4-FEA7-4AA1-9E2C-8352A40136CF}" dt="2023-09-07T17:22:18.295" v="3181" actId="20577"/>
          <ac:spMkLst>
            <pc:docMk/>
            <pc:sldMk cId="1110171584" sldId="287"/>
            <ac:spMk id="14" creationId="{64C92F24-C704-F9BE-85FB-3594C93896CC}"/>
          </ac:spMkLst>
        </pc:spChg>
        <pc:spChg chg="del mod">
          <ac:chgData name="Raman Gupta" userId="b6447994adb91d32" providerId="LiveId" clId="{4DE73EA4-FEA7-4AA1-9E2C-8352A40136CF}" dt="2023-09-07T18:03:27.184" v="3204" actId="478"/>
          <ac:spMkLst>
            <pc:docMk/>
            <pc:sldMk cId="1110171584" sldId="287"/>
            <ac:spMk id="23" creationId="{78C48489-DD40-CA37-E585-8AB4021F8BA5}"/>
          </ac:spMkLst>
        </pc:spChg>
        <pc:spChg chg="del mod">
          <ac:chgData name="Raman Gupta" userId="b6447994adb91d32" providerId="LiveId" clId="{4DE73EA4-FEA7-4AA1-9E2C-8352A40136CF}" dt="2023-09-07T17:47:55.279" v="3183" actId="478"/>
          <ac:spMkLst>
            <pc:docMk/>
            <pc:sldMk cId="1110171584" sldId="287"/>
            <ac:spMk id="27" creationId="{3FDFBACC-0559-6311-7F56-DA27A1C60280}"/>
          </ac:spMkLst>
        </pc:spChg>
        <pc:spChg chg="del mod">
          <ac:chgData name="Raman Gupta" userId="b6447994adb91d32" providerId="LiveId" clId="{4DE73EA4-FEA7-4AA1-9E2C-8352A40136CF}" dt="2023-09-07T17:47:55.279" v="3183" actId="478"/>
          <ac:spMkLst>
            <pc:docMk/>
            <pc:sldMk cId="1110171584" sldId="287"/>
            <ac:spMk id="32" creationId="{521FB9B3-80F1-1EE1-C8A6-024C97BF523C}"/>
          </ac:spMkLst>
        </pc:spChg>
        <pc:spChg chg="del mod">
          <ac:chgData name="Raman Gupta" userId="b6447994adb91d32" providerId="LiveId" clId="{4DE73EA4-FEA7-4AA1-9E2C-8352A40136CF}" dt="2023-09-07T17:47:55.279" v="3183" actId="478"/>
          <ac:spMkLst>
            <pc:docMk/>
            <pc:sldMk cId="1110171584" sldId="287"/>
            <ac:spMk id="33" creationId="{F1D981C3-E2E1-8843-A399-BD21505C7472}"/>
          </ac:spMkLst>
        </pc:spChg>
        <pc:picChg chg="add mod">
          <ac:chgData name="Raman Gupta" userId="b6447994adb91d32" providerId="LiveId" clId="{4DE73EA4-FEA7-4AA1-9E2C-8352A40136CF}" dt="2023-09-07T18:46:03.293" v="4070" actId="14100"/>
          <ac:picMkLst>
            <pc:docMk/>
            <pc:sldMk cId="1110171584" sldId="287"/>
            <ac:picMk id="7" creationId="{CCF66B6D-A557-5068-409F-597AF72DD3B0}"/>
          </ac:picMkLst>
        </pc:picChg>
        <pc:picChg chg="add del mod">
          <ac:chgData name="Raman Gupta" userId="b6447994adb91d32" providerId="LiveId" clId="{4DE73EA4-FEA7-4AA1-9E2C-8352A40136CF}" dt="2023-09-08T13:04:23.584" v="4086" actId="478"/>
          <ac:picMkLst>
            <pc:docMk/>
            <pc:sldMk cId="1110171584" sldId="287"/>
            <ac:picMk id="10" creationId="{AD38E2FF-1521-708A-7360-0944F63C4A7E}"/>
          </ac:picMkLst>
        </pc:picChg>
        <pc:picChg chg="add mod">
          <ac:chgData name="Raman Gupta" userId="b6447994adb91d32" providerId="LiveId" clId="{4DE73EA4-FEA7-4AA1-9E2C-8352A40136CF}" dt="2023-09-08T13:04:24.920" v="4087"/>
          <ac:picMkLst>
            <pc:docMk/>
            <pc:sldMk cId="1110171584" sldId="287"/>
            <ac:picMk id="11" creationId="{4716B5AC-47ED-5179-BC6F-A755B0C62557}"/>
          </ac:picMkLst>
        </pc:picChg>
        <pc:picChg chg="del mod">
          <ac:chgData name="Raman Gupta" userId="b6447994adb91d32" providerId="LiveId" clId="{4DE73EA4-FEA7-4AA1-9E2C-8352A40136CF}" dt="2023-09-07T17:47:55.279" v="3183" actId="478"/>
          <ac:picMkLst>
            <pc:docMk/>
            <pc:sldMk cId="1110171584" sldId="287"/>
            <ac:picMk id="21" creationId="{D74C96FD-C332-2E6F-CEBE-D74B00BBB0FE}"/>
          </ac:picMkLst>
        </pc:picChg>
        <pc:picChg chg="del mod">
          <ac:chgData name="Raman Gupta" userId="b6447994adb91d32" providerId="LiveId" clId="{4DE73EA4-FEA7-4AA1-9E2C-8352A40136CF}" dt="2023-09-07T17:47:55.279" v="3183" actId="478"/>
          <ac:picMkLst>
            <pc:docMk/>
            <pc:sldMk cId="1110171584" sldId="287"/>
            <ac:picMk id="24" creationId="{39C89CD8-040C-7E3A-89D3-BD636BD8CB82}"/>
          </ac:picMkLst>
        </pc:picChg>
        <pc:picChg chg="del mod">
          <ac:chgData name="Raman Gupta" userId="b6447994adb91d32" providerId="LiveId" clId="{4DE73EA4-FEA7-4AA1-9E2C-8352A40136CF}" dt="2023-09-07T17:47:55.279" v="3183" actId="478"/>
          <ac:picMkLst>
            <pc:docMk/>
            <pc:sldMk cId="1110171584" sldId="287"/>
            <ac:picMk id="28" creationId="{82727948-EB42-7FDB-9F5C-0013D7CFD0C6}"/>
          </ac:picMkLst>
        </pc:picChg>
        <pc:picChg chg="del mod">
          <ac:chgData name="Raman Gupta" userId="b6447994adb91d32" providerId="LiveId" clId="{4DE73EA4-FEA7-4AA1-9E2C-8352A40136CF}" dt="2023-09-07T17:47:55.279" v="3183" actId="478"/>
          <ac:picMkLst>
            <pc:docMk/>
            <pc:sldMk cId="1110171584" sldId="287"/>
            <ac:picMk id="31" creationId="{DCF2F1B5-8DE5-27A2-2B65-29162E48571A}"/>
          </ac:picMkLst>
        </pc:picChg>
        <pc:picChg chg="del mod">
          <ac:chgData name="Raman Gupta" userId="b6447994adb91d32" providerId="LiveId" clId="{4DE73EA4-FEA7-4AA1-9E2C-8352A40136CF}" dt="2023-09-07T17:47:55.279" v="3183" actId="478"/>
          <ac:picMkLst>
            <pc:docMk/>
            <pc:sldMk cId="1110171584" sldId="287"/>
            <ac:picMk id="35" creationId="{30E9CA92-CAD5-11AD-B90F-D94903F0E1AA}"/>
          </ac:picMkLst>
        </pc:picChg>
      </pc:sldChg>
      <pc:sldChg chg="addSp delSp modSp add mod">
        <pc:chgData name="Raman Gupta" userId="b6447994adb91d32" providerId="LiveId" clId="{4DE73EA4-FEA7-4AA1-9E2C-8352A40136CF}" dt="2023-09-09T17:13:42.313" v="4108" actId="20577"/>
        <pc:sldMkLst>
          <pc:docMk/>
          <pc:sldMk cId="3027437170" sldId="288"/>
        </pc:sldMkLst>
        <pc:spChg chg="add del mod">
          <ac:chgData name="Raman Gupta" userId="b6447994adb91d32" providerId="LiveId" clId="{4DE73EA4-FEA7-4AA1-9E2C-8352A40136CF}" dt="2023-09-07T18:12:29.709" v="3293" actId="478"/>
          <ac:spMkLst>
            <pc:docMk/>
            <pc:sldMk cId="3027437170" sldId="288"/>
            <ac:spMk id="2" creationId="{E2C50832-0B36-43C5-98EC-4CD165D78718}"/>
          </ac:spMkLst>
        </pc:spChg>
        <pc:spChg chg="add mod">
          <ac:chgData name="Raman Gupta" userId="b6447994adb91d32" providerId="LiveId" clId="{4DE73EA4-FEA7-4AA1-9E2C-8352A40136CF}" dt="2023-09-09T17:13:42.313" v="4108" actId="20577"/>
          <ac:spMkLst>
            <pc:docMk/>
            <pc:sldMk cId="3027437170" sldId="288"/>
            <ac:spMk id="3" creationId="{DFB68DFC-F6E2-881A-B0F6-77AA53CD4FFF}"/>
          </ac:spMkLst>
        </pc:spChg>
        <pc:spChg chg="add del mod">
          <ac:chgData name="Raman Gupta" userId="b6447994adb91d32" providerId="LiveId" clId="{4DE73EA4-FEA7-4AA1-9E2C-8352A40136CF}" dt="2023-09-07T18:12:19.157" v="3288" actId="478"/>
          <ac:spMkLst>
            <pc:docMk/>
            <pc:sldMk cId="3027437170" sldId="288"/>
            <ac:spMk id="6" creationId="{4EAE7058-17F5-4FD7-472C-E85B1F49D07B}"/>
          </ac:spMkLst>
        </pc:spChg>
        <pc:spChg chg="add del mod">
          <ac:chgData name="Raman Gupta" userId="b6447994adb91d32" providerId="LiveId" clId="{4DE73EA4-FEA7-4AA1-9E2C-8352A40136CF}" dt="2023-09-07T18:12:31.470" v="3294" actId="478"/>
          <ac:spMkLst>
            <pc:docMk/>
            <pc:sldMk cId="3027437170" sldId="288"/>
            <ac:spMk id="9" creationId="{A80DD890-6137-0761-D285-0F22C8ED20C8}"/>
          </ac:spMkLst>
        </pc:spChg>
        <pc:spChg chg="add mod">
          <ac:chgData name="Raman Gupta" userId="b6447994adb91d32" providerId="LiveId" clId="{4DE73EA4-FEA7-4AA1-9E2C-8352A40136CF}" dt="2023-09-07T18:44:56.212" v="4067" actId="1076"/>
          <ac:spMkLst>
            <pc:docMk/>
            <pc:sldMk cId="3027437170" sldId="288"/>
            <ac:spMk id="10" creationId="{54295148-C4D4-E5C6-8601-F35685DB7D9F}"/>
          </ac:spMkLst>
        </pc:spChg>
        <pc:spChg chg="mod">
          <ac:chgData name="Raman Gupta" userId="b6447994adb91d32" providerId="LiveId" clId="{4DE73EA4-FEA7-4AA1-9E2C-8352A40136CF}" dt="2023-09-07T18:11:25.381" v="3282" actId="113"/>
          <ac:spMkLst>
            <pc:docMk/>
            <pc:sldMk cId="3027437170" sldId="288"/>
            <ac:spMk id="14" creationId="{64C92F24-C704-F9BE-85FB-3594C93896CC}"/>
          </ac:spMkLst>
        </pc:spChg>
        <pc:spChg chg="add del mod">
          <ac:chgData name="Raman Gupta" userId="b6447994adb91d32" providerId="LiveId" clId="{4DE73EA4-FEA7-4AA1-9E2C-8352A40136CF}" dt="2023-09-07T18:12:26.398" v="3291" actId="478"/>
          <ac:spMkLst>
            <pc:docMk/>
            <pc:sldMk cId="3027437170" sldId="288"/>
            <ac:spMk id="23" creationId="{78C48489-DD40-CA37-E585-8AB4021F8BA5}"/>
          </ac:spMkLst>
        </pc:spChg>
        <pc:spChg chg="add del">
          <ac:chgData name="Raman Gupta" userId="b6447994adb91d32" providerId="LiveId" clId="{4DE73EA4-FEA7-4AA1-9E2C-8352A40136CF}" dt="2023-09-07T18:12:26.398" v="3291" actId="478"/>
          <ac:spMkLst>
            <pc:docMk/>
            <pc:sldMk cId="3027437170" sldId="288"/>
            <ac:spMk id="27" creationId="{3FDFBACC-0559-6311-7F56-DA27A1C60280}"/>
          </ac:spMkLst>
        </pc:spChg>
        <pc:spChg chg="add del mod">
          <ac:chgData name="Raman Gupta" userId="b6447994adb91d32" providerId="LiveId" clId="{4DE73EA4-FEA7-4AA1-9E2C-8352A40136CF}" dt="2023-09-07T18:12:26.398" v="3291" actId="478"/>
          <ac:spMkLst>
            <pc:docMk/>
            <pc:sldMk cId="3027437170" sldId="288"/>
            <ac:spMk id="32" creationId="{521FB9B3-80F1-1EE1-C8A6-024C97BF523C}"/>
          </ac:spMkLst>
        </pc:spChg>
        <pc:spChg chg="add del mod">
          <ac:chgData name="Raman Gupta" userId="b6447994adb91d32" providerId="LiveId" clId="{4DE73EA4-FEA7-4AA1-9E2C-8352A40136CF}" dt="2023-09-07T18:12:26.398" v="3291" actId="478"/>
          <ac:spMkLst>
            <pc:docMk/>
            <pc:sldMk cId="3027437170" sldId="288"/>
            <ac:spMk id="33" creationId="{F1D981C3-E2E1-8843-A399-BD21505C7472}"/>
          </ac:spMkLst>
        </pc:spChg>
        <pc:picChg chg="add mod">
          <ac:chgData name="Raman Gupta" userId="b6447994adb91d32" providerId="LiveId" clId="{4DE73EA4-FEA7-4AA1-9E2C-8352A40136CF}" dt="2023-09-08T13:03:56.016" v="4082" actId="1076"/>
          <ac:picMkLst>
            <pc:docMk/>
            <pc:sldMk cId="3027437170" sldId="288"/>
            <ac:picMk id="11" creationId="{E674D16C-3D2D-CA87-CDDF-8427A0F110C2}"/>
          </ac:picMkLst>
        </pc:picChg>
        <pc:picChg chg="add del mod">
          <ac:chgData name="Raman Gupta" userId="b6447994adb91d32" providerId="LiveId" clId="{4DE73EA4-FEA7-4AA1-9E2C-8352A40136CF}" dt="2023-09-07T18:12:26.398" v="3291" actId="478"/>
          <ac:picMkLst>
            <pc:docMk/>
            <pc:sldMk cId="3027437170" sldId="288"/>
            <ac:picMk id="21" creationId="{D74C96FD-C332-2E6F-CEBE-D74B00BBB0FE}"/>
          </ac:picMkLst>
        </pc:picChg>
        <pc:picChg chg="add del mod">
          <ac:chgData name="Raman Gupta" userId="b6447994adb91d32" providerId="LiveId" clId="{4DE73EA4-FEA7-4AA1-9E2C-8352A40136CF}" dt="2023-09-07T18:12:26.398" v="3291" actId="478"/>
          <ac:picMkLst>
            <pc:docMk/>
            <pc:sldMk cId="3027437170" sldId="288"/>
            <ac:picMk id="24" creationId="{39C89CD8-040C-7E3A-89D3-BD636BD8CB82}"/>
          </ac:picMkLst>
        </pc:picChg>
        <pc:picChg chg="add del mod">
          <ac:chgData name="Raman Gupta" userId="b6447994adb91d32" providerId="LiveId" clId="{4DE73EA4-FEA7-4AA1-9E2C-8352A40136CF}" dt="2023-09-07T18:12:26.398" v="3291" actId="478"/>
          <ac:picMkLst>
            <pc:docMk/>
            <pc:sldMk cId="3027437170" sldId="288"/>
            <ac:picMk id="28" creationId="{82727948-EB42-7FDB-9F5C-0013D7CFD0C6}"/>
          </ac:picMkLst>
        </pc:picChg>
        <pc:picChg chg="add del mod">
          <ac:chgData name="Raman Gupta" userId="b6447994adb91d32" providerId="LiveId" clId="{4DE73EA4-FEA7-4AA1-9E2C-8352A40136CF}" dt="2023-09-07T18:12:26.398" v="3291" actId="478"/>
          <ac:picMkLst>
            <pc:docMk/>
            <pc:sldMk cId="3027437170" sldId="288"/>
            <ac:picMk id="31" creationId="{DCF2F1B5-8DE5-27A2-2B65-29162E48571A}"/>
          </ac:picMkLst>
        </pc:picChg>
        <pc:picChg chg="add del mod">
          <ac:chgData name="Raman Gupta" userId="b6447994adb91d32" providerId="LiveId" clId="{4DE73EA4-FEA7-4AA1-9E2C-8352A40136CF}" dt="2023-09-07T18:12:26.398" v="3291" actId="478"/>
          <ac:picMkLst>
            <pc:docMk/>
            <pc:sldMk cId="3027437170" sldId="288"/>
            <ac:picMk id="35" creationId="{30E9CA92-CAD5-11AD-B90F-D94903F0E1AA}"/>
          </ac:picMkLst>
        </pc:picChg>
      </pc:sldChg>
      <pc:sldChg chg="addSp delSp modSp add mod">
        <pc:chgData name="Raman Gupta" userId="b6447994adb91d32" providerId="LiveId" clId="{4DE73EA4-FEA7-4AA1-9E2C-8352A40136CF}" dt="2023-09-10T16:34:55.559" v="4294"/>
        <pc:sldMkLst>
          <pc:docMk/>
          <pc:sldMk cId="3561421974" sldId="289"/>
        </pc:sldMkLst>
        <pc:spChg chg="del">
          <ac:chgData name="Raman Gupta" userId="b6447994adb91d32" providerId="LiveId" clId="{4DE73EA4-FEA7-4AA1-9E2C-8352A40136CF}" dt="2023-09-10T14:09:20.951" v="4125" actId="478"/>
          <ac:spMkLst>
            <pc:docMk/>
            <pc:sldMk cId="3561421974" sldId="289"/>
            <ac:spMk id="2" creationId="{E2C50832-0B36-43C5-98EC-4CD165D78718}"/>
          </ac:spMkLst>
        </pc:spChg>
        <pc:spChg chg="add del mod">
          <ac:chgData name="Raman Gupta" userId="b6447994adb91d32" providerId="LiveId" clId="{4DE73EA4-FEA7-4AA1-9E2C-8352A40136CF}" dt="2023-09-10T14:09:24.154" v="4126" actId="478"/>
          <ac:spMkLst>
            <pc:docMk/>
            <pc:sldMk cId="3561421974" sldId="289"/>
            <ac:spMk id="5" creationId="{F3F9CB0B-8D44-05C8-B48A-76BD98E054C2}"/>
          </ac:spMkLst>
        </pc:spChg>
        <pc:spChg chg="add mod">
          <ac:chgData name="Raman Gupta" userId="b6447994adb91d32" providerId="LiveId" clId="{4DE73EA4-FEA7-4AA1-9E2C-8352A40136CF}" dt="2023-09-10T14:11:51.771" v="4173" actId="20577"/>
          <ac:spMkLst>
            <pc:docMk/>
            <pc:sldMk cId="3561421974" sldId="289"/>
            <ac:spMk id="6" creationId="{0AC4E439-697A-A05E-DC2E-7163FD190A6A}"/>
          </ac:spMkLst>
        </pc:spChg>
        <pc:spChg chg="add del mod">
          <ac:chgData name="Raman Gupta" userId="b6447994adb91d32" providerId="LiveId" clId="{4DE73EA4-FEA7-4AA1-9E2C-8352A40136CF}" dt="2023-09-10T14:11:29.830" v="4167"/>
          <ac:spMkLst>
            <pc:docMk/>
            <pc:sldMk cId="3561421974" sldId="289"/>
            <ac:spMk id="7" creationId="{59B07518-24A7-9FD9-0513-D21BE63BF7BC}"/>
          </ac:spMkLst>
        </pc:spChg>
        <pc:spChg chg="add mod">
          <ac:chgData name="Raman Gupta" userId="b6447994adb91d32" providerId="LiveId" clId="{4DE73EA4-FEA7-4AA1-9E2C-8352A40136CF}" dt="2023-09-10T14:13:43.381" v="4181" actId="1076"/>
          <ac:spMkLst>
            <pc:docMk/>
            <pc:sldMk cId="3561421974" sldId="289"/>
            <ac:spMk id="9" creationId="{BE05F692-8E88-D551-E530-D670927C374E}"/>
          </ac:spMkLst>
        </pc:spChg>
        <pc:spChg chg="mod">
          <ac:chgData name="Raman Gupta" userId="b6447994adb91d32" providerId="LiveId" clId="{4DE73EA4-FEA7-4AA1-9E2C-8352A40136CF}" dt="2023-09-10T16:33:02.954" v="4289" actId="14100"/>
          <ac:spMkLst>
            <pc:docMk/>
            <pc:sldMk cId="3561421974" sldId="289"/>
            <ac:spMk id="14" creationId="{64C92F24-C704-F9BE-85FB-3594C93896CC}"/>
          </ac:spMkLst>
        </pc:spChg>
        <pc:spChg chg="mod">
          <ac:chgData name="Raman Gupta" userId="b6447994adb91d32" providerId="LiveId" clId="{4DE73EA4-FEA7-4AA1-9E2C-8352A40136CF}" dt="2023-09-10T14:11:21.751" v="4164" actId="1076"/>
          <ac:spMkLst>
            <pc:docMk/>
            <pc:sldMk cId="3561421974" sldId="289"/>
            <ac:spMk id="23" creationId="{78C48489-DD40-CA37-E585-8AB4021F8BA5}"/>
          </ac:spMkLst>
        </pc:spChg>
        <pc:spChg chg="del">
          <ac:chgData name="Raman Gupta" userId="b6447994adb91d32" providerId="LiveId" clId="{4DE73EA4-FEA7-4AA1-9E2C-8352A40136CF}" dt="2023-09-10T14:09:20.951" v="4125" actId="478"/>
          <ac:spMkLst>
            <pc:docMk/>
            <pc:sldMk cId="3561421974" sldId="289"/>
            <ac:spMk id="27" creationId="{3FDFBACC-0559-6311-7F56-DA27A1C60280}"/>
          </ac:spMkLst>
        </pc:spChg>
        <pc:spChg chg="del">
          <ac:chgData name="Raman Gupta" userId="b6447994adb91d32" providerId="LiveId" clId="{4DE73EA4-FEA7-4AA1-9E2C-8352A40136CF}" dt="2023-09-10T14:09:20.951" v="4125" actId="478"/>
          <ac:spMkLst>
            <pc:docMk/>
            <pc:sldMk cId="3561421974" sldId="289"/>
            <ac:spMk id="32" creationId="{521FB9B3-80F1-1EE1-C8A6-024C97BF523C}"/>
          </ac:spMkLst>
        </pc:spChg>
        <pc:spChg chg="del">
          <ac:chgData name="Raman Gupta" userId="b6447994adb91d32" providerId="LiveId" clId="{4DE73EA4-FEA7-4AA1-9E2C-8352A40136CF}" dt="2023-09-10T14:09:20.951" v="4125" actId="478"/>
          <ac:spMkLst>
            <pc:docMk/>
            <pc:sldMk cId="3561421974" sldId="289"/>
            <ac:spMk id="33" creationId="{F1D981C3-E2E1-8843-A399-BD21505C7472}"/>
          </ac:spMkLst>
        </pc:spChg>
        <pc:picChg chg="add mod">
          <ac:chgData name="Raman Gupta" userId="b6447994adb91d32" providerId="LiveId" clId="{4DE73EA4-FEA7-4AA1-9E2C-8352A40136CF}" dt="2023-09-10T16:34:55.559" v="4294"/>
          <ac:picMkLst>
            <pc:docMk/>
            <pc:sldMk cId="3561421974" sldId="289"/>
            <ac:picMk id="10" creationId="{D9CB5B7B-034F-8FA4-A514-6D0A6751267F}"/>
          </ac:picMkLst>
        </pc:picChg>
        <pc:picChg chg="del">
          <ac:chgData name="Raman Gupta" userId="b6447994adb91d32" providerId="LiveId" clId="{4DE73EA4-FEA7-4AA1-9E2C-8352A40136CF}" dt="2023-09-10T14:09:20.951" v="4125" actId="478"/>
          <ac:picMkLst>
            <pc:docMk/>
            <pc:sldMk cId="3561421974" sldId="289"/>
            <ac:picMk id="21" creationId="{D74C96FD-C332-2E6F-CEBE-D74B00BBB0FE}"/>
          </ac:picMkLst>
        </pc:picChg>
        <pc:picChg chg="del">
          <ac:chgData name="Raman Gupta" userId="b6447994adb91d32" providerId="LiveId" clId="{4DE73EA4-FEA7-4AA1-9E2C-8352A40136CF}" dt="2023-09-10T14:09:20.951" v="4125" actId="478"/>
          <ac:picMkLst>
            <pc:docMk/>
            <pc:sldMk cId="3561421974" sldId="289"/>
            <ac:picMk id="24" creationId="{39C89CD8-040C-7E3A-89D3-BD636BD8CB82}"/>
          </ac:picMkLst>
        </pc:picChg>
        <pc:picChg chg="del">
          <ac:chgData name="Raman Gupta" userId="b6447994adb91d32" providerId="LiveId" clId="{4DE73EA4-FEA7-4AA1-9E2C-8352A40136CF}" dt="2023-09-10T14:09:20.951" v="4125" actId="478"/>
          <ac:picMkLst>
            <pc:docMk/>
            <pc:sldMk cId="3561421974" sldId="289"/>
            <ac:picMk id="28" creationId="{82727948-EB42-7FDB-9F5C-0013D7CFD0C6}"/>
          </ac:picMkLst>
        </pc:picChg>
        <pc:picChg chg="del">
          <ac:chgData name="Raman Gupta" userId="b6447994adb91d32" providerId="LiveId" clId="{4DE73EA4-FEA7-4AA1-9E2C-8352A40136CF}" dt="2023-09-10T14:09:20.951" v="4125" actId="478"/>
          <ac:picMkLst>
            <pc:docMk/>
            <pc:sldMk cId="3561421974" sldId="289"/>
            <ac:picMk id="31" creationId="{DCF2F1B5-8DE5-27A2-2B65-29162E48571A}"/>
          </ac:picMkLst>
        </pc:picChg>
        <pc:picChg chg="del">
          <ac:chgData name="Raman Gupta" userId="b6447994adb91d32" providerId="LiveId" clId="{4DE73EA4-FEA7-4AA1-9E2C-8352A40136CF}" dt="2023-09-10T14:09:20.951" v="4125" actId="478"/>
          <ac:picMkLst>
            <pc:docMk/>
            <pc:sldMk cId="3561421974" sldId="289"/>
            <ac:picMk id="35" creationId="{30E9CA92-CAD5-11AD-B90F-D94903F0E1AA}"/>
          </ac:picMkLst>
        </pc:picChg>
      </pc:sldChg>
      <pc:sldChg chg="addSp delSp modSp add mod">
        <pc:chgData name="Raman Gupta" userId="b6447994adb91d32" providerId="LiveId" clId="{4DE73EA4-FEA7-4AA1-9E2C-8352A40136CF}" dt="2023-09-08T13:04:39.232" v="4091"/>
        <pc:sldMkLst>
          <pc:docMk/>
          <pc:sldMk cId="1369139632" sldId="290"/>
        </pc:sldMkLst>
        <pc:spChg chg="del">
          <ac:chgData name="Raman Gupta" userId="b6447994adb91d32" providerId="LiveId" clId="{4DE73EA4-FEA7-4AA1-9E2C-8352A40136CF}" dt="2023-09-03T10:12:01.553" v="1929" actId="478"/>
          <ac:spMkLst>
            <pc:docMk/>
            <pc:sldMk cId="1369139632" sldId="290"/>
            <ac:spMk id="2" creationId="{E2C50832-0B36-43C5-98EC-4CD165D78718}"/>
          </ac:spMkLst>
        </pc:spChg>
        <pc:spChg chg="add del mod">
          <ac:chgData name="Raman Gupta" userId="b6447994adb91d32" providerId="LiveId" clId="{4DE73EA4-FEA7-4AA1-9E2C-8352A40136CF}" dt="2023-09-03T10:12:03.235" v="1930" actId="478"/>
          <ac:spMkLst>
            <pc:docMk/>
            <pc:sldMk cId="1369139632" sldId="290"/>
            <ac:spMk id="5" creationId="{158B8D8F-8F8C-DC76-F22E-4CEE3A2764E7}"/>
          </ac:spMkLst>
        </pc:spChg>
        <pc:spChg chg="mod">
          <ac:chgData name="Raman Gupta" userId="b6447994adb91d32" providerId="LiveId" clId="{4DE73EA4-FEA7-4AA1-9E2C-8352A40136CF}" dt="2023-09-03T09:56:35.764" v="1925" actId="20577"/>
          <ac:spMkLst>
            <pc:docMk/>
            <pc:sldMk cId="1369139632" sldId="290"/>
            <ac:spMk id="14" creationId="{64C92F24-C704-F9BE-85FB-3594C93896CC}"/>
          </ac:spMkLst>
        </pc:spChg>
        <pc:spChg chg="add mod">
          <ac:chgData name="Raman Gupta" userId="b6447994adb91d32" providerId="LiveId" clId="{4DE73EA4-FEA7-4AA1-9E2C-8352A40136CF}" dt="2023-09-03T10:31:54.601" v="2019" actId="14100"/>
          <ac:spMkLst>
            <pc:docMk/>
            <pc:sldMk cId="1369139632" sldId="290"/>
            <ac:spMk id="17" creationId="{7B94F345-0BD6-A93B-74B1-92D1EDB4FD3D}"/>
          </ac:spMkLst>
        </pc:spChg>
        <pc:spChg chg="add mod">
          <ac:chgData name="Raman Gupta" userId="b6447994adb91d32" providerId="LiveId" clId="{4DE73EA4-FEA7-4AA1-9E2C-8352A40136CF}" dt="2023-09-03T18:35:52.469" v="2193" actId="20577"/>
          <ac:spMkLst>
            <pc:docMk/>
            <pc:sldMk cId="1369139632" sldId="290"/>
            <ac:spMk id="18" creationId="{6199A3ED-F019-F829-936D-AEC27924C1F4}"/>
          </ac:spMkLst>
        </pc:spChg>
        <pc:spChg chg="add mod">
          <ac:chgData name="Raman Gupta" userId="b6447994adb91d32" providerId="LiveId" clId="{4DE73EA4-FEA7-4AA1-9E2C-8352A40136CF}" dt="2023-09-03T10:53:35.132" v="2141" actId="20577"/>
          <ac:spMkLst>
            <pc:docMk/>
            <pc:sldMk cId="1369139632" sldId="290"/>
            <ac:spMk id="19" creationId="{C18402F7-9CBD-EC24-1462-CCE81E3873AC}"/>
          </ac:spMkLst>
        </pc:spChg>
        <pc:spChg chg="add mod">
          <ac:chgData name="Raman Gupta" userId="b6447994adb91d32" providerId="LiveId" clId="{4DE73EA4-FEA7-4AA1-9E2C-8352A40136CF}" dt="2023-09-03T10:42:50.936" v="2049" actId="20577"/>
          <ac:spMkLst>
            <pc:docMk/>
            <pc:sldMk cId="1369139632" sldId="290"/>
            <ac:spMk id="20" creationId="{01037A93-C443-FAD1-9C9E-C641CFF70CE0}"/>
          </ac:spMkLst>
        </pc:spChg>
        <pc:spChg chg="add mod">
          <ac:chgData name="Raman Gupta" userId="b6447994adb91d32" providerId="LiveId" clId="{4DE73EA4-FEA7-4AA1-9E2C-8352A40136CF}" dt="2023-09-04T13:57:14.493" v="2205"/>
          <ac:spMkLst>
            <pc:docMk/>
            <pc:sldMk cId="1369139632" sldId="290"/>
            <ac:spMk id="22" creationId="{D25F424B-EFF8-10A6-06E0-1303E3EDA3F7}"/>
          </ac:spMkLst>
        </pc:spChg>
        <pc:spChg chg="del mod">
          <ac:chgData name="Raman Gupta" userId="b6447994adb91d32" providerId="LiveId" clId="{4DE73EA4-FEA7-4AA1-9E2C-8352A40136CF}" dt="2023-09-03T10:11:52.926" v="1928" actId="478"/>
          <ac:spMkLst>
            <pc:docMk/>
            <pc:sldMk cId="1369139632" sldId="290"/>
            <ac:spMk id="23" creationId="{78C48489-DD40-CA37-E585-8AB4021F8BA5}"/>
          </ac:spMkLst>
        </pc:spChg>
        <pc:spChg chg="add mod">
          <ac:chgData name="Raman Gupta" userId="b6447994adb91d32" providerId="LiveId" clId="{4DE73EA4-FEA7-4AA1-9E2C-8352A40136CF}" dt="2023-09-04T13:57:08.179" v="2203" actId="255"/>
          <ac:spMkLst>
            <pc:docMk/>
            <pc:sldMk cId="1369139632" sldId="290"/>
            <ac:spMk id="25" creationId="{09736755-5EBD-71D0-3E1B-880EEB18CE68}"/>
          </ac:spMkLst>
        </pc:spChg>
        <pc:spChg chg="add mod">
          <ac:chgData name="Raman Gupta" userId="b6447994adb91d32" providerId="LiveId" clId="{4DE73EA4-FEA7-4AA1-9E2C-8352A40136CF}" dt="2023-09-04T14:00:34.256" v="2242" actId="1076"/>
          <ac:spMkLst>
            <pc:docMk/>
            <pc:sldMk cId="1369139632" sldId="290"/>
            <ac:spMk id="26" creationId="{8BDA1D72-1631-EE76-162F-49F96FAE2604}"/>
          </ac:spMkLst>
        </pc:spChg>
        <pc:spChg chg="del">
          <ac:chgData name="Raman Gupta" userId="b6447994adb91d32" providerId="LiveId" clId="{4DE73EA4-FEA7-4AA1-9E2C-8352A40136CF}" dt="2023-09-03T10:12:01.553" v="1929" actId="478"/>
          <ac:spMkLst>
            <pc:docMk/>
            <pc:sldMk cId="1369139632" sldId="290"/>
            <ac:spMk id="27" creationId="{3FDFBACC-0559-6311-7F56-DA27A1C60280}"/>
          </ac:spMkLst>
        </pc:spChg>
        <pc:spChg chg="add mod">
          <ac:chgData name="Raman Gupta" userId="b6447994adb91d32" providerId="LiveId" clId="{4DE73EA4-FEA7-4AA1-9E2C-8352A40136CF}" dt="2023-09-04T13:57:58.593" v="2215" actId="571"/>
          <ac:spMkLst>
            <pc:docMk/>
            <pc:sldMk cId="1369139632" sldId="290"/>
            <ac:spMk id="29" creationId="{84A9A932-DA8B-C66B-D2A5-47725B5CD084}"/>
          </ac:spMkLst>
        </pc:spChg>
        <pc:spChg chg="del">
          <ac:chgData name="Raman Gupta" userId="b6447994adb91d32" providerId="LiveId" clId="{4DE73EA4-FEA7-4AA1-9E2C-8352A40136CF}" dt="2023-09-03T10:12:01.553" v="1929" actId="478"/>
          <ac:spMkLst>
            <pc:docMk/>
            <pc:sldMk cId="1369139632" sldId="290"/>
            <ac:spMk id="32" creationId="{521FB9B3-80F1-1EE1-C8A6-024C97BF523C}"/>
          </ac:spMkLst>
        </pc:spChg>
        <pc:spChg chg="del">
          <ac:chgData name="Raman Gupta" userId="b6447994adb91d32" providerId="LiveId" clId="{4DE73EA4-FEA7-4AA1-9E2C-8352A40136CF}" dt="2023-09-03T10:12:01.553" v="1929" actId="478"/>
          <ac:spMkLst>
            <pc:docMk/>
            <pc:sldMk cId="1369139632" sldId="290"/>
            <ac:spMk id="33" creationId="{F1D981C3-E2E1-8843-A399-BD21505C7472}"/>
          </ac:spMkLst>
        </pc:spChg>
        <pc:picChg chg="add mod">
          <ac:chgData name="Raman Gupta" userId="b6447994adb91d32" providerId="LiveId" clId="{4DE73EA4-FEA7-4AA1-9E2C-8352A40136CF}" dt="2023-09-03T10:27:51.467" v="1948" actId="1076"/>
          <ac:picMkLst>
            <pc:docMk/>
            <pc:sldMk cId="1369139632" sldId="290"/>
            <ac:picMk id="7" creationId="{BB69FF4F-9EE4-BE44-074A-9874B8C3CFF2}"/>
          </ac:picMkLst>
        </pc:picChg>
        <pc:picChg chg="add mod">
          <ac:chgData name="Raman Gupta" userId="b6447994adb91d32" providerId="LiveId" clId="{4DE73EA4-FEA7-4AA1-9E2C-8352A40136CF}" dt="2023-09-03T10:13:23.954" v="1945" actId="1076"/>
          <ac:picMkLst>
            <pc:docMk/>
            <pc:sldMk cId="1369139632" sldId="290"/>
            <ac:picMk id="10" creationId="{2D297205-089C-0A77-C036-7C815B2D3EE8}"/>
          </ac:picMkLst>
        </pc:picChg>
        <pc:picChg chg="add mod">
          <ac:chgData name="Raman Gupta" userId="b6447994adb91d32" providerId="LiveId" clId="{4DE73EA4-FEA7-4AA1-9E2C-8352A40136CF}" dt="2023-09-03T10:13:27.597" v="1946" actId="1076"/>
          <ac:picMkLst>
            <pc:docMk/>
            <pc:sldMk cId="1369139632" sldId="290"/>
            <ac:picMk id="13" creationId="{25C5E166-77CC-CE94-711B-6F371135A66D}"/>
          </ac:picMkLst>
        </pc:picChg>
        <pc:picChg chg="add mod">
          <ac:chgData name="Raman Gupta" userId="b6447994adb91d32" providerId="LiveId" clId="{4DE73EA4-FEA7-4AA1-9E2C-8352A40136CF}" dt="2023-09-03T10:27:59.273" v="1949" actId="1076"/>
          <ac:picMkLst>
            <pc:docMk/>
            <pc:sldMk cId="1369139632" sldId="290"/>
            <ac:picMk id="16" creationId="{3F30A9EF-36E2-9C78-443E-D4ED4DD7AEA4}"/>
          </ac:picMkLst>
        </pc:picChg>
        <pc:picChg chg="del">
          <ac:chgData name="Raman Gupta" userId="b6447994adb91d32" providerId="LiveId" clId="{4DE73EA4-FEA7-4AA1-9E2C-8352A40136CF}" dt="2023-09-03T10:12:01.553" v="1929" actId="478"/>
          <ac:picMkLst>
            <pc:docMk/>
            <pc:sldMk cId="1369139632" sldId="290"/>
            <ac:picMk id="21" creationId="{D74C96FD-C332-2E6F-CEBE-D74B00BBB0FE}"/>
          </ac:picMkLst>
        </pc:picChg>
        <pc:picChg chg="del">
          <ac:chgData name="Raman Gupta" userId="b6447994adb91d32" providerId="LiveId" clId="{4DE73EA4-FEA7-4AA1-9E2C-8352A40136CF}" dt="2023-09-03T10:12:01.553" v="1929" actId="478"/>
          <ac:picMkLst>
            <pc:docMk/>
            <pc:sldMk cId="1369139632" sldId="290"/>
            <ac:picMk id="24" creationId="{39C89CD8-040C-7E3A-89D3-BD636BD8CB82}"/>
          </ac:picMkLst>
        </pc:picChg>
        <pc:picChg chg="del">
          <ac:chgData name="Raman Gupta" userId="b6447994adb91d32" providerId="LiveId" clId="{4DE73EA4-FEA7-4AA1-9E2C-8352A40136CF}" dt="2023-09-03T10:12:01.553" v="1929" actId="478"/>
          <ac:picMkLst>
            <pc:docMk/>
            <pc:sldMk cId="1369139632" sldId="290"/>
            <ac:picMk id="28" creationId="{82727948-EB42-7FDB-9F5C-0013D7CFD0C6}"/>
          </ac:picMkLst>
        </pc:picChg>
        <pc:picChg chg="add mod">
          <ac:chgData name="Raman Gupta" userId="b6447994adb91d32" providerId="LiveId" clId="{4DE73EA4-FEA7-4AA1-9E2C-8352A40136CF}" dt="2023-09-08T13:04:39.232" v="4091"/>
          <ac:picMkLst>
            <pc:docMk/>
            <pc:sldMk cId="1369139632" sldId="290"/>
            <ac:picMk id="30" creationId="{7E2FEDC8-8816-1510-3195-AD69F6695C5A}"/>
          </ac:picMkLst>
        </pc:picChg>
        <pc:picChg chg="del">
          <ac:chgData name="Raman Gupta" userId="b6447994adb91d32" providerId="LiveId" clId="{4DE73EA4-FEA7-4AA1-9E2C-8352A40136CF}" dt="2023-09-03T10:12:01.553" v="1929" actId="478"/>
          <ac:picMkLst>
            <pc:docMk/>
            <pc:sldMk cId="1369139632" sldId="290"/>
            <ac:picMk id="31" creationId="{DCF2F1B5-8DE5-27A2-2B65-29162E48571A}"/>
          </ac:picMkLst>
        </pc:picChg>
        <pc:picChg chg="del">
          <ac:chgData name="Raman Gupta" userId="b6447994adb91d32" providerId="LiveId" clId="{4DE73EA4-FEA7-4AA1-9E2C-8352A40136CF}" dt="2023-09-03T10:12:01.553" v="1929" actId="478"/>
          <ac:picMkLst>
            <pc:docMk/>
            <pc:sldMk cId="1369139632" sldId="290"/>
            <ac:picMk id="35" creationId="{30E9CA92-CAD5-11AD-B90F-D94903F0E1AA}"/>
          </ac:picMkLst>
        </pc:picChg>
      </pc:sldChg>
      <pc:sldChg chg="addSp delSp modSp new mod">
        <pc:chgData name="Raman Gupta" userId="b6447994adb91d32" providerId="LiveId" clId="{4DE73EA4-FEA7-4AA1-9E2C-8352A40136CF}" dt="2023-09-05T10:41:25.761" v="2893" actId="1076"/>
        <pc:sldMkLst>
          <pc:docMk/>
          <pc:sldMk cId="1285449225" sldId="291"/>
        </pc:sldMkLst>
        <pc:spChg chg="mod">
          <ac:chgData name="Raman Gupta" userId="b6447994adb91d32" providerId="LiveId" clId="{4DE73EA4-FEA7-4AA1-9E2C-8352A40136CF}" dt="2023-09-05T10:41:25.761" v="2893" actId="1076"/>
          <ac:spMkLst>
            <pc:docMk/>
            <pc:sldMk cId="1285449225" sldId="291"/>
            <ac:spMk id="2" creationId="{FB541ACB-5E13-E25D-43BF-054C08386D75}"/>
          </ac:spMkLst>
        </pc:spChg>
        <pc:spChg chg="del">
          <ac:chgData name="Raman Gupta" userId="b6447994adb91d32" providerId="LiveId" clId="{4DE73EA4-FEA7-4AA1-9E2C-8352A40136CF}" dt="2023-09-05T10:40:16.536" v="2884"/>
          <ac:spMkLst>
            <pc:docMk/>
            <pc:sldMk cId="1285449225" sldId="291"/>
            <ac:spMk id="4" creationId="{CC86CA75-7F69-9E45-750E-9B8A3C89A383}"/>
          </ac:spMkLst>
        </pc:spChg>
        <pc:spChg chg="del">
          <ac:chgData name="Raman Gupta" userId="b6447994adb91d32" providerId="LiveId" clId="{4DE73EA4-FEA7-4AA1-9E2C-8352A40136CF}" dt="2023-09-05T10:36:43.524" v="2861" actId="478"/>
          <ac:spMkLst>
            <pc:docMk/>
            <pc:sldMk cId="1285449225" sldId="291"/>
            <ac:spMk id="5" creationId="{C935629D-48C5-FE2E-80C2-682BB4FEEA6B}"/>
          </ac:spMkLst>
        </pc:spChg>
        <pc:picChg chg="add mod">
          <ac:chgData name="Raman Gupta" userId="b6447994adb91d32" providerId="LiveId" clId="{4DE73EA4-FEA7-4AA1-9E2C-8352A40136CF}" dt="2023-09-05T10:40:16.536" v="2884"/>
          <ac:picMkLst>
            <pc:docMk/>
            <pc:sldMk cId="1285449225" sldId="291"/>
            <ac:picMk id="6" creationId="{57EF2B4B-CFC8-54BA-252B-75B1A8F17D3C}"/>
          </ac:picMkLst>
        </pc:picChg>
        <pc:picChg chg="add mod">
          <ac:chgData name="Raman Gupta" userId="b6447994adb91d32" providerId="LiveId" clId="{4DE73EA4-FEA7-4AA1-9E2C-8352A40136CF}" dt="2023-09-05T10:40:39.553" v="2887"/>
          <ac:picMkLst>
            <pc:docMk/>
            <pc:sldMk cId="1285449225" sldId="291"/>
            <ac:picMk id="7" creationId="{FEEAD651-DFFA-BB99-F41D-0B0ED4C21A44}"/>
          </ac:picMkLst>
        </pc:picChg>
      </pc:sldChg>
      <pc:sldChg chg="addSp delSp modSp add mod ord">
        <pc:chgData name="Raman Gupta" userId="b6447994adb91d32" providerId="LiveId" clId="{4DE73EA4-FEA7-4AA1-9E2C-8352A40136CF}" dt="2023-09-10T16:35:06.651" v="4297"/>
        <pc:sldMkLst>
          <pc:docMk/>
          <pc:sldMk cId="2542344757" sldId="292"/>
        </pc:sldMkLst>
        <pc:spChg chg="del">
          <ac:chgData name="Raman Gupta" userId="b6447994adb91d32" providerId="LiveId" clId="{4DE73EA4-FEA7-4AA1-9E2C-8352A40136CF}" dt="2023-09-10T16:24:10.435" v="4185" actId="478"/>
          <ac:spMkLst>
            <pc:docMk/>
            <pc:sldMk cId="2542344757" sldId="292"/>
            <ac:spMk id="6" creationId="{0AC4E439-697A-A05E-DC2E-7163FD190A6A}"/>
          </ac:spMkLst>
        </pc:spChg>
        <pc:spChg chg="del">
          <ac:chgData name="Raman Gupta" userId="b6447994adb91d32" providerId="LiveId" clId="{4DE73EA4-FEA7-4AA1-9E2C-8352A40136CF}" dt="2023-09-10T16:24:10.435" v="4185" actId="478"/>
          <ac:spMkLst>
            <pc:docMk/>
            <pc:sldMk cId="2542344757" sldId="292"/>
            <ac:spMk id="9" creationId="{BE05F692-8E88-D551-E530-D670927C374E}"/>
          </ac:spMkLst>
        </pc:spChg>
        <pc:spChg chg="del">
          <ac:chgData name="Raman Gupta" userId="b6447994adb91d32" providerId="LiveId" clId="{4DE73EA4-FEA7-4AA1-9E2C-8352A40136CF}" dt="2023-09-10T16:25:32.219" v="4198" actId="478"/>
          <ac:spMkLst>
            <pc:docMk/>
            <pc:sldMk cId="2542344757" sldId="292"/>
            <ac:spMk id="12" creationId="{BF7A39CC-CABB-52DF-EB86-FDDF5A77856C}"/>
          </ac:spMkLst>
        </pc:spChg>
        <pc:spChg chg="del mod">
          <ac:chgData name="Raman Gupta" userId="b6447994adb91d32" providerId="LiveId" clId="{4DE73EA4-FEA7-4AA1-9E2C-8352A40136CF}" dt="2023-09-10T16:25:29.846" v="4197"/>
          <ac:spMkLst>
            <pc:docMk/>
            <pc:sldMk cId="2542344757" sldId="292"/>
            <ac:spMk id="14" creationId="{64C92F24-C704-F9BE-85FB-3594C93896CC}"/>
          </ac:spMkLst>
        </pc:spChg>
        <pc:spChg chg="mod">
          <ac:chgData name="Raman Gupta" userId="b6447994adb91d32" providerId="LiveId" clId="{4DE73EA4-FEA7-4AA1-9E2C-8352A40136CF}" dt="2023-09-10T16:25:07.392" v="4194" actId="20577"/>
          <ac:spMkLst>
            <pc:docMk/>
            <pc:sldMk cId="2542344757" sldId="292"/>
            <ac:spMk id="23" creationId="{78C48489-DD40-CA37-E585-8AB4021F8BA5}"/>
          </ac:spMkLst>
        </pc:spChg>
        <pc:picChg chg="add mod">
          <ac:chgData name="Raman Gupta" userId="b6447994adb91d32" providerId="LiveId" clId="{4DE73EA4-FEA7-4AA1-9E2C-8352A40136CF}" dt="2023-09-10T16:35:06.651" v="4297"/>
          <ac:picMkLst>
            <pc:docMk/>
            <pc:sldMk cId="2542344757" sldId="292"/>
            <ac:picMk id="2" creationId="{0C862BE6-B5B0-8F00-96BB-3F0119EAA561}"/>
          </ac:picMkLst>
        </pc:picChg>
      </pc:sldChg>
      <pc:sldChg chg="addSp modSp add mod">
        <pc:chgData name="Raman Gupta" userId="b6447994adb91d32" providerId="LiveId" clId="{4DE73EA4-FEA7-4AA1-9E2C-8352A40136CF}" dt="2023-09-10T16:35:08.160" v="4298"/>
        <pc:sldMkLst>
          <pc:docMk/>
          <pc:sldMk cId="2819245032" sldId="293"/>
        </pc:sldMkLst>
        <pc:spChg chg="mod">
          <ac:chgData name="Raman Gupta" userId="b6447994adb91d32" providerId="LiveId" clId="{4DE73EA4-FEA7-4AA1-9E2C-8352A40136CF}" dt="2023-09-10T16:26:10.930" v="4206" actId="20577"/>
          <ac:spMkLst>
            <pc:docMk/>
            <pc:sldMk cId="2819245032" sldId="293"/>
            <ac:spMk id="23" creationId="{78C48489-DD40-CA37-E585-8AB4021F8BA5}"/>
          </ac:spMkLst>
        </pc:spChg>
        <pc:picChg chg="add mod">
          <ac:chgData name="Raman Gupta" userId="b6447994adb91d32" providerId="LiveId" clId="{4DE73EA4-FEA7-4AA1-9E2C-8352A40136CF}" dt="2023-09-10T16:35:08.160" v="4298"/>
          <ac:picMkLst>
            <pc:docMk/>
            <pc:sldMk cId="2819245032" sldId="293"/>
            <ac:picMk id="2" creationId="{FE470D6C-C3F7-5289-0836-5220B5899581}"/>
          </ac:picMkLst>
        </pc:picChg>
      </pc:sldChg>
      <pc:sldChg chg="add del">
        <pc:chgData name="Raman Gupta" userId="b6447994adb91d32" providerId="LiveId" clId="{4DE73EA4-FEA7-4AA1-9E2C-8352A40136CF}" dt="2023-09-10T16:35:01.838" v="4296"/>
        <pc:sldMkLst>
          <pc:docMk/>
          <pc:sldMk cId="2609422345"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9/2/2023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09:04:17.985"/>
    </inkml:context>
    <inkml:brush xml:id="br0">
      <inkml:brushProperty name="width" value="0.35" units="cm"/>
      <inkml:brushProperty name="height" value="0.35" units="cm"/>
      <inkml:brushProperty name="color" value="#FFFFFF"/>
    </inkml:brush>
  </inkml:definitions>
  <inkml:trace contextRef="#ctx0" brushRef="#br0">2731 1357 24575,'-195'-13'0,"39"0"0,138 13 0,0-1 0,1-1 0,-1 0 0,1-2 0,-1 0 0,-16-7 0,28 9 0,0 0 0,1-1 0,-1 0 0,1-1 0,-1 1 0,1-1 0,0 0 0,1-1 0,-1 1 0,1-1 0,0 1 0,0-1 0,0-1 0,0 1 0,1 0 0,0-1 0,1 0 0,-1 0 0,1 0 0,-3-8 0,1-7 0,0 0 0,0 0 0,2 0 0,1 0 0,1-1 0,0 1 0,2 0 0,6-32 0,-1 24 0,1 1 0,1-1 0,2 2 0,0 0 0,23-37 0,-3 14 0,70-86 0,51-34 0,-69 79 0,-77 85 0,-1 0 0,1 0 0,-1-1 0,0 0 0,-1 0 0,0 0 0,0 0 0,4-13 0,-7 19 0,-1-1 0,0 1 0,0-1 0,0 1 0,0-1 0,0 1 0,0-1 0,0 1 0,0-1 0,0 1 0,-1-1 0,1 1 0,-1-1 0,1 1 0,-1 0 0,0-1 0,0 1 0,1 0 0,-1-1 0,-1 0 0,-1-1 0,0 1 0,0-1 0,0 1 0,-1 0 0,1 0 0,-1 0 0,1 0 0,-1 1 0,0-1 0,1 1 0,-5-1 0,-38-7 0,0 1 0,0 3 0,-71 1 0,83 3 0,-973 26-496,4 62-28,964-84 523,2 1 1,-158 21 0,180-21 0,21 0 0,19-1 0,0-1 0,1-1 0,-1-2 0,47-6 0,-32 3 0,676-103-255,-2-48-42,-674 145 273,94-26 21,-122 30 3,-12 6 0,0 0 0,0 0 0,0 0 0,0-1 0,0 1 0,0 0 0,0 0 0,0 0 0,0 0 0,0 0 0,0-1 0,0 1 0,0 0 0,0 0 0,0 0 0,0 0 0,0 0 0,0 0 0,0-1 0,0 1 0,0 0 0,0 0 0,0 0 0,-1 0 0,1 0 0,0 0 0,0 0 0,0 0 0,0-1 0,0 1 0,0 0 0,0 0 0,0 0 0,-1 0 0,1 0 0,0 0 0,0 0 0,0 0 0,0 0 0,0 0 0,0 0 0,-1 0 0,1 0 0,0 0 0,0 0 0,0 0 0,0 0 0,0 0 0,0 0 0,-1 0 0,1 0 0,0 0 0,0 0 0,0 0 0,0 0 0,-27-3 0,0 2 0,0 0 0,-47 6 0,39-2 0,-316 30 446,-347 81 0,667-108-266,11-2-55,0 0-1,0 1 1,-36 14 0,47-12-99,12-2-23,10-2-3,0 0 0,0-1 0,1-1 0,-1 0 0,0 0 0,20-3 0,-3 2 0,145-7 0,300-50 0,-452 53 0,-6 1 0,0 0 0,0 1 0,0 1 0,28 1 0,-42 0 0,-1 0 0,1 1 0,-1 0 0,1-1 0,-1 1 0,1 0 0,-1 0 0,0 0 0,1 1 0,-1-1 0,0 0 0,0 1 0,0 0 0,0-1 0,0 1 0,0 0 0,0 0 0,-1 0 0,1 0 0,-1 0 0,1 0 0,-1 1 0,2 3 0,0 4 0,0 0 0,0 0 0,-1 1 0,1 17 0,7 25 0,-5-39 0,1-1 0,1 0 0,0-1 0,1 1 0,12 15 0,55 56 0,-30-35 0,75 102 112,-72-89-1589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09:04:29.353"/>
    </inkml:context>
    <inkml:brush xml:id="br0">
      <inkml:brushProperty name="width" value="0.35" units="cm"/>
      <inkml:brushProperty name="height" value="0.35" units="cm"/>
      <inkml:brushProperty name="color" value="#FFFFFF"/>
    </inkml:brush>
  </inkml:definitions>
  <inkml:trace contextRef="#ctx0" brushRef="#br0">701 266 24575,'-3'-32'0,"-3"23"0,5 9 0,1 0 0,-1 1 0,1-1 0,-1 0 0,0 0 0,1 1 0,-1-1 0,1 0 0,-1 1 0,1-1 0,-1 1 0,1-1 0,-1 1 0,1-1 0,0 1 0,-1-1 0,1 1 0,0-1 0,-1 1 0,1-1 0,0 1 0,-1 0 0,-8 20 0,0 0 0,1 1 0,1 0 0,1 0 0,-6 39 0,7 15 0,-9-161 0,6-13 0,7-142 0,2 235 0,-1-1 0,1 1 0,0 0 0,0 0 0,1 0 0,3-8 0,-5 13 0,0-1 0,1 0 0,-1 0 0,0 1 0,1-1 0,-1 0 0,1 1 0,-1-1 0,1 0 0,0 1 0,-1-1 0,1 1 0,0-1 0,-1 1 0,1-1 0,0 1 0,0 0 0,-1-1 0,1 1 0,0 0 0,0 0 0,-1-1 0,1 1 0,0 0 0,0 0 0,0 0 0,0 0 0,-1 0 0,1 0 0,0 0 0,0 0 0,0 0 0,0 1 0,-1-1 0,1 0 0,0 0 0,0 1 0,-1-1 0,1 1 0,0-1 0,0 0 0,-1 1 0,1-1 0,0 1 0,-1 0 0,1-1 0,0 2 0,13 12 0,-1 1 0,0 0 0,-1 1 0,-1 0 0,19 35 0,-10-16 0,150 268 0,-165-296 0,0 3 0,0-1 0,1 1 0,1-1 0,-1-1 0,2 1 0,9 9 0,-17-18 0,1 1 0,-1-1 0,1 1 0,0-1 0,-1 1 0,1-1 0,-1 1 0,1-1 0,0 0 0,-1 1 0,1-1 0,0 0 0,0 1 0,-1-1 0,1 0 0,0 0 0,-1 0 0,1 0 0,0 0 0,0 0 0,-1 0 0,1 0 0,0 0 0,0 0 0,-1 0 0,1 0 0,0 0 0,0-1 0,-1 1 0,1 0 0,0-1 0,0 0 0,0 0 0,0-1 0,1 1 0,-2-1 0,1 1 0,0-1 0,0 0 0,0 0 0,-1 1 0,1-1 0,-1 0 0,0 0 0,1-3 0,0-10 0,-1-1 0,-1-21 0,0 33 0,-3-67 0,-33-265 0,33 331 0,-1 12 0,-7 24 0,8-20 0,-67 165 0,-170 502 0,239-671 0,1-2 0,-1 0 0,1 0 0,-1 0 0,0 0 0,-5 10 0,6-14 0,1-1 0,-1 1 0,0 0 0,0 0 0,1-1 0,-1 1 0,0 0 0,0-1 0,0 1 0,1-1 0,-1 1 0,0-1 0,0 1 0,0-1 0,0 0 0,0 1 0,0-1 0,0 0 0,0 0 0,0 0 0,0 0 0,0 0 0,0 0 0,0 0 0,0 0 0,0 0 0,0 0 0,0 0 0,0-1 0,0 1 0,0-1 0,0 1 0,0 0 0,0-1 0,0 1 0,0-1 0,-1-1 0,-10-8 0,0 0 0,1 0 0,0-1 0,1-1 0,0 0 0,1 0 0,0-1 0,-11-23 0,-1 2 0,-115-197 0,109 177 0,2-2 0,-25-81 0,49 137 0,-8-28 0,3 19 0,1 17 0,1 33 0,2 1 0,3 53 0,0-29 0,1 403 0,-2-962 0,1 475 0,2 21 0,5 36 0,-4-17 0,132 572 0,-51-239 0,-79-330 0,-4-12 0,0-1 0,2 1 0,-1-1 0,9 18 0,-12-30 0,0 0 0,0 0 0,0 0 0,0 0 0,0 0 0,0 0 0,0-1 0,0 1 0,0 0 0,0 0 0,0 0 0,0 0 0,0 0 0,0-1 0,0 1 0,0 0 0,0 0 0,0 0 0,0 0 0,0 0 0,1-1 0,-1 1 0,0 0 0,0 0 0,0 0 0,0 0 0,0 0 0,0 0 0,0 0 0,0 0 0,0-1 0,1 1 0,-1 0 0,0 0 0,0 0 0,0 0 0,0 0 0,0 0 0,0 0 0,1 0 0,-1 0 0,0 0 0,0 0 0,0 0 0,0 0 0,0 0 0,1 0 0,-1 0 0,0 0 0,0 0 0,0 0 0,0 0 0,0 0 0,0 0 0,1 0 0,-1 0 0,0 0 0,0 0 0,0 0 0,0 0 0,0 1 0,0-1 0,1 0 0,-1 0 0,0 0 0,0 0 0,0 0 0,0 0 0,0 0 0,3-13 0,1-77 0,-3 1 0,-22-173 0,17 245 0,1 20 0,-3 31 0,5-25 0,-13 138 0,-10 68 0,24-212 0,-1 0 0,0 0 0,0 0 0,0 0 0,0 0 0,0 0 0,0-1 0,-1 1 0,-2 3 0,4-5 0,-1-1 0,1 1 0,-1 0 0,0-1 0,1 1 0,-1-1 0,0 1 0,1-1 0,-1 0 0,0 1 0,0-1 0,1 1 0,-1-1 0,0 0 0,0 0 0,0 0 0,0 1 0,1-1 0,-1 0 0,0 0 0,0 0 0,0 0 0,0 0 0,-3-2 0,0 0 0,0 0 0,1 0 0,-1 0 0,1 0 0,-1-1 0,1 1 0,0-1 0,0 0 0,0 0 0,1 0 0,-1 0 0,-2-5 0,-24-32 0,3 0 0,-40-82 0,-27-99 0,6 15 0,75 188 0,12 18 0,0 0 0,0-1 0,0 1 0,-1 0 0,1 0 0,0 0 0,0 0 0,0 0 0,-1 0 0,1 0 0,0 0 0,0-1 0,0 1 0,-1 0 0,1 0 0,0 0 0,0 0 0,0 0 0,-1 0 0,1 0 0,0 0 0,0 0 0,0 1 0,-1-1 0,1 0 0,0 0 0,0 0 0,0 0 0,-1 0 0,1 0 0,0 0 0,0 0 0,0 0 0,-1 1 0,1-1 0,0 0 0,0 0 0,0 0 0,0 0 0,0 1 0,-1-1 0,0 4 0,0 0 0,-1-1 0,1 1 0,1 0 0,-1 0 0,0 0 0,1 6 0,-3 404 0,7-235 0,-4-159 0,-1-7 0,1 1 0,1-1 0,4 25 0,-5-37 0,0-1 0,0 1 0,0-1 0,0 1 0,1-1 0,-1 0 0,0 1 0,0-1 0,0 1 0,0-1 0,0 1 0,1-1 0,-1 1 0,0-1 0,0 0 0,1 1 0,-1-1 0,0 0 0,1 1 0,-1-1 0,0 0 0,1 1 0,-1-1 0,1 0 0,-1 0 0,0 1 0,1-1 0,-1 0 0,1 0 0,-1 0 0,1 0 0,-1 0 0,0 1 0,1-1 0,-1 0 0,1 0 0,-1 0 0,1 0 0,-1 0 0,1 0 0,-1 0 0,1-1 0,-1 1 0,1 0 0,-1 0 0,0 0 0,1 0 0,-1-1 0,1 1 0,-1 0 0,0 0 0,1-1 0,-1 1 0,1 0 0,-1-1 0,0 1 0,0 0 0,1-1 0,-1 1 0,0 0 0,1-1 0,-1 1 0,0-1 0,0 1 0,0-1 0,1 0 0,21-35 0,-20 32 0,85-176 0,37-66 0,-121 239 0,1 0 0,0 1 0,1-1 0,0 1 0,-1 0 0,2 1 0,7-7 0,-12 11 0,0 0 0,1 0 0,-1 0 0,1 1 0,-1-1 0,0 0 0,1 1 0,-1 0 0,1-1 0,-1 1 0,1 0 0,0 0 0,-1-1 0,1 1 0,-1 0 0,4 1 0,-3 0 0,1 0 0,-1 0 0,0 0 0,1 0 0,-1 0 0,0 1 0,0-1 0,0 1 0,0-1 0,0 1 0,0 0 0,-1 0 0,3 3 0,21 30 0,-2 1 0,-2 2 0,-2 0 0,-1 1 0,14 44 0,17 96 0,-38-128 0,-4-35 0,-4-33 0,-1-174 0,-3 48 0,1 139 0,5-44 0,-5 47 0,0 1 0,0-1 0,0 0 0,0 1 0,0-1 0,1 1 0,-1-1 0,0 0 0,0 1 0,0-1 0,1 1 0,-1-1 0,0 0 0,1 1 0,-1-1 0,0 1 0,1-1 0,-1 1 0,1 0 0,-1-1 0,1 1 0,-1-1 0,1 1 0,-1 0 0,1-1 0,-1 1 0,1 0 0,-1-1 0,1 1 0,0 0 0,-1 0 0,1 0 0,-1 0 0,1-1 0,0 1 0,-1 0 0,1 0 0,0 0 0,-1 0 0,1 1 0,0-1 0,-1 0 0,1 0 0,-1 0 0,1 0 0,0 1 0,-1-1 0,1 0 0,-1 0 0,1 1 0,-1-1 0,1 1 0,-1-1 0,1 0 0,-1 1 0,1-1 0,-1 1 0,0-1 0,1 1 0,-1-1 0,1 2 0,11 11 0,-2 0 0,1 1 0,-2 0 0,0 1 0,11 22 0,29 83 0,-12-4 0,-28-96 0,-5-41 0,0-111 0,4-51 0,-3 129 0,-3 20 0,2 1 0,1-1 0,13-47 0,-12 71 0,0 12 0,6 19 0,-4 3 0,0-1 0,-1 1 0,-2 0 0,5 38 0,-2 101 0,-8-111 0,3-1 0,15 86 0,-15-132 0,-1-16 0,0-21 0,-1-385 0,-2 416 0,1-1 0,0 1 0,-1-1 0,1 1 0,0 0 0,0-1 0,0 1 0,0-1 0,1 1 0,-1-1 0,0 1 0,1-1 0,-1 1 0,1 0 0,-1-1 0,1 1 0,0-2 0,10 33 0,102 567 0,-116-637 0,3-61 0,2 32 0,-4-253 0,3 304 0,-1 18 0,0 0 0,0 0 0,0 0 0,0 0 0,0 0 0,0 0 0,0 0 0,0 0 0,0 0 0,0 1 0,0-1 0,0 0 0,0 0 0,0 0 0,0 0 0,0 0 0,0 0 0,0 0 0,1 0 0,-1 0 0,0 0 0,0 0 0,0 0 0,0 0 0,0 0 0,0 0 0,0 1 0,0-1 0,0 0 0,0 0 0,0 0 0,0 0 0,0 0 0,0 0 0,1 0 0,-1 0 0,0 0 0,0 0 0,0 0 0,0 0 0,0 0 0,0 0 0,0 0 0,0 0 0,0 0 0,0 0 0,0 0 0,0 0 0,1 0 0,-1 0 0,0 0 0,0 0 0,0-1 0,0 1 0,0 0 0,0 0 0,0 0 0,0 0 0,0 0 0,0 0 0,9 32 0,-7-24 0,22 94 0,57 227 0,-78-323 0,-2-6 0,1-14 0,-1-29 0,-14-212 0,-3-206 0,18 443 0,2 21 0,8 33 0,-10-28 0,72 269 0,-57-196 0,12 123 0,-28-159 0,-1-45 0,0 0 0,0-1 0,0 1 0,0 0 0,0 0 0,-1 0 0,1 0 0,0 0 0,0 0 0,0 0 0,0 0 0,-1-1 0,1 1 0,0 0 0,0 0 0,0 0 0,-1 0 0,1 0 0,0 0 0,0 0 0,0 0 0,0 0 0,-1 0 0,1 0 0,0 0 0,0 0 0,0 1 0,0-1 0,-1 0 0,1 0 0,0 0 0,0 0 0,0 0 0,0 0 0,-1 0 0,1 0 0,0 0 0,0 1 0,0-1 0,0 0 0,0 0 0,0 0 0,-1 0 0,1 0 0,0 1 0,0-1 0,0 0 0,0 0 0,0 1 0,-11-24 0,-6-24 0,2-1 0,2-1 0,-7-54 0,-9-156 0,21 176 0,-14-295 0,22 372 0,1-11 0,0 18 0,-1-1 0,1 1 0,0-1 0,0 1 0,-1-1 0,1 1 0,-1 0 0,1-1 0,-1 1 0,1 0 0,-1 0 0,1-1 0,-1 1 0,1 0 0,-1 0 0,0 0 0,1-1 0,-1 1 0,0 0 0,0 2 0,126 364 0,-94-263 0,74 256 0,-27 6 0,-96-483 0,7-268 0,15 291 0,4 0 0,23-101 0,-32 192 0,2-5 0,0 0 0,0 0 0,0 0 0,1 0 0,5-8 0,-8 15 0,1 0 0,-1 0 0,1 0 0,-1 1 0,1-1 0,0 0 0,-1 1 0,1-1 0,0 0 0,-1 1 0,1-1 0,0 1 0,0-1 0,0 1 0,0-1 0,-1 1 0,1 0 0,0-1 0,0 1 0,0 0 0,1 0 0,0 0 0,-1 0 0,1 1 0,0-1 0,-1 1 0,1 0 0,-1-1 0,1 1 0,-1 0 0,0 0 0,1 0 0,-1 0 0,0 0 0,0 0 0,1 0 0,-1 0 0,0 0 0,1 2 0,9 11 0,-1 1 0,0 0 0,-1 1 0,0 0 0,8 22 0,26 90 0,-42-123 0,15 50 0,-2 0 0,-3 2 0,8 99 0,-20-137 0,1-19 0,0 0 0,0 0 0,0 0 0,0 0 0,0 1 0,0-1 0,0 0 0,0 0 0,0 0 0,0 0 0,0 0 0,0 0 0,0 0 0,0 0 0,-1 0 0,1 1 0,0-1 0,0 0 0,0 0 0,0 0 0,0 0 0,0 0 0,0 0 0,0 0 0,0 0 0,0 0 0,0 0 0,0 0 0,0 0 0,-1 0 0,1 0 0,0 0 0,0 0 0,0 1 0,0-1 0,0 0 0,0 0 0,0 0 0,0 0 0,-1 0 0,1 0 0,0 0 0,0 0 0,0 0 0,0-1 0,0 1 0,0 0 0,0 0 0,0 0 0,0 0 0,0 0 0,-1 0 0,1 0 0,0 0 0,0 0 0,0 0 0,0 0 0,0 0 0,0 0 0,0 0 0,0 0 0,0 0 0,0-1 0,-10-27 0,1-52 0,2-135 0,7 160 0,-1 33 0,0 14 0,1-1 0,0 1 0,0-1 0,1 1 0,0 0 0,4-15 0,-5 23 0,0 0 0,0-1 0,0 1 0,0 0 0,0 0 0,1 0 0,-1-1 0,0 1 0,0 0 0,0 0 0,0 0 0,1 0 0,-1 0 0,0-1 0,0 1 0,1 0 0,-1 0 0,0 0 0,0 0 0,0 0 0,1 0 0,-1 0 0,0 0 0,0 0 0,1 0 0,-1 0 0,0 0 0,0 0 0,1 0 0,-1 0 0,0 0 0,0 0 0,1 0 0,-1 0 0,0 0 0,0 0 0,0 0 0,1 0 0,-1 0 0,0 1 0,0-1 0,0 0 0,1 0 0,-1 0 0,0 0 0,0 1 0,0-1 0,0 0 0,1 0 0,-1 0 0,0 1 0,0-1 0,0 0 0,0 0 0,0 0 0,0 1 0,0-1 0,0 0 0,0 0 0,0 1 0,1-1 0,-1 0 0,-1 1 0,12 20 0,-1 0 0,-1 0 0,-1 1 0,-1 0 0,-1 1 0,4 31 0,-4-24 0,31 214 0,-28-172 0,-11-110 0,4-40 0,-1 21 0,27-407 0,-12 265 0,-13 171 0,0 26 0,2 8 0,2 10 0,8 33 0,-3 1 0,-2 0 0,6 70 0,-7 154 0,-11-256 0,2-18 0,-1 0 0,1 0 0,0 0 0,0 0 0,0 0 0,0 0 0,0 0 0,0 0 0,0 1 0,0-1 0,0 0 0,-1 0 0,1 0 0,0 0 0,0 0 0,0 0 0,0 0 0,0 0 0,0 0 0,-1 0 0,1 0 0,0 0 0,0 0 0,0 0 0,0 0 0,0 0 0,0 0 0,-1 0 0,1 0 0,0 0 0,0 0 0,0 0 0,0 0 0,0 0 0,0-1 0,0 1 0,0 0 0,-1 0 0,1 0 0,0 0 0,0 0 0,0 0 0,0 0 0,0 0 0,0 0 0,0-1 0,0 1 0,0 0 0,0 0 0,0 0 0,0 0 0,0 0 0,0 0 0,0 0 0,-1-1 0,-13-31 0,11 23 0,-17-50 0,3-2 0,3 0 0,2 0 0,3-1 0,3-1 0,2-87 0,5 138 0,1 12 0,5 19 0,-6-15 0,22 91 0,-4 1 0,11 171 0,-32-388 0,1-338 0,1 459 0,5-36 0,-5 35 0,0 1 0,0 0 0,0-1 0,0 1 0,0 0 0,0-1 0,1 1 0,-1 0 0,0 0 0,0-1 0,0 1 0,1 0 0,-1 0 0,0-1 0,0 1 0,1 0 0,-1 0 0,0-1 0,1 1 0,-1 0 0,0 0 0,1 0 0,-1 0 0,0 0 0,1-1 0,-1 1 0,0 0 0,1 0 0,-1 0 0,1 0 0,0 1 0,0-1 0,0 1 0,0-1 0,0 1 0,0 0 0,0-1 0,0 1 0,0 0 0,0 0 0,0 0 0,0 0 0,0 0 0,-1 0 0,2 1 0,12 22 0,-1 0 0,-1 2 0,17 50 0,-25-66 0,49 149 0,-6 1 0,-7 3 0,18 173 0,-52-282 0,-7-50 0,-2-11 0,-5-20 0,-9-79 0,-6-146 0,17-115 0,5 307 0,0-29 0,5-129 0,-1 215 0,2 11 0,6 22 0,21 130 0,13 164 0,-37-255 0,15 200 0,-37-411 0,5-156 0,8 185 0,-1 21 0,0-333 0,2 422 0,4-37 0,-4 39 0,0 1 0,1 0 0,-1-1 0,0 1 0,0 0 0,0 0 0,0-1 0,0 1 0,0 0 0,0-1 0,0 1 0,1 0 0,-1 0 0,0-1 0,0 1 0,0 0 0,1 0 0,-1 0 0,0-1 0,0 1 0,0 0 0,1 0 0,-1 0 0,0 0 0,1-1 0,-1 1 0,0 0 0,0 0 0,1 0 0,-1 0 0,0 0 0,1 0 0,-1 0 0,1 0 0,12 15 0,3 20 0,-2 0 0,-1 1 0,8 39 0,-11-41 0,52 205 0,49 381 0,-107-565 0,-14-143 0,1-129 0,7 129 0,1 34 0,-3-320 0,8 339 0,-4 35 0,0 0 0,0-1 0,1 1 0,-1 0 0,0 0 0,0 0 0,0 0 0,0-1 0,0 1 0,0 0 0,1 0 0,-1 0 0,0 0 0,0 0 0,0 0 0,0-1 0,1 1 0,-1 0 0,0 0 0,0 0 0,0 0 0,0 0 0,1 0 0,-1 0 0,0 0 0,0 0 0,0 0 0,1 0 0,-1 0 0,0 0 0,0 0 0,0 0 0,1 0 0,-1 0 0,0 0 0,0 0 0,0 0 0,0 0 0,1 1 0,-1-1 0,0 0 0,0 0 0,0 0 0,0 0 0,1 0 0,-1 0 0,0 1 0,0-1 0,0 0 0,0 0 0,0 0 0,0 0 0,0 1 0,1-1 0,-1 0 0,0 0 0,0 0 0,0 0 0,0 1 0,0-1 0,0 0 0,0 0 0,0 1 0,5 11 0,0 1 0,7 25 0,166 836 0,-169-819 0,-7-52 0,1-12 0,-1-25 0,-4-587 0,-1 244 0,3 373 0,2-29 0,-2 33 0,0 0 0,0 0 0,0 0 0,0 0 0,0 0 0,1 0 0,-1 0 0,0-1 0,0 1 0,0 0 0,0 0 0,0 0 0,0 0 0,0 0 0,1 0 0,-1 0 0,0 0 0,0 0 0,0 0 0,0 0 0,0 0 0,1 0 0,-1 0 0,0 0 0,0 0 0,0 0 0,0 0 0,0 0 0,1 0 0,-1 0 0,0 0 0,0 0 0,0 0 0,0 0 0,0 0 0,0 1 0,0-1 0,1 0 0,-1 0 0,0 0 0,0 0 0,0 0 0,0 0 0,0 0 0,0 0 0,0 1 0,0-1 0,0 0 0,0 0 0,1 0 0,-1 0 0,11 19 0,18 45 0,33 109 0,8 79 0,-62-221 0,3 13 0,43 172 0,-43-158 0,8 98 0,-29-802 0,10 546 0,3 54 0,-3 45 0,-1 1 0,1 0 0,0-1 0,0 1 0,0 0 0,0 0 0,0-1 0,0 1 0,0 0 0,0-1 0,0 1 0,0 0 0,1 0 0,-1-1 0,0 1 0,0 0 0,0 0 0,0-1 0,0 1 0,0 0 0,1 0 0,-1-1 0,0 1 0,0 0 0,0 0 0,1-1 0,-1 1 0,0 0 0,0 0 0,1 0 0,-1 0 0,0 0 0,0-1 0,1 1 0,-1 0 0,0 0 0,0 0 0,1 0 0,-1 0 0,0 0 0,1 0 0,-1 0 0,0 0 0,0 0 0,1 0 0,-1 0 0,0 0 0,1 0 0,-1 0 0,0 0 0,0 0 0,1 0 0,-1 1 0,0-1 0,0 0 0,1 0 0,-1 0 0,0 0 0,0 1 0,1-1 0,-1 0 0,0 0 0,0 0 0,1 1 0,3 5 0,-1-1 0,1 1 0,-1 0 0,0 1 0,2 6 0,117 330 0,-19 17 0,-67-230 0,-27-96 0,-8-25 0,1-1 0,0 1 0,0-1 0,1 0 0,0 0 0,0 0 0,1 0 0,0-1 0,6 9 0,-4-16 0,-2-13 0,1-29 0,-2 1 0,-4-72 0,-1 47 0,-5-527 0,7 593 0,2-41 0,5 24 0,-7 17 0,0 0 0,1 0 0,-1 0 0,0-1 0,1 1 0,-1 0 0,0 0 0,1 0 0,-1 0 0,0 0 0,1 0 0,-1 0 0,1 0 0,-1 0 0,0 0 0,1 0 0,-1 0 0,0 0 0,1 0 0,-1 0 0,0 1 0,1-1 0,-1 0 0,0 0 0,1 0 0,-1 0 0,0 1 0,1-1 0,-1 0 0,0 0 0,0 1 0,1-1 0,-1 0 0,0 0 0,0 1 0,0-1 0,1 0 0,-1 1 0,0-1 0,8 11 0,-1 0 0,-1 0 0,1 0 0,-2 1 0,7 16 0,-5-11 0,66 186 0,52 238 0,-103-344 0,-28-128 0,-3-42 0,3 18 0,-39-457 0,31 298 0,13 180 0,1 34 0,0 0 0,1-1 0,-1 1 0,0 0 0,0 0 0,0 0 0,0 0 0,0 0 0,0 0 0,0 0 0,0 0 0,1 0 0,-1 0 0,0 0 0,0 0 0,0 0 0,0 0 0,0 0 0,0 0 0,0 0 0,1 0 0,-1 0 0,0 0 0,0 0 0,0 0 0,0 0 0,0 0 0,0 0 0,0 0 0,1 0 0,-1 0 0,0 0 0,0 0 0,0 0 0,0 0 0,0 1 0,0-1 0,0 0 0,0 0 0,0 0 0,1 0 0,-1 0 0,0 0 0,0 0 0,0 0 0,0 1 0,0-1 0,0 0 0,0 0 0,0 0 0,0 0 0,0 0 0,0 0 0,0 0 0,0 1 0,0-1 0,0 0 0,0 0 0,0 0 0,10 22 0,239 769 0,-233-736 0,-9-44 0,-4-15 0,0-21 0,-6-327 0,1-6 0,6 340 0,-3 18 0,-1 0 0,0 0 0,0-1 0,1 1 0,-1 0 0,0 0 0,0 0 0,1 0 0,-1 0 0,0 0 0,1 0 0,-1 0 0,0 0 0,0 0 0,1 0 0,-1 0 0,0 0 0,1 0 0,-1 0 0,0 0 0,0 1 0,1-1 0,-1 0 0,0 0 0,0 0 0,1 0 0,-1 0 0,0 1 0,0-1 0,0 0 0,1 0 0,-1 0 0,0 1 0,0-1 0,21 32 0,15 49 0,29 94 0,16 93 0,-56-179 0,-19-67 0,100 397 0,-167-634 0,36 95 0,5 0 0,-3-126 0,21 224 0,-1-38 0,3 57 0,0 0 0,0-1 0,1 1 0,-1 0 0,1 0 0,0-1 0,0 1 0,0 0 0,0 0 0,0 0 0,1 0 0,2-5 0,-3 7 0,-1 1 0,1 0 0,0-1 0,-1 1 0,1-1 0,-1 1 0,1 0 0,0-1 0,-1 1 0,1 0 0,0 0 0,-1 0 0,1-1 0,0 1 0,0 0 0,-1 0 0,1 0 0,0 0 0,-1 0 0,1 0 0,0 0 0,0 1 0,-1-1 0,1 0 0,0 0 0,-1 0 0,1 1 0,0-1 0,-1 0 0,1 1 0,-1-1 0,1 1 0,-1-1 0,1 0 0,0 1 0,-1 0 0,0-1 0,1 1 0,10 11 0,-1 0 0,0 1 0,-1 0 0,-1 0 0,0 1 0,9 22 0,-5-12 0,57 114 0,75 215 0,-130-301 0,-9-32 0,-9-52 0,-13-157 0,9-207 0,9 355 0,-1 41 0,1 0 0,-1 1 0,0-1 0,0 0 0,0 0 0,0 1 0,1-1 0,-1 0 0,0 0 0,0 1 0,0-1 0,1 0 0,-1 0 0,0 0 0,0 1 0,1-1 0,-1 0 0,0 0 0,1 0 0,-1 0 0,0 0 0,0 0 0,1 0 0,-1 0 0,0 1 0,1-1 0,-1 0 0,0 0 0,1 0 0,-1 0 0,0-1 0,0 1 0,1 0 0,-1 0 0,0 0 0,1 0 0,-1 0 0,0 0 0,0 0 0,1-1 0,-1 1 0,0 0 0,0 0 0,1 0 0,-1 0 0,0-1 0,0 1 0,1 0 0,-1 0 0,0-1 0,0 1 0,0 0 0,0 0 0,1-1 0,-1 1 0,0 0 0,0-1 0,0 1 0,0 0 0,0-1 0,0 1 0,0 0 0,0 0 0,0-1 0,0 1 0,0 0 0,0-1 0,0 1 0,16 25 0,46 116 0,66 222 0,-121-332 0,-22-65 0,-71-252 0,-12-31 0,84 286 0,14 30 0,0 1 0,-1 0 0,1 0 0,0-1 0,0 1 0,0 0 0,0 0 0,0 0 0,0-1 0,0 1 0,0 0 0,0 0 0,-1 0 0,1 0 0,0-1 0,0 1 0,0 0 0,0 0 0,-1 0 0,1 0 0,0 0 0,0-1 0,0 1 0,-1 0 0,1 0 0,0 0 0,0 0 0,-1 0 0,1 0 0,0 0 0,0 0 0,0 0 0,-1 0 0,1 0 0,0 0 0,0 0 0,-1 0 0,1 0 0,0 0 0,0 0 0,0 0 0,-1 0 0,1 0 0,0 1 0,0-1 0,0 0 0,-1 0 0,1 0 0,0 0 0,0 0 0,0 0 0,0 1 0,-1-1 0,1 0 0,0 0 0,0 0 0,0 1 0,0-1 0,0 0 0,0 0 0,0 0 0,-1 1 0,1-1 0,-3 10 0,0-1 0,0 1 0,1 0 0,1 0 0,-2 14 0,0 5 0,-145 710 0,143-718 0,4-14 0,-1 1 0,1-1 0,-2 0 0,1 0 0,-1 0 0,0 0 0,0 0 0,-1-1 0,0 1 0,0-1 0,0 0 0,-6 6 0,8-11 0,1 0 0,0 0 0,0 0 0,0 0 0,-1-1 0,1 1 0,0-1 0,-1 1 0,1-1 0,0 1 0,-1-1 0,1 0 0,-1 1 0,1-1 0,0 0 0,-1 0 0,1 0 0,-1 0 0,1-1 0,-1 1 0,1 0 0,0-1 0,-1 1 0,1 0 0,0-1 0,-1 0 0,1 1 0,0-1 0,-3-1 0,-1-2 0,-1-1 0,1 0 0,0 0 0,-7-9 0,10 12 0,-26-38 0,1-2 0,2 0 0,-35-84 0,41 86 0,-76-192 0,-8-16 0,88 221 0,15 27 0,0-1 0,0 1 0,0 0 0,0 0 0,-1-1 0,1 1 0,0 0 0,0 0 0,0 0 0,0-1 0,0 1 0,-1 0 0,1 0 0,0 0 0,0 0 0,0-1 0,-1 1 0,1 0 0,0 0 0,0 0 0,0 0 0,-1 0 0,1 0 0,0 0 0,0 0 0,-1-1 0,1 1 0,0 0 0,0 0 0,-1 0 0,1 0 0,0 0 0,0 0 0,-1 0 0,1 1 0,0-1 0,0 0 0,-1 0 0,1 0 0,0 0 0,-1 0 0,-3 12 0,2 17 0,4-14 0,1 0 0,6 25 0,-5-31 0,-2 0 0,1 0 0,-1 0 0,0 0 0,-1 0 0,0 0 0,-1 0 0,0 1 0,0-1 0,-4 17 0,4-25 0,-1 1 0,0 0 0,1 0 0,-1-1 0,0 1 0,0-1 0,0 1 0,0-1 0,0 1 0,0-1 0,-1 0 0,1 0 0,0 1 0,-1-1 0,1 0 0,-1 0 0,1 0 0,-1-1 0,0 1 0,-1 1 0,-37 3 0,33-5 0,1 1 0,0-1 0,0 1 0,0 0 0,-6 2 0,10-2 0,0 0 0,0 0 0,0 0 0,1 0 0,-1 0 0,0 0 0,1 0 0,-1 1 0,0-1 0,1 1 0,0-1 0,-1 1 0,1 0 0,0-1 0,0 1 0,0 0 0,0 0 0,0 0 0,-1 2 0,-2 15 0,0 0 0,1 1 0,1-1 0,1 0 0,1 1 0,3 29 0,-1-1 0,-1 67 0,2 91 0,-3-201 0,1 0 0,-1 0 0,1 0 0,0 0 0,0 0 0,0 0 0,4 8 0,-4-12 0,-1 0 0,1 0 0,0 0 0,-1-1 0,1 1 0,0 0 0,0-1 0,0 1 0,0 0 0,-1-1 0,1 1 0,0-1 0,0 1 0,0-1 0,0 1 0,0-1 0,0 0 0,1 0 0,-1 1 0,0-1 0,0 0 0,0 0 0,0 0 0,0 0 0,0 0 0,0-1 0,0 1 0,0 0 0,0 0 0,0-1 0,0 1 0,0 0 0,0-1 0,0 1 0,0-1 0,0 0 0,0 1 0,0-1 0,0 0 0,1 0 0,32-22 0,-1-2 0,-1-1 0,-2-1 0,0-2 0,44-56 0,-69 80 0,-1-1 0,1 0 0,-2 0 0,1 0 0,-1-1 0,4-10 0,-6 15 0,-1 1 0,1-1 0,-1 0 0,0 1 0,1-1 0,-1 0 0,0 1 0,0-1 0,0 0 0,-1 0 0,1 1 0,0-1 0,0 0 0,-1 1 0,0-1 0,1 1 0,-1-1 0,0 1 0,1-1 0,-1 1 0,0-1 0,0 1 0,0-1 0,0 1 0,-1 0 0,1 0 0,0 0 0,0 0 0,-1 0 0,1 0 0,-1 0 0,1 0 0,-1 0 0,-1 0 0,-23-8 0,-1 1 0,1 1 0,-2 1 0,1 2 0,-40-2 0,20 1 0,-307-33 0,336 37 0,15 1 0,-1 0 0,1 0 0,0 0 0,-1-1 0,1 1 0,0-1 0,-1 0 0,1 0 0,0 0 0,-5-2 0,8 2 0,0 1 0,0 0 0,0 0 0,0-1 0,0 1 0,0 0 0,-1 0 0,1-1 0,0 1 0,0 0 0,0 0 0,0-1 0,0 1 0,1 0 0,-1 0 0,0-1 0,0 1 0,0 0 0,0 0 0,0-1 0,0 1 0,0 0 0,0 0 0,0-1 0,1 1 0,-1 0 0,0 0 0,0 0 0,0 0 0,1-1 0,-1 1 0,0 0 0,0 0 0,0 0 0,1 0 0,-1 0 0,0-1 0,0 1 0,1 0 0,-1 0 0,0 0 0,0 0 0,1 0 0,12-6 0,32-10 34,68-13 0,-53 15-1467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09:04:33.728"/>
    </inkml:context>
    <inkml:brush xml:id="br0">
      <inkml:brushProperty name="width" value="0.35" units="cm"/>
      <inkml:brushProperty name="height" value="0.35" units="cm"/>
      <inkml:brushProperty name="color" value="#FFFFFF"/>
    </inkml:brush>
  </inkml:definitions>
  <inkml:trace contextRef="#ctx0" brushRef="#br0">477 374 24575,'47'-22'0,"1"2"0,91-25 0,292-102 0,-369 127 0,-62 20 0,1 0 0,-1 0 0,0 0 0,1 0 0,-1 0 0,1-1 0,-1 1 0,0 0 0,1 0 0,-1 0 0,1 0 0,-1-1 0,0 1 0,1 0 0,-1 0 0,0-1 0,1 1 0,-1 0 0,0-1 0,1 1 0,-1 0 0,0-1 0,0 1 0,0 0 0,1-1 0,-1 1 0,0-1 0,0 0 0,-11-3 0,-29 0 0,38 3 0,-478-4 0,319 6 0,-139 14 0,82-3 0,288-12 0,352-10 0,-326 3 0,0-4 0,131-34 0,-195 37 0,97-30 0,-118 32 0,-17 5 0,-21 6 0,7 3 0,1-1 0,1 2 0,-1 1 0,2 0 0,-1 1 0,1 1 0,1 1 0,0 0 0,1 1 0,0 1 0,1 0 0,1 1 0,1 0 0,0 1 0,1 0 0,0 1 0,2 1 0,0-1 0,-7 25 0,6-10 0,2 0 0,1 1 0,1 0 0,-1 57 0,13 139 0,-5-213 0,1-1 0,0 1 0,9 28 0,-10-41 0,0 0 0,0 0 0,1-1 0,0 1 0,0 0 0,0 0 0,0-1 0,0 1 0,1-1 0,0 0 0,-1 0 0,1 0 0,0 0 0,1 0 0,-1-1 0,0 1 0,1-1 0,0 0 0,-1 0 0,1 0 0,5 1 0,7 0 0,-1 0 0,1-1 0,0-1 0,1 0 0,-1-2 0,0 1 0,26-6 0,-16 1 0,0-2 0,0 0 0,46-21 0,-47 16 0,-1-2 0,-1-1 0,-1-1 0,0-1 0,-1-1 0,0 0 0,-2-2 0,0 0 0,-1-2 0,-2 0 0,0 0 0,-1-2 0,22-46 0,-18 26 0,-1-2 0,-2 0 0,-2-1 0,-2-1 0,-2 0 0,6-87 0,-24 533 0,11-346 0,1-1 0,3-1 0,2 1 0,2-1 0,3-1 0,1 0 0,24 50 0,-33-87 0,0-1 0,0 1 0,1-1 0,1-1 0,-1 1 0,2-1 0,0-1 0,12 12 0,-15-16 0,1 0 0,0-1 0,0 0 0,0 0 0,0 0 0,1-1 0,-1 0 0,1-1 0,0 0 0,0 0 0,0 0 0,0-1 0,0 0 0,10-1 0,201-8-1365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09:04:42.446"/>
    </inkml:context>
    <inkml:brush xml:id="br0">
      <inkml:brushProperty name="width" value="0.35" units="cm"/>
      <inkml:brushProperty name="height" value="0.35" units="cm"/>
      <inkml:brushProperty name="color" value="#FFFFFF"/>
    </inkml:brush>
  </inkml:definitions>
  <inkml:trace contextRef="#ctx0" brushRef="#br0">0 38 24575,'1610'0'0,"-1668"-29"0,33 20-1365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09:04:46.406"/>
    </inkml:context>
    <inkml:brush xml:id="br0">
      <inkml:brushProperty name="width" value="0.35" units="cm"/>
      <inkml:brushProperty name="height" value="0.35" units="cm"/>
      <inkml:brushProperty name="color" value="#FFFFFF"/>
    </inkml:brush>
  </inkml:definitions>
  <inkml:trace contextRef="#ctx0" brushRef="#br0">3044 298 24575,'-645'0'0,"639"0"0,8-2 0,15-2 0,29-5 0,207 1 0,-65 6 0,-71-12 0,-35 3 0,58-12 0,-90 13 0,1 2 0,51-1 0,-58 10 0,-35-1 0,-41-4 0,-449-37 0,340 31 0,-279-10 0,407 20 0,-20 0 0,32 0 0,20 0 0,89-4 0,0-4 0,-1-5 0,-1-5 0,118-36 0,-185 41 0,-39 13 0,1 0 0,-1 0 0,0 0 0,1 0 0,-1 0 0,1 0 0,-1 0 0,0 0 0,1-1 0,-1 1 0,0 0 0,1 0 0,-1 0 0,0-1 0,1 1 0,-1 0 0,0 0 0,1-1 0,-1 1 0,0 0 0,0-1 0,1 1 0,-1 0 0,0-1 0,0 1 0,0 0 0,1-1 0,-1 1 0,0-1 0,0 1 0,0 0 0,0-1 0,0 1 0,0-1 0,-13-3 0,0 3 0,0 2 0,0 0 0,0 0 0,0 1 0,-17 5 0,-67 25 0,73-23 0,-237 95 0,233-90 0,1 0 0,0 2 0,1 1 0,1 2 0,1 0 0,1 1 0,-22 25 0,38-37 0,0 1 0,0 1 0,1-1 0,0 1 0,1 0 0,0 1 0,0-1 0,1 1 0,1 0 0,-4 16 0,7-22 0,-1-1 0,1 1 0,-1 0 0,1-1 0,0 1 0,1 0 0,-1 0 0,1-1 0,0 1 0,0-1 0,1 1 0,-1-1 0,1 1 0,0-1 0,0 0 0,1 0 0,-1 0 0,1 0 0,0 0 0,0-1 0,0 1 0,0-1 0,1 0 0,-1 0 0,1 0 0,0 0 0,0 0 0,7 2 0,11 6 0,1-2 0,0-1 0,0-1 0,42 8 0,106 7 0,-108-16 0,442 26 0,-480-32 0,-46-1 0,-288 3 0,225 2 0,-143 27 0,213-28 0,-28 5 0,1 2 0,0 1 0,-61 26 0,97-35 0,0 1 0,1-1 0,-1 1 0,1 0 0,-1 0 0,1 0 0,0 1 0,0-1 0,-5 7 0,9-8 0,-1-1 0,0 1 0,0-1 0,1 1 0,-1-1 0,1 1 0,-1-1 0,1 1 0,0-1 0,0 1 0,0 0 0,0-1 0,0 1 0,0-1 0,0 1 0,0 0 0,0-1 0,1 1 0,-1-1 0,1 1 0,-1-1 0,1 1 0,0-1 0,-1 1 0,1-1 0,0 0 0,0 1 0,0-1 0,0 0 0,0 0 0,0 0 0,1 0 0,-1 0 0,2 2 0,14 10 0,-1-1 0,2 0 0,0-1 0,0-1 0,34 14 0,104 30 0,350 74 0,-312-83 0,-146-32 0,-36-8 0,-13-3 0,-23 1 0,-239-3 0,-1 0 0,-226 20 0,487-20 0,-1 1 0,0-1 0,1 0 0,-1-1 0,1 1 0,-1-1 0,1 0 0,-1 1 0,1-2 0,-1 1 0,1 0 0,0-1 0,-7-3 0,8 3 0,0 0 0,0 0 0,1-1 0,-1 1 0,0-1 0,1 0 0,0 1 0,-1-1 0,1 0 0,0 0 0,0 0 0,1 0 0,-1 1 0,0-1 0,1 0 0,0 0 0,0-6 0,1-23 0,1 0 0,2 0 0,1 1 0,15-53 0,5-30 0,-24 109 0,0 0 0,-1 0 0,0 0 0,0 0 0,0 0 0,-1 0 0,1 0 0,-1 0 0,-1 0 0,1 0 0,-1 0 0,1 1 0,-1-1 0,-1 0 0,1 1 0,-1 0 0,1-1 0,-1 1 0,-1 0 0,1 1 0,0-1 0,-1 0 0,0 1 0,0 0 0,0 0 0,0 0 0,0 1 0,-8-4 0,-10-5 0,0 2 0,-1 1 0,-1 1 0,-37-7 0,52 12 0,-233-43 0,22 5 0,217 39 0,1 1 0,-1 0 0,0-1 0,1 1 0,-1-1 0,1 0 0,-1 0 0,1 0 0,0 0 0,-1 0 0,1-1 0,-3-1 0,12-4 0,18-1 0,225-34 0,-73 14 0,-167 27 0,593-116 0,-589 113 0,1 1 0,25-11 0,-39 14 0,-1 0 0,0 0 0,1 0 0,-1 0 0,1-1 0,-1 1 0,0 0 0,1 0 0,-1 0 0,1 0 0,-1-1 0,0 1 0,1 0 0,-1 0 0,0-1 0,1 1 0,-1 0 0,0 0 0,0-1 0,1 1 0,-1 0 0,0-1 0,0 1 0,1-1 0,-1 1 0,0 0 0,0-1 0,0 1 0,0-1 0,0 1 0,0 0 0,0-1 0,0 1 0,0-1 0,0 1 0,0 0 0,0-1 0,0 1 0,0-1 0,0 1 0,0-1 0,0 1 0,0 0 0,0-1 0,-1 1 0,1 0 0,0-1 0,0 1 0,-1-1 0,1 1 0,0 0 0,0 0 0,-1-1 0,1 1 0,0 0 0,-1-1 0,1 1 0,0 0 0,-1 0 0,1 0 0,0-1 0,-1 1 0,1 0 0,-1 0 0,1 0 0,0 0 0,-1 0 0,1 0 0,-1 0 0,-19-7 0,0 2 0,0 0 0,0 2 0,-1 0 0,1 1 0,-29 1 0,6-1 0,-898-12-1398,727 15 1025,-1207 3-1649,1492 10 2186,792 80 1456,11-49-1668,-373-23 103,-473-21-55,-19-2 0,0 1 0,-1 1 0,1-1 0,0 1 0,0 1 0,0 0 0,-1 0 0,1 1 0,8 3 0,-16-5 0,-1-1 0,1 0 0,-1 0 0,0 1 0,1-1 0,-1 0 0,0 1 0,0-1 0,1 1 0,-1-1 0,0 0 0,0 1 0,1-1 0,-1 1 0,0-1 0,0 0 0,0 1 0,0-1 0,0 1 0,1-1 0,-1 1 0,0-1 0,0 1 0,0-1 0,0 0 0,0 1 0,-1-1 0,1 1 0,0-1 0,0 1 0,0-1 0,0 1 0,0-1 0,-1 0 0,1 1 0,0-1 0,0 1 0,-1-1 0,1 0 0,0 1 0,0-1 0,-1 0 0,1 1 0,-1-1 0,1 0 0,0 0 0,-1 1 0,1-1 0,0 0 0,-2 1 0,-21 12 0,-21 4 571,1-2 0,-58 11-1,-4 2-286,-20 8-277,-96 31-8,216-65 1,-33 13 0,37-14 0,-1-1 0,1 1 0,-1 0 0,1 0 0,-1 0 0,1 0 0,0 0 0,0 0 0,-1 1 0,1-1 0,0 0 0,0 0 0,0 1 0,0-1 0,0 1 0,1-1 0,-1 1 0,0 1 0,1-2 0,0 0 0,0 0 0,0 0 0,0 0 0,0 0 0,0 0 0,1-1 0,-1 1 0,0 0 0,1 0 0,-1 0 0,1 0 0,-1-1 0,1 1 0,-1 0 0,1 0 0,-1-1 0,1 1 0,0 0 0,-1-1 0,1 1 0,0-1 0,0 1 0,-1-1 0,1 1 0,0-1 0,1 1 0,26 9 0,-28-10 0,49 8 0,-11-2 0,-69-5 0,22-1 0,-35-1 0,37 0 0,30 0 0,264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9/2/2023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522019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877414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11542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49152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68772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97077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3354304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1339238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472662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20</a:t>
            </a:fld>
            <a:endParaRPr lang="en-US"/>
          </a:p>
        </p:txBody>
      </p:sp>
    </p:spTree>
    <p:extLst>
      <p:ext uri="{BB962C8B-B14F-4D97-AF65-F5344CB8AC3E}">
        <p14:creationId xmlns:p14="http://schemas.microsoft.com/office/powerpoint/2010/main" val="167661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21</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88670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37144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427900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16065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05289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776727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9/2/2023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5.xml"/><Relationship Id="rId3" Type="http://schemas.openxmlformats.org/officeDocument/2006/relationships/image" Target="../media/image9.jpeg"/><Relationship Id="rId7" Type="http://schemas.openxmlformats.org/officeDocument/2006/relationships/customXml" Target="../ink/ink2.xml"/><Relationship Id="rId12"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3.xml"/><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hyperlink" Target="http://www.contoso.com/" TargetMode="External"/><Relationship Id="rId4" Type="http://schemas.openxmlformats.org/officeDocument/2006/relationships/hyperlink" Target="mailto:ramangoyal118@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37688" y="2110535"/>
            <a:ext cx="5143500" cy="2090808"/>
          </a:xfrm>
        </p:spPr>
        <p:txBody>
          <a:bodyPr/>
          <a:lstStyle/>
          <a:p>
            <a:r>
              <a:rPr lang="en-US" sz="4400" dirty="0"/>
              <a:t>TELANGANA GROWTH ANALYSIS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IN" b="0" i="0" dirty="0">
                <a:solidFill>
                  <a:srgbClr val="131022"/>
                </a:solidFill>
                <a:effectLst/>
                <a:latin typeface="manrope"/>
              </a:rPr>
              <a:t>Telangana is one of the fastest-growing states in India and one of the states with an open data policy.</a:t>
            </a:r>
            <a:endParaRPr lang="en-US" dirty="0"/>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pic>
        <p:nvPicPr>
          <p:cNvPr id="5" name="Picture 4">
            <a:extLst>
              <a:ext uri="{FF2B5EF4-FFF2-40B4-BE49-F238E27FC236}">
                <a16:creationId xmlns:a16="http://schemas.microsoft.com/office/drawing/2014/main" id="{20E0E388-55DD-E857-643A-9977DAE3915A}"/>
              </a:ext>
            </a:extLst>
          </p:cNvPr>
          <p:cNvPicPr>
            <a:picLocks noChangeAspect="1"/>
          </p:cNvPicPr>
          <p:nvPr/>
        </p:nvPicPr>
        <p:blipFill>
          <a:blip r:embed="rId4"/>
          <a:stretch>
            <a:fillRect/>
          </a:stretch>
        </p:blipFill>
        <p:spPr>
          <a:xfrm>
            <a:off x="7283845" y="110306"/>
            <a:ext cx="2288246" cy="1472928"/>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5E261ADD-F8BD-09D7-B3D7-AF61CFEB9B1E}"/>
                  </a:ext>
                </a:extLst>
              </p14:cNvPr>
              <p14:cNvContentPartPr/>
              <p14:nvPr/>
            </p14:nvContentPartPr>
            <p14:xfrm>
              <a:off x="6045085" y="1206134"/>
              <a:ext cx="983160" cy="488520"/>
            </p14:xfrm>
          </p:contentPart>
        </mc:Choice>
        <mc:Fallback>
          <p:pic>
            <p:nvPicPr>
              <p:cNvPr id="6" name="Ink 5">
                <a:extLst>
                  <a:ext uri="{FF2B5EF4-FFF2-40B4-BE49-F238E27FC236}">
                    <a16:creationId xmlns:a16="http://schemas.microsoft.com/office/drawing/2014/main" id="{5E261ADD-F8BD-09D7-B3D7-AF61CFEB9B1E}"/>
                  </a:ext>
                </a:extLst>
              </p:cNvPr>
              <p:cNvPicPr/>
              <p:nvPr/>
            </p:nvPicPr>
            <p:blipFill>
              <a:blip r:embed="rId6"/>
              <a:stretch>
                <a:fillRect/>
              </a:stretch>
            </p:blipFill>
            <p:spPr>
              <a:xfrm>
                <a:off x="5982445" y="1143134"/>
                <a:ext cx="1108800" cy="614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E1FE1B6-EC10-DD06-BDD6-C69B26087D77}"/>
                  </a:ext>
                </a:extLst>
              </p14:cNvPr>
              <p14:cNvContentPartPr/>
              <p14:nvPr/>
            </p14:nvContentPartPr>
            <p14:xfrm>
              <a:off x="6444325" y="1311614"/>
              <a:ext cx="1679040" cy="683640"/>
            </p14:xfrm>
          </p:contentPart>
        </mc:Choice>
        <mc:Fallback>
          <p:pic>
            <p:nvPicPr>
              <p:cNvPr id="7" name="Ink 6">
                <a:extLst>
                  <a:ext uri="{FF2B5EF4-FFF2-40B4-BE49-F238E27FC236}">
                    <a16:creationId xmlns:a16="http://schemas.microsoft.com/office/drawing/2014/main" id="{AE1FE1B6-EC10-DD06-BDD6-C69B26087D77}"/>
                  </a:ext>
                </a:extLst>
              </p:cNvPr>
              <p:cNvPicPr/>
              <p:nvPr/>
            </p:nvPicPr>
            <p:blipFill>
              <a:blip r:embed="rId8"/>
              <a:stretch>
                <a:fillRect/>
              </a:stretch>
            </p:blipFill>
            <p:spPr>
              <a:xfrm>
                <a:off x="6381325" y="1248974"/>
                <a:ext cx="1804680" cy="809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EE2F009-195F-FBD7-2039-447B64489BD5}"/>
                  </a:ext>
                </a:extLst>
              </p14:cNvPr>
              <p14:cNvContentPartPr/>
              <p14:nvPr/>
            </p14:nvContentPartPr>
            <p14:xfrm>
              <a:off x="8273125" y="1515014"/>
              <a:ext cx="727920" cy="415800"/>
            </p14:xfrm>
          </p:contentPart>
        </mc:Choice>
        <mc:Fallback>
          <p:pic>
            <p:nvPicPr>
              <p:cNvPr id="8" name="Ink 7">
                <a:extLst>
                  <a:ext uri="{FF2B5EF4-FFF2-40B4-BE49-F238E27FC236}">
                    <a16:creationId xmlns:a16="http://schemas.microsoft.com/office/drawing/2014/main" id="{3EE2F009-195F-FBD7-2039-447B64489BD5}"/>
                  </a:ext>
                </a:extLst>
              </p:cNvPr>
              <p:cNvPicPr/>
              <p:nvPr/>
            </p:nvPicPr>
            <p:blipFill>
              <a:blip r:embed="rId10"/>
              <a:stretch>
                <a:fillRect/>
              </a:stretch>
            </p:blipFill>
            <p:spPr>
              <a:xfrm>
                <a:off x="8210485" y="1452014"/>
                <a:ext cx="85356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5CFF7EF7-6A36-8752-A3A5-7037839564B8}"/>
                  </a:ext>
                </a:extLst>
              </p14:cNvPr>
              <p14:cNvContentPartPr/>
              <p14:nvPr/>
            </p14:nvContentPartPr>
            <p14:xfrm>
              <a:off x="7799365" y="1635974"/>
              <a:ext cx="579960" cy="14040"/>
            </p14:xfrm>
          </p:contentPart>
        </mc:Choice>
        <mc:Fallback>
          <p:pic>
            <p:nvPicPr>
              <p:cNvPr id="9" name="Ink 8">
                <a:extLst>
                  <a:ext uri="{FF2B5EF4-FFF2-40B4-BE49-F238E27FC236}">
                    <a16:creationId xmlns:a16="http://schemas.microsoft.com/office/drawing/2014/main" id="{5CFF7EF7-6A36-8752-A3A5-7037839564B8}"/>
                  </a:ext>
                </a:extLst>
              </p:cNvPr>
              <p:cNvPicPr/>
              <p:nvPr/>
            </p:nvPicPr>
            <p:blipFill>
              <a:blip r:embed="rId12"/>
              <a:stretch>
                <a:fillRect/>
              </a:stretch>
            </p:blipFill>
            <p:spPr>
              <a:xfrm>
                <a:off x="7736365" y="1572974"/>
                <a:ext cx="7056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18D88ED6-A667-9BAD-4CCF-843FD8283D19}"/>
                  </a:ext>
                </a:extLst>
              </p14:cNvPr>
              <p14:cNvContentPartPr/>
              <p14:nvPr/>
            </p14:nvContentPartPr>
            <p14:xfrm>
              <a:off x="7223365" y="1524014"/>
              <a:ext cx="1257840" cy="439920"/>
            </p14:xfrm>
          </p:contentPart>
        </mc:Choice>
        <mc:Fallback>
          <p:pic>
            <p:nvPicPr>
              <p:cNvPr id="11" name="Ink 10">
                <a:extLst>
                  <a:ext uri="{FF2B5EF4-FFF2-40B4-BE49-F238E27FC236}">
                    <a16:creationId xmlns:a16="http://schemas.microsoft.com/office/drawing/2014/main" id="{18D88ED6-A667-9BAD-4CCF-843FD8283D19}"/>
                  </a:ext>
                </a:extLst>
              </p:cNvPr>
              <p:cNvPicPr/>
              <p:nvPr/>
            </p:nvPicPr>
            <p:blipFill>
              <a:blip r:embed="rId14"/>
              <a:stretch>
                <a:fillRect/>
              </a:stretch>
            </p:blipFill>
            <p:spPr>
              <a:xfrm>
                <a:off x="7160725" y="1461014"/>
                <a:ext cx="1383480" cy="565560"/>
              </a:xfrm>
              <a:prstGeom prst="rect">
                <a:avLst/>
              </a:prstGeom>
            </p:spPr>
          </p:pic>
        </mc:Fallback>
      </mc:AlternateContent>
      <p:pic>
        <p:nvPicPr>
          <p:cNvPr id="15" name="Picture 14">
            <a:extLst>
              <a:ext uri="{FF2B5EF4-FFF2-40B4-BE49-F238E27FC236}">
                <a16:creationId xmlns:a16="http://schemas.microsoft.com/office/drawing/2014/main" id="{3536F6F6-BCD1-2F17-AA3C-2B81576DB6A5}"/>
              </a:ext>
            </a:extLst>
          </p:cNvPr>
          <p:cNvPicPr>
            <a:picLocks noChangeAspect="1"/>
          </p:cNvPicPr>
          <p:nvPr/>
        </p:nvPicPr>
        <p:blipFill>
          <a:blip r:embed="rId15"/>
          <a:stretch>
            <a:fillRect/>
          </a:stretch>
        </p:blipFill>
        <p:spPr>
          <a:xfrm>
            <a:off x="10612936" y="262807"/>
            <a:ext cx="1310171" cy="1151363"/>
          </a:xfrm>
          <a:prstGeom prst="rect">
            <a:avLst/>
          </a:prstGeom>
        </p:spPr>
      </p:pic>
      <p:pic>
        <p:nvPicPr>
          <p:cNvPr id="16" name="Picture 15">
            <a:extLst>
              <a:ext uri="{FF2B5EF4-FFF2-40B4-BE49-F238E27FC236}">
                <a16:creationId xmlns:a16="http://schemas.microsoft.com/office/drawing/2014/main" id="{B92B34E3-0FBA-EA2C-D965-F55F17A0FDAC}"/>
              </a:ext>
            </a:extLst>
          </p:cNvPr>
          <p:cNvPicPr>
            <a:picLocks noChangeAspect="1"/>
          </p:cNvPicPr>
          <p:nvPr/>
        </p:nvPicPr>
        <p:blipFill>
          <a:blip r:embed="rId16"/>
          <a:stretch>
            <a:fillRect/>
          </a:stretch>
        </p:blipFill>
        <p:spPr>
          <a:xfrm>
            <a:off x="9152797" y="264578"/>
            <a:ext cx="1310172" cy="1167107"/>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Q-07 "TOP AND BOTTOM DISTRICTS BY VEHICLE SALES GROWTH (FY 2022 VS. FY 2021)"</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38823" y="1488516"/>
            <a:ext cx="3618777" cy="2308324"/>
          </a:xfrm>
          <a:prstGeom prst="rect">
            <a:avLst/>
          </a:prstGeom>
          <a:noFill/>
        </p:spPr>
        <p:txBody>
          <a:bodyPr wrap="square" rtlCol="0">
            <a:spAutoFit/>
          </a:bodyPr>
          <a:lstStyle/>
          <a:p>
            <a:pPr algn="ctr"/>
            <a:r>
              <a:rPr lang="en-IN" sz="1200" b="1" i="0" dirty="0">
                <a:effectLst/>
                <a:latin typeface="Söhne"/>
              </a:rPr>
              <a:t>Petrol Vehicle Sales Growth:</a:t>
            </a:r>
            <a:endParaRPr lang="en-IN" sz="1200" b="0" i="0" dirty="0">
              <a:effectLst/>
              <a:latin typeface="Söhne"/>
            </a:endParaRPr>
          </a:p>
          <a:p>
            <a:pPr algn="l"/>
            <a:r>
              <a:rPr lang="en-IN" sz="1200" b="0" i="1" dirty="0">
                <a:effectLst/>
                <a:latin typeface="Söhne"/>
              </a:rPr>
              <a:t>Top 3 Districts with the Highest Petrol Vehicle Sales Growth (FY2022 vs. FY2021):</a:t>
            </a:r>
            <a:endParaRPr lang="en-IN" sz="1200" b="0" i="0" dirty="0">
              <a:effectLst/>
              <a:latin typeface="Söhne"/>
            </a:endParaRPr>
          </a:p>
          <a:p>
            <a:pPr algn="l">
              <a:buFont typeface="+mj-lt"/>
              <a:buAutoNum type="arabicPeriod"/>
            </a:pPr>
            <a:r>
              <a:rPr lang="en-IN" sz="1200" b="1" i="0" dirty="0">
                <a:effectLst/>
                <a:latin typeface="Söhne"/>
              </a:rPr>
              <a:t>Rangareddy</a:t>
            </a:r>
            <a:r>
              <a:rPr lang="en-IN" sz="1200" b="0" i="0" dirty="0">
                <a:effectLst/>
                <a:latin typeface="Söhne"/>
              </a:rPr>
              <a:t> - 8.73% growth</a:t>
            </a:r>
          </a:p>
          <a:p>
            <a:pPr algn="l">
              <a:buFont typeface="+mj-lt"/>
              <a:buAutoNum type="arabicPeriod"/>
            </a:pPr>
            <a:r>
              <a:rPr lang="en-IN" sz="1200" b="1" i="0" dirty="0">
                <a:effectLst/>
                <a:latin typeface="Söhne"/>
              </a:rPr>
              <a:t>Hyderabad</a:t>
            </a:r>
            <a:r>
              <a:rPr lang="en-IN" sz="1200" b="0" i="0" dirty="0">
                <a:effectLst/>
                <a:latin typeface="Söhne"/>
              </a:rPr>
              <a:t> - 1.03% growth</a:t>
            </a:r>
          </a:p>
          <a:p>
            <a:pPr algn="l">
              <a:buFont typeface="+mj-lt"/>
              <a:buAutoNum type="arabicPeriod"/>
            </a:pPr>
            <a:r>
              <a:rPr lang="en-IN" sz="1200" b="1" i="0" dirty="0">
                <a:effectLst/>
                <a:latin typeface="Söhne"/>
              </a:rPr>
              <a:t>Medchal_Malkajgiri</a:t>
            </a:r>
            <a:r>
              <a:rPr lang="en-IN" sz="1200" b="0" i="0" dirty="0">
                <a:effectLst/>
                <a:latin typeface="Söhne"/>
              </a:rPr>
              <a:t> - 0.90% change</a:t>
            </a:r>
          </a:p>
          <a:p>
            <a:pPr algn="l"/>
            <a:endParaRPr lang="en-IN" sz="1200" b="0" i="0" dirty="0">
              <a:effectLst/>
              <a:latin typeface="Söhne"/>
            </a:endParaRPr>
          </a:p>
          <a:p>
            <a:pPr algn="l"/>
            <a:r>
              <a:rPr lang="en-IN" sz="1200" b="0" i="1" dirty="0">
                <a:effectLst/>
                <a:latin typeface="Söhne"/>
              </a:rPr>
              <a:t>Bottom 3 Districts with the Lowest Petrol Vehicle Sales Growth (FY2022 vs. FY2021):</a:t>
            </a:r>
            <a:endParaRPr lang="en-IN" sz="1200" b="0" i="0" dirty="0">
              <a:effectLst/>
              <a:latin typeface="Söhne"/>
            </a:endParaRPr>
          </a:p>
          <a:p>
            <a:pPr algn="l">
              <a:buFont typeface="+mj-lt"/>
              <a:buAutoNum type="arabicPeriod"/>
            </a:pPr>
            <a:r>
              <a:rPr lang="en-IN" sz="1200" b="1" i="0" dirty="0">
                <a:effectLst/>
                <a:latin typeface="Söhne"/>
              </a:rPr>
              <a:t>Jagtial</a:t>
            </a:r>
            <a:r>
              <a:rPr lang="en-IN" sz="1200" b="0" i="0" dirty="0">
                <a:effectLst/>
                <a:latin typeface="Söhne"/>
              </a:rPr>
              <a:t> - 40.53% decline</a:t>
            </a:r>
          </a:p>
          <a:p>
            <a:pPr algn="l">
              <a:buFont typeface="+mj-lt"/>
              <a:buAutoNum type="arabicPeriod"/>
            </a:pPr>
            <a:r>
              <a:rPr lang="en-IN" sz="1200" b="1" i="0" dirty="0">
                <a:effectLst/>
                <a:latin typeface="Söhne"/>
              </a:rPr>
              <a:t>Nirmal</a:t>
            </a:r>
            <a:r>
              <a:rPr lang="en-IN" sz="1200" b="0" i="0" dirty="0">
                <a:effectLst/>
                <a:latin typeface="Söhne"/>
              </a:rPr>
              <a:t>- -41.05% decline</a:t>
            </a:r>
          </a:p>
          <a:p>
            <a:pPr algn="l">
              <a:buFont typeface="+mj-lt"/>
              <a:buAutoNum type="arabicPeriod"/>
            </a:pPr>
            <a:r>
              <a:rPr lang="en-IN" sz="1200" b="1" i="0" dirty="0">
                <a:effectLst/>
                <a:latin typeface="Söhne"/>
              </a:rPr>
              <a:t>Warangal</a:t>
            </a:r>
            <a:r>
              <a:rPr lang="en-IN" sz="1200" b="0" i="0" dirty="0">
                <a:effectLst/>
                <a:latin typeface="Söhne"/>
              </a:rPr>
              <a:t>- -45.32% decline</a:t>
            </a:r>
          </a:p>
        </p:txBody>
      </p:sp>
      <p:sp>
        <p:nvSpPr>
          <p:cNvPr id="6" name="TextBox 5">
            <a:extLst>
              <a:ext uri="{FF2B5EF4-FFF2-40B4-BE49-F238E27FC236}">
                <a16:creationId xmlns:a16="http://schemas.microsoft.com/office/drawing/2014/main" id="{3C538DC6-4638-6150-BCF9-6B4ABFD4B8DF}"/>
              </a:ext>
            </a:extLst>
          </p:cNvPr>
          <p:cNvSpPr txBox="1"/>
          <p:nvPr/>
        </p:nvSpPr>
        <p:spPr>
          <a:xfrm>
            <a:off x="4210411" y="1488516"/>
            <a:ext cx="3618777" cy="2308324"/>
          </a:xfrm>
          <a:prstGeom prst="rect">
            <a:avLst/>
          </a:prstGeom>
          <a:noFill/>
        </p:spPr>
        <p:txBody>
          <a:bodyPr wrap="square" rtlCol="0">
            <a:spAutoFit/>
          </a:bodyPr>
          <a:lstStyle/>
          <a:p>
            <a:pPr algn="ctr"/>
            <a:r>
              <a:rPr lang="en-IN" sz="1200" b="1" i="0" dirty="0">
                <a:effectLst/>
                <a:latin typeface="Söhne"/>
              </a:rPr>
              <a:t>Diesel Vehicle Sales Growth:</a:t>
            </a:r>
            <a:endParaRPr lang="en-IN" sz="1200" b="0" i="0" dirty="0">
              <a:effectLst/>
              <a:latin typeface="Söhne"/>
            </a:endParaRPr>
          </a:p>
          <a:p>
            <a:pPr algn="l"/>
            <a:r>
              <a:rPr lang="en-IN" sz="1200" b="0" i="1" dirty="0">
                <a:effectLst/>
                <a:latin typeface="Söhne"/>
              </a:rPr>
              <a:t>Top 3 Districts with the Highest Diesel Vehicle Sales Growth (FY2022 vs. FY2021):</a:t>
            </a:r>
            <a:endParaRPr lang="en-IN" sz="1200" b="0" i="0" dirty="0">
              <a:effectLst/>
              <a:latin typeface="Söhne"/>
            </a:endParaRPr>
          </a:p>
          <a:p>
            <a:pPr algn="l">
              <a:buFont typeface="+mj-lt"/>
              <a:buAutoNum type="arabicPeriod"/>
            </a:pPr>
            <a:r>
              <a:rPr lang="en-IN" sz="1200" b="1" i="0" dirty="0">
                <a:effectLst/>
                <a:latin typeface="Söhne"/>
              </a:rPr>
              <a:t>Karimnagar</a:t>
            </a:r>
            <a:r>
              <a:rPr lang="en-IN" sz="1200" b="0" i="0" dirty="0">
                <a:effectLst/>
                <a:latin typeface="Söhne"/>
              </a:rPr>
              <a:t> - 111.44% growth</a:t>
            </a:r>
          </a:p>
          <a:p>
            <a:pPr algn="l">
              <a:buFont typeface="+mj-lt"/>
              <a:buAutoNum type="arabicPeriod"/>
            </a:pPr>
            <a:r>
              <a:rPr lang="en-IN" sz="1200" b="1" i="0" dirty="0">
                <a:effectLst/>
                <a:latin typeface="Söhne"/>
              </a:rPr>
              <a:t>Sangareddy</a:t>
            </a:r>
            <a:r>
              <a:rPr lang="en-IN" sz="1200" b="0" i="0" dirty="0">
                <a:effectLst/>
                <a:latin typeface="Söhne"/>
              </a:rPr>
              <a:t> - 13.21% growth</a:t>
            </a:r>
          </a:p>
          <a:p>
            <a:pPr algn="l">
              <a:buFont typeface="+mj-lt"/>
              <a:buAutoNum type="arabicPeriod"/>
            </a:pPr>
            <a:r>
              <a:rPr lang="en-IN" sz="1200" b="1" i="0" dirty="0">
                <a:effectLst/>
                <a:latin typeface="Söhne"/>
              </a:rPr>
              <a:t>Rangareddy</a:t>
            </a:r>
            <a:r>
              <a:rPr lang="en-IN" sz="1200" b="0" i="0" dirty="0">
                <a:effectLst/>
                <a:latin typeface="Söhne"/>
              </a:rPr>
              <a:t> - 12.67% growth</a:t>
            </a:r>
          </a:p>
          <a:p>
            <a:pPr algn="l"/>
            <a:endParaRPr lang="en-IN" sz="1200" b="0" i="0" dirty="0">
              <a:effectLst/>
              <a:latin typeface="Söhne"/>
            </a:endParaRPr>
          </a:p>
          <a:p>
            <a:pPr algn="l"/>
            <a:r>
              <a:rPr lang="en-IN" sz="1200" b="0" i="1" dirty="0">
                <a:effectLst/>
                <a:latin typeface="Söhne"/>
              </a:rPr>
              <a:t>Bottom 3 Districts with the Lowest Diesel Vehicle Sales Growth (FY2022 vs. FY2021):</a:t>
            </a:r>
            <a:endParaRPr lang="en-IN" sz="1200" b="0" i="0" dirty="0">
              <a:effectLst/>
              <a:latin typeface="Söhne"/>
            </a:endParaRPr>
          </a:p>
          <a:p>
            <a:pPr algn="l">
              <a:buFont typeface="+mj-lt"/>
              <a:buAutoNum type="arabicPeriod"/>
            </a:pPr>
            <a:r>
              <a:rPr lang="en-IN" sz="1200" b="1" i="0" dirty="0">
                <a:effectLst/>
                <a:latin typeface="Söhne"/>
              </a:rPr>
              <a:t>Jangoan</a:t>
            </a:r>
            <a:r>
              <a:rPr lang="en-IN" sz="1200" b="0" i="0" dirty="0">
                <a:effectLst/>
                <a:latin typeface="Söhne"/>
              </a:rPr>
              <a:t> - -21.99% decline</a:t>
            </a:r>
          </a:p>
          <a:p>
            <a:pPr algn="l">
              <a:buFont typeface="+mj-lt"/>
              <a:buAutoNum type="arabicPeriod"/>
            </a:pPr>
            <a:r>
              <a:rPr lang="en-IN" sz="1200" b="1" i="0" dirty="0">
                <a:effectLst/>
                <a:latin typeface="Söhne"/>
              </a:rPr>
              <a:t>Mahabubabad</a:t>
            </a:r>
            <a:r>
              <a:rPr lang="en-IN" sz="1200" b="0" i="0" dirty="0">
                <a:effectLst/>
                <a:latin typeface="Söhne"/>
              </a:rPr>
              <a:t> - -24.29% decline</a:t>
            </a:r>
          </a:p>
          <a:p>
            <a:pPr algn="l">
              <a:buFont typeface="+mj-lt"/>
              <a:buAutoNum type="arabicPeriod"/>
            </a:pPr>
            <a:r>
              <a:rPr lang="en-IN" sz="1200" b="1" i="0" dirty="0">
                <a:effectLst/>
                <a:latin typeface="Söhne"/>
              </a:rPr>
              <a:t>Warangal</a:t>
            </a:r>
            <a:r>
              <a:rPr lang="en-IN" sz="1200" b="0" i="0" dirty="0">
                <a:effectLst/>
                <a:latin typeface="Söhne"/>
              </a:rPr>
              <a:t>- -48.03% decline</a:t>
            </a:r>
          </a:p>
        </p:txBody>
      </p:sp>
      <p:sp>
        <p:nvSpPr>
          <p:cNvPr id="7" name="TextBox 6">
            <a:extLst>
              <a:ext uri="{FF2B5EF4-FFF2-40B4-BE49-F238E27FC236}">
                <a16:creationId xmlns:a16="http://schemas.microsoft.com/office/drawing/2014/main" id="{8EC8A98F-789C-D9EB-2445-38FAA5F538F9}"/>
              </a:ext>
            </a:extLst>
          </p:cNvPr>
          <p:cNvSpPr txBox="1"/>
          <p:nvPr/>
        </p:nvSpPr>
        <p:spPr>
          <a:xfrm>
            <a:off x="8382000" y="1488516"/>
            <a:ext cx="3618777" cy="2308324"/>
          </a:xfrm>
          <a:prstGeom prst="rect">
            <a:avLst/>
          </a:prstGeom>
          <a:noFill/>
        </p:spPr>
        <p:txBody>
          <a:bodyPr wrap="square" rtlCol="0">
            <a:spAutoFit/>
          </a:bodyPr>
          <a:lstStyle/>
          <a:p>
            <a:pPr algn="ctr"/>
            <a:r>
              <a:rPr lang="en-IN" sz="1200" b="1" i="0" dirty="0">
                <a:effectLst/>
                <a:latin typeface="Söhne"/>
              </a:rPr>
              <a:t>Electric Vehicle Sales Growth:</a:t>
            </a:r>
            <a:endParaRPr lang="en-IN" sz="1200" b="0" i="0" dirty="0">
              <a:effectLst/>
              <a:latin typeface="Söhne"/>
            </a:endParaRPr>
          </a:p>
          <a:p>
            <a:pPr algn="l"/>
            <a:r>
              <a:rPr lang="en-IN" sz="1200" b="0" i="1" dirty="0">
                <a:effectLst/>
                <a:latin typeface="Söhne"/>
              </a:rPr>
              <a:t>Top 3 Districts with the Highest Electric Vehicle Sales Growth (FY2022 vs. FY2021):</a:t>
            </a:r>
            <a:endParaRPr lang="en-IN" sz="1200" b="0" i="0" dirty="0">
              <a:effectLst/>
              <a:latin typeface="Söhne"/>
            </a:endParaRPr>
          </a:p>
          <a:p>
            <a:pPr algn="l">
              <a:buFont typeface="+mj-lt"/>
              <a:buAutoNum type="arabicPeriod"/>
            </a:pPr>
            <a:r>
              <a:rPr lang="en-IN" sz="1200" b="1" i="0" dirty="0">
                <a:effectLst/>
                <a:latin typeface="Söhne"/>
              </a:rPr>
              <a:t>Khammam</a:t>
            </a:r>
            <a:r>
              <a:rPr lang="en-IN" sz="1200" b="0" i="0" dirty="0">
                <a:effectLst/>
                <a:latin typeface="Söhne"/>
              </a:rPr>
              <a:t> - 409.40% growth</a:t>
            </a:r>
          </a:p>
          <a:p>
            <a:pPr algn="l">
              <a:buFont typeface="+mj-lt"/>
              <a:buAutoNum type="arabicPeriod"/>
            </a:pPr>
            <a:r>
              <a:rPr lang="en-IN" sz="1200" b="1" i="0" dirty="0">
                <a:effectLst/>
                <a:latin typeface="Söhne"/>
              </a:rPr>
              <a:t>Bhadradri Kothagudem</a:t>
            </a:r>
            <a:r>
              <a:rPr lang="en-IN" sz="1200" b="0" i="0" dirty="0">
                <a:effectLst/>
                <a:latin typeface="Söhne"/>
              </a:rPr>
              <a:t> - 281.58% growth</a:t>
            </a:r>
          </a:p>
          <a:p>
            <a:pPr algn="l">
              <a:buFont typeface="+mj-lt"/>
              <a:buAutoNum type="arabicPeriod"/>
            </a:pPr>
            <a:r>
              <a:rPr lang="en-IN" sz="1200" b="1" i="0" dirty="0">
                <a:effectLst/>
                <a:latin typeface="Söhne"/>
              </a:rPr>
              <a:t>Suryapet</a:t>
            </a:r>
            <a:r>
              <a:rPr lang="en-IN" sz="1200" b="0" i="0" dirty="0">
                <a:effectLst/>
                <a:latin typeface="Söhne"/>
              </a:rPr>
              <a:t> - 247.15% growth</a:t>
            </a:r>
          </a:p>
          <a:p>
            <a:pPr algn="l"/>
            <a:endParaRPr lang="en-IN" sz="1200" b="0" i="0" dirty="0">
              <a:effectLst/>
              <a:latin typeface="Söhne"/>
            </a:endParaRPr>
          </a:p>
          <a:p>
            <a:pPr algn="l"/>
            <a:r>
              <a:rPr lang="en-IN" sz="1200" b="0" i="1" dirty="0">
                <a:effectLst/>
                <a:latin typeface="Söhne"/>
              </a:rPr>
              <a:t>Bottom 3 Districts with the Lowest Electric Vehicle Sales Growth (FY2022 vs. FY2021):</a:t>
            </a:r>
            <a:endParaRPr lang="en-IN" sz="1200" b="0" i="0" dirty="0">
              <a:effectLst/>
              <a:latin typeface="Söhne"/>
            </a:endParaRPr>
          </a:p>
          <a:p>
            <a:pPr algn="l">
              <a:buFont typeface="+mj-lt"/>
              <a:buAutoNum type="arabicPeriod"/>
            </a:pPr>
            <a:r>
              <a:rPr lang="en-IN" sz="1200" b="1" i="0" dirty="0">
                <a:effectLst/>
                <a:latin typeface="Söhne"/>
              </a:rPr>
              <a:t>Mancherial</a:t>
            </a:r>
            <a:r>
              <a:rPr lang="en-IN" sz="1200" b="0" i="0" dirty="0">
                <a:effectLst/>
                <a:latin typeface="Söhne"/>
              </a:rPr>
              <a:t> - 19.19% growth</a:t>
            </a:r>
          </a:p>
          <a:p>
            <a:pPr algn="l">
              <a:buFont typeface="+mj-lt"/>
              <a:buAutoNum type="arabicPeriod"/>
            </a:pPr>
            <a:r>
              <a:rPr lang="en-IN" sz="1200" b="1" i="0" dirty="0">
                <a:effectLst/>
                <a:latin typeface="Söhne"/>
              </a:rPr>
              <a:t>Rajanna Sircilla</a:t>
            </a:r>
            <a:r>
              <a:rPr lang="en-IN" sz="1200" b="0" i="0" dirty="0">
                <a:effectLst/>
                <a:latin typeface="Söhne"/>
              </a:rPr>
              <a:t> - 14.92% growth</a:t>
            </a:r>
          </a:p>
          <a:p>
            <a:pPr algn="l">
              <a:buFont typeface="+mj-lt"/>
              <a:buAutoNum type="arabicPeriod"/>
            </a:pPr>
            <a:r>
              <a:rPr lang="en-IN" sz="1200" b="1" i="0" dirty="0">
                <a:effectLst/>
                <a:latin typeface="Söhne"/>
              </a:rPr>
              <a:t>Wanaparthy</a:t>
            </a:r>
            <a:r>
              <a:rPr lang="en-IN" sz="1200" b="0" i="0" dirty="0">
                <a:effectLst/>
                <a:latin typeface="Söhne"/>
              </a:rPr>
              <a:t> - 5.48% growth</a:t>
            </a:r>
          </a:p>
        </p:txBody>
      </p:sp>
      <p:pic>
        <p:nvPicPr>
          <p:cNvPr id="10" name="Picture 9">
            <a:extLst>
              <a:ext uri="{FF2B5EF4-FFF2-40B4-BE49-F238E27FC236}">
                <a16:creationId xmlns:a16="http://schemas.microsoft.com/office/drawing/2014/main" id="{F4359055-2A21-A1D8-0150-5AA7F1971DC7}"/>
              </a:ext>
            </a:extLst>
          </p:cNvPr>
          <p:cNvPicPr>
            <a:picLocks noChangeAspect="1"/>
          </p:cNvPicPr>
          <p:nvPr/>
        </p:nvPicPr>
        <p:blipFill>
          <a:blip r:embed="rId4"/>
          <a:stretch>
            <a:fillRect/>
          </a:stretch>
        </p:blipFill>
        <p:spPr>
          <a:xfrm>
            <a:off x="35438" y="3909930"/>
            <a:ext cx="3618777" cy="2822564"/>
          </a:xfrm>
          <a:prstGeom prst="rect">
            <a:avLst/>
          </a:prstGeom>
        </p:spPr>
      </p:pic>
      <p:pic>
        <p:nvPicPr>
          <p:cNvPr id="13" name="Picture 12">
            <a:extLst>
              <a:ext uri="{FF2B5EF4-FFF2-40B4-BE49-F238E27FC236}">
                <a16:creationId xmlns:a16="http://schemas.microsoft.com/office/drawing/2014/main" id="{FB52A3A4-B177-6076-EB74-46F90389D2AE}"/>
              </a:ext>
            </a:extLst>
          </p:cNvPr>
          <p:cNvPicPr>
            <a:picLocks noChangeAspect="1"/>
          </p:cNvPicPr>
          <p:nvPr/>
        </p:nvPicPr>
        <p:blipFill>
          <a:blip r:embed="rId5"/>
          <a:stretch>
            <a:fillRect/>
          </a:stretch>
        </p:blipFill>
        <p:spPr>
          <a:xfrm>
            <a:off x="4210412" y="3909930"/>
            <a:ext cx="4171588" cy="2822497"/>
          </a:xfrm>
          <a:prstGeom prst="rect">
            <a:avLst/>
          </a:prstGeom>
        </p:spPr>
      </p:pic>
      <p:pic>
        <p:nvPicPr>
          <p:cNvPr id="16" name="Picture 15">
            <a:extLst>
              <a:ext uri="{FF2B5EF4-FFF2-40B4-BE49-F238E27FC236}">
                <a16:creationId xmlns:a16="http://schemas.microsoft.com/office/drawing/2014/main" id="{7E00C08C-C906-013E-3FAA-2428B819F8DA}"/>
              </a:ext>
            </a:extLst>
          </p:cNvPr>
          <p:cNvPicPr>
            <a:picLocks noChangeAspect="1"/>
          </p:cNvPicPr>
          <p:nvPr/>
        </p:nvPicPr>
        <p:blipFill>
          <a:blip r:embed="rId6"/>
          <a:stretch>
            <a:fillRect/>
          </a:stretch>
        </p:blipFill>
        <p:spPr>
          <a:xfrm>
            <a:off x="8398619" y="3909863"/>
            <a:ext cx="3793381" cy="2822564"/>
          </a:xfrm>
          <a:prstGeom prst="rect">
            <a:avLst/>
          </a:prstGeom>
        </p:spPr>
      </p:pic>
      <p:pic>
        <p:nvPicPr>
          <p:cNvPr id="17" name="Picture 16">
            <a:extLst>
              <a:ext uri="{FF2B5EF4-FFF2-40B4-BE49-F238E27FC236}">
                <a16:creationId xmlns:a16="http://schemas.microsoft.com/office/drawing/2014/main" id="{46226E0A-AF84-9057-B6FA-F1539FC4EBF3}"/>
              </a:ext>
            </a:extLst>
          </p:cNvPr>
          <p:cNvPicPr>
            <a:picLocks noChangeAspect="1"/>
          </p:cNvPicPr>
          <p:nvPr/>
        </p:nvPicPr>
        <p:blipFill>
          <a:blip r:embed="rId7"/>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18275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11</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Q-08 "TOP 5 SECTORS WITH THE HIGHEST INVESTMENTS IN   FY 2022"</a:t>
            </a:r>
            <a:endParaRPr lang="en-US" sz="1800" b="1" dirty="0">
              <a:latin typeface="+mj-lt"/>
            </a:endParaRPr>
          </a:p>
        </p:txBody>
      </p:sp>
      <p:sp>
        <p:nvSpPr>
          <p:cNvPr id="27" name="TextBox 26">
            <a:extLst>
              <a:ext uri="{FF2B5EF4-FFF2-40B4-BE49-F238E27FC236}">
                <a16:creationId xmlns:a16="http://schemas.microsoft.com/office/drawing/2014/main" id="{3FDFBACC-0559-6311-7F56-DA27A1C60280}"/>
              </a:ext>
            </a:extLst>
          </p:cNvPr>
          <p:cNvSpPr txBox="1"/>
          <p:nvPr/>
        </p:nvSpPr>
        <p:spPr>
          <a:xfrm>
            <a:off x="496420" y="1462307"/>
            <a:ext cx="5599580" cy="2031325"/>
          </a:xfrm>
          <a:prstGeom prst="rect">
            <a:avLst/>
          </a:prstGeom>
          <a:noFill/>
        </p:spPr>
        <p:txBody>
          <a:bodyPr wrap="square" rtlCol="0">
            <a:spAutoFit/>
          </a:bodyPr>
          <a:lstStyle/>
          <a:p>
            <a:pPr algn="ctr"/>
            <a:r>
              <a:rPr lang="en-IN" sz="1800" b="0" i="0" u="none" strike="noStrike" dirty="0">
                <a:solidFill>
                  <a:srgbClr val="000000"/>
                </a:solidFill>
                <a:effectLst/>
                <a:latin typeface="Calibri" panose="020F0502020204030204" pitchFamily="34" charset="0"/>
              </a:rPr>
              <a:t>      </a:t>
            </a:r>
            <a:r>
              <a:rPr lang="en-IN" sz="1800" b="1" i="0" u="sng" strike="noStrike" dirty="0">
                <a:solidFill>
                  <a:srgbClr val="000000"/>
                </a:solidFill>
                <a:effectLst/>
                <a:latin typeface="+mj-lt"/>
              </a:rPr>
              <a:t>LIST OF TOP 5 SECTORS</a:t>
            </a:r>
          </a:p>
          <a:p>
            <a:pPr marL="342900" indent="-342900">
              <a:buFont typeface="+mj-lt"/>
              <a:buAutoNum type="arabicPeriod"/>
            </a:pPr>
            <a:endParaRPr lang="en-IN" dirty="0">
              <a:solidFill>
                <a:srgbClr val="000000"/>
              </a:solidFill>
              <a:latin typeface="Calibri" panose="020F0502020204030204" pitchFamily="34" charset="0"/>
            </a:endParaRPr>
          </a:p>
          <a:p>
            <a:pPr marL="342900" indent="-342900">
              <a:buFont typeface="+mj-lt"/>
              <a:buAutoNum type="arabicPeriod"/>
            </a:pPr>
            <a:r>
              <a:rPr lang="en-IN" sz="1800" b="0" i="0" u="none" strike="noStrike" dirty="0">
                <a:solidFill>
                  <a:srgbClr val="000000"/>
                </a:solidFill>
                <a:effectLst/>
                <a:latin typeface="Calibri" panose="020F0502020204030204" pitchFamily="34" charset="0"/>
              </a:rPr>
              <a:t>Plastic and Rubber</a:t>
            </a:r>
          </a:p>
          <a:p>
            <a:pPr marL="342900" indent="-342900">
              <a:buFont typeface="+mj-lt"/>
              <a:buAutoNum type="arabicPeriod"/>
            </a:pPr>
            <a:r>
              <a:rPr lang="en-IN" dirty="0">
                <a:solidFill>
                  <a:srgbClr val="000000"/>
                </a:solidFill>
                <a:latin typeface="Calibri" panose="020F0502020204030204" pitchFamily="34" charset="0"/>
              </a:rPr>
              <a:t>Pharmaceuticals and Chemicals</a:t>
            </a:r>
          </a:p>
          <a:p>
            <a:pPr marL="342900" indent="-342900">
              <a:buFont typeface="+mj-lt"/>
              <a:buAutoNum type="arabicPeriod"/>
            </a:pPr>
            <a:r>
              <a:rPr lang="en-IN" sz="1800" b="0" i="0" u="none" strike="noStrike" dirty="0">
                <a:solidFill>
                  <a:srgbClr val="000000"/>
                </a:solidFill>
                <a:effectLst/>
                <a:latin typeface="Calibri" panose="020F0502020204030204" pitchFamily="34" charset="0"/>
              </a:rPr>
              <a:t>Real Estate, Industrial Parks and IT Buildings</a:t>
            </a:r>
          </a:p>
          <a:p>
            <a:pPr marL="342900" indent="-342900">
              <a:buFont typeface="+mj-lt"/>
              <a:buAutoNum type="arabicPeriod"/>
            </a:pPr>
            <a:r>
              <a:rPr lang="en-IN" dirty="0">
                <a:solidFill>
                  <a:srgbClr val="000000"/>
                </a:solidFill>
                <a:latin typeface="Calibri" panose="020F0502020204030204" pitchFamily="34" charset="0"/>
              </a:rPr>
              <a:t>Solar and Other Renewable Energy</a:t>
            </a:r>
          </a:p>
          <a:p>
            <a:pPr marL="342900" indent="-342900">
              <a:buFont typeface="+mj-lt"/>
              <a:buAutoNum type="arabicPeriod"/>
            </a:pPr>
            <a:r>
              <a:rPr lang="en-IN" dirty="0">
                <a:solidFill>
                  <a:srgbClr val="000000"/>
                </a:solidFill>
                <a:latin typeface="Calibri" panose="020F0502020204030204" pitchFamily="34" charset="0"/>
              </a:rPr>
              <a:t>Engineering</a:t>
            </a:r>
          </a:p>
        </p:txBody>
      </p:sp>
      <p:pic>
        <p:nvPicPr>
          <p:cNvPr id="7" name="Picture 6">
            <a:extLst>
              <a:ext uri="{FF2B5EF4-FFF2-40B4-BE49-F238E27FC236}">
                <a16:creationId xmlns:a16="http://schemas.microsoft.com/office/drawing/2014/main" id="{11D84786-FDAF-B1D8-A207-B8FAE1CC95EA}"/>
              </a:ext>
            </a:extLst>
          </p:cNvPr>
          <p:cNvPicPr>
            <a:picLocks noChangeAspect="1"/>
          </p:cNvPicPr>
          <p:nvPr/>
        </p:nvPicPr>
        <p:blipFill>
          <a:blip r:embed="rId4"/>
          <a:stretch>
            <a:fillRect/>
          </a:stretch>
        </p:blipFill>
        <p:spPr>
          <a:xfrm>
            <a:off x="496420" y="4238576"/>
            <a:ext cx="5599580" cy="1434725"/>
          </a:xfrm>
          <a:prstGeom prst="rect">
            <a:avLst/>
          </a:prstGeom>
        </p:spPr>
      </p:pic>
      <p:pic>
        <p:nvPicPr>
          <p:cNvPr id="10" name="Picture 9">
            <a:extLst>
              <a:ext uri="{FF2B5EF4-FFF2-40B4-BE49-F238E27FC236}">
                <a16:creationId xmlns:a16="http://schemas.microsoft.com/office/drawing/2014/main" id="{70406DFD-9627-0399-78FD-309241D2EF06}"/>
              </a:ext>
            </a:extLst>
          </p:cNvPr>
          <p:cNvPicPr>
            <a:picLocks noChangeAspect="1"/>
          </p:cNvPicPr>
          <p:nvPr/>
        </p:nvPicPr>
        <p:blipFill>
          <a:blip r:embed="rId5"/>
          <a:stretch>
            <a:fillRect/>
          </a:stretch>
        </p:blipFill>
        <p:spPr>
          <a:xfrm>
            <a:off x="6483439" y="1041476"/>
            <a:ext cx="5563082" cy="2872989"/>
          </a:xfrm>
          <a:prstGeom prst="rect">
            <a:avLst/>
          </a:prstGeom>
        </p:spPr>
      </p:pic>
      <p:sp>
        <p:nvSpPr>
          <p:cNvPr id="11" name="TextBox 10">
            <a:extLst>
              <a:ext uri="{FF2B5EF4-FFF2-40B4-BE49-F238E27FC236}">
                <a16:creationId xmlns:a16="http://schemas.microsoft.com/office/drawing/2014/main" id="{B8E49BB9-09E7-9FAB-9797-3F79CDDA0021}"/>
              </a:ext>
            </a:extLst>
          </p:cNvPr>
          <p:cNvSpPr txBox="1"/>
          <p:nvPr/>
        </p:nvSpPr>
        <p:spPr>
          <a:xfrm>
            <a:off x="6483437" y="4011421"/>
            <a:ext cx="5563083" cy="1754326"/>
          </a:xfrm>
          <a:prstGeom prst="rect">
            <a:avLst/>
          </a:prstGeom>
          <a:noFill/>
        </p:spPr>
        <p:txBody>
          <a:bodyPr wrap="square" rtlCol="0">
            <a:spAutoFit/>
          </a:bodyPr>
          <a:lstStyle/>
          <a:p>
            <a:r>
              <a:rPr lang="en-IN" kern="100" dirty="0">
                <a:effectLst/>
                <a:ea typeface="Calibri" panose="020F0502020204030204" pitchFamily="34" charset="0"/>
                <a:cs typeface="Times New Roman" panose="02020603050405020304" pitchFamily="18" charset="0"/>
              </a:rPr>
              <a:t>These sectors have demonstrated their potential to contribute to economic advancement, employment generation, and overall industrial progress. The substantial investments in these sectors underscore Telangana's commitment to fostering diverse and sustainable growth avenues.</a:t>
            </a:r>
          </a:p>
        </p:txBody>
      </p:sp>
    </p:spTree>
    <p:extLst>
      <p:ext uri="{BB962C8B-B14F-4D97-AF65-F5344CB8AC3E}">
        <p14:creationId xmlns:p14="http://schemas.microsoft.com/office/powerpoint/2010/main" val="182833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12</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Q-09 "UNLOCKING INVESTMENT INSIGHTS: TOP 3 DISTRICTS WITH SIGNIFICANT SECTOR INVESTMENTS (FY 2019-2022)"</a:t>
            </a:r>
            <a:endParaRPr lang="en-US" sz="1800" b="1" dirty="0">
              <a:latin typeface="+mj-lt"/>
            </a:endParaRPr>
          </a:p>
        </p:txBody>
      </p:sp>
      <p:pic>
        <p:nvPicPr>
          <p:cNvPr id="7" name="Picture 6">
            <a:extLst>
              <a:ext uri="{FF2B5EF4-FFF2-40B4-BE49-F238E27FC236}">
                <a16:creationId xmlns:a16="http://schemas.microsoft.com/office/drawing/2014/main" id="{5AFB4D22-99DA-EBB8-6B45-4FC3997D8D7F}"/>
              </a:ext>
            </a:extLst>
          </p:cNvPr>
          <p:cNvPicPr>
            <a:picLocks noChangeAspect="1"/>
          </p:cNvPicPr>
          <p:nvPr/>
        </p:nvPicPr>
        <p:blipFill>
          <a:blip r:embed="rId4"/>
          <a:stretch>
            <a:fillRect/>
          </a:stretch>
        </p:blipFill>
        <p:spPr>
          <a:xfrm>
            <a:off x="8137336" y="854088"/>
            <a:ext cx="4054664" cy="1920415"/>
          </a:xfrm>
          <a:prstGeom prst="rect">
            <a:avLst/>
          </a:prstGeom>
        </p:spPr>
      </p:pic>
      <p:pic>
        <p:nvPicPr>
          <p:cNvPr id="10" name="Picture 9">
            <a:extLst>
              <a:ext uri="{FF2B5EF4-FFF2-40B4-BE49-F238E27FC236}">
                <a16:creationId xmlns:a16="http://schemas.microsoft.com/office/drawing/2014/main" id="{F68A1963-0E41-9B73-8B55-1AB76C0E4993}"/>
              </a:ext>
            </a:extLst>
          </p:cNvPr>
          <p:cNvPicPr>
            <a:picLocks noChangeAspect="1"/>
          </p:cNvPicPr>
          <p:nvPr/>
        </p:nvPicPr>
        <p:blipFill>
          <a:blip r:embed="rId5"/>
          <a:stretch>
            <a:fillRect/>
          </a:stretch>
        </p:blipFill>
        <p:spPr>
          <a:xfrm>
            <a:off x="8137336" y="4694918"/>
            <a:ext cx="4054664" cy="2163082"/>
          </a:xfrm>
          <a:prstGeom prst="rect">
            <a:avLst/>
          </a:prstGeom>
        </p:spPr>
      </p:pic>
      <p:pic>
        <p:nvPicPr>
          <p:cNvPr id="13" name="Picture 12">
            <a:extLst>
              <a:ext uri="{FF2B5EF4-FFF2-40B4-BE49-F238E27FC236}">
                <a16:creationId xmlns:a16="http://schemas.microsoft.com/office/drawing/2014/main" id="{99F8B1C2-2019-B803-CB97-56224061913C}"/>
              </a:ext>
            </a:extLst>
          </p:cNvPr>
          <p:cNvPicPr>
            <a:picLocks noChangeAspect="1"/>
          </p:cNvPicPr>
          <p:nvPr/>
        </p:nvPicPr>
        <p:blipFill>
          <a:blip r:embed="rId6"/>
          <a:stretch>
            <a:fillRect/>
          </a:stretch>
        </p:blipFill>
        <p:spPr>
          <a:xfrm>
            <a:off x="1" y="2774503"/>
            <a:ext cx="4054664" cy="1920415"/>
          </a:xfrm>
          <a:prstGeom prst="rect">
            <a:avLst/>
          </a:prstGeom>
        </p:spPr>
      </p:pic>
      <p:sp>
        <p:nvSpPr>
          <p:cNvPr id="15" name="TextBox 14">
            <a:extLst>
              <a:ext uri="{FF2B5EF4-FFF2-40B4-BE49-F238E27FC236}">
                <a16:creationId xmlns:a16="http://schemas.microsoft.com/office/drawing/2014/main" id="{2D6EC554-500A-C5C0-65CE-A2ABFDFC15ED}"/>
              </a:ext>
            </a:extLst>
          </p:cNvPr>
          <p:cNvSpPr txBox="1"/>
          <p:nvPr/>
        </p:nvSpPr>
        <p:spPr>
          <a:xfrm>
            <a:off x="-223521" y="1313440"/>
            <a:ext cx="8137337" cy="1070037"/>
          </a:xfrm>
          <a:prstGeom prst="rect">
            <a:avLst/>
          </a:prstGeom>
          <a:noFill/>
        </p:spPr>
        <p:txBody>
          <a:bodyPr wrap="square" rtlCol="0">
            <a:spAutoFit/>
          </a:bodyPr>
          <a:lstStyle/>
          <a:p>
            <a:pPr marL="457200">
              <a:lnSpc>
                <a:spcPct val="107000"/>
              </a:lnSpc>
            </a:pPr>
            <a:r>
              <a:rPr lang="en-IN" b="1" kern="100" dirty="0">
                <a:effectLst/>
                <a:ea typeface="Calibri" panose="020F0502020204030204" pitchFamily="34" charset="0"/>
                <a:cs typeface="Times New Roman" panose="02020603050405020304" pitchFamily="18" charset="0"/>
              </a:rPr>
              <a:t>Rangareddy</a:t>
            </a:r>
            <a:r>
              <a:rPr lang="en-IN" sz="1400" b="1" kern="100" dirty="0">
                <a:effectLst/>
                <a:ea typeface="Calibri" panose="020F0502020204030204" pitchFamily="34" charset="0"/>
                <a:cs typeface="Times New Roman" panose="02020603050405020304" pitchFamily="18" charset="0"/>
              </a:rPr>
              <a:t>:</a:t>
            </a:r>
            <a:endParaRPr lang="en-IN" sz="1400" kern="100" dirty="0">
              <a:effectLst/>
              <a:ea typeface="Calibri" panose="020F0502020204030204" pitchFamily="34" charset="0"/>
              <a:cs typeface="Times New Roman" panose="02020603050405020304" pitchFamily="18" charset="0"/>
            </a:endParaRPr>
          </a:p>
          <a:p>
            <a:pPr marL="457200">
              <a:lnSpc>
                <a:spcPct val="107000"/>
              </a:lnSpc>
              <a:spcAft>
                <a:spcPts val="800"/>
              </a:spcAft>
            </a:pPr>
            <a:r>
              <a:rPr lang="en-IN" sz="1400" kern="100" dirty="0">
                <a:effectLst/>
                <a:ea typeface="Calibri" panose="020F0502020204030204" pitchFamily="34" charset="0"/>
                <a:cs typeface="Times New Roman" panose="02020603050405020304" pitchFamily="18" charset="0"/>
              </a:rPr>
              <a:t>Rangareddy district secured the top spot with the highest investments, led by the "Real Estate, Industrial Parks, and Buildings" sector. This district's appeal lies in its strategic location, infrastructure, and growing urban landscape.</a:t>
            </a:r>
          </a:p>
        </p:txBody>
      </p:sp>
      <p:sp>
        <p:nvSpPr>
          <p:cNvPr id="16" name="TextBox 15">
            <a:extLst>
              <a:ext uri="{FF2B5EF4-FFF2-40B4-BE49-F238E27FC236}">
                <a16:creationId xmlns:a16="http://schemas.microsoft.com/office/drawing/2014/main" id="{A8E196F8-416B-3BFF-91CC-2E5966D2D250}"/>
              </a:ext>
            </a:extLst>
          </p:cNvPr>
          <p:cNvSpPr txBox="1"/>
          <p:nvPr/>
        </p:nvSpPr>
        <p:spPr>
          <a:xfrm>
            <a:off x="3962399" y="3231380"/>
            <a:ext cx="8137337" cy="1070037"/>
          </a:xfrm>
          <a:prstGeom prst="rect">
            <a:avLst/>
          </a:prstGeom>
          <a:noFill/>
        </p:spPr>
        <p:txBody>
          <a:bodyPr wrap="square" rtlCol="0">
            <a:spAutoFit/>
          </a:bodyPr>
          <a:lstStyle/>
          <a:p>
            <a:pPr marL="457200">
              <a:lnSpc>
                <a:spcPct val="107000"/>
              </a:lnSpc>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Sangareddy: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Sangareddy district secured the second position, driven by two significant sectors - "Pharmaceuticals &amp; Chemicals" and "Plastic &amp; Rubber." Its success can be attributed to its focus on pharmaceutical manufacturing and its growing contribution to the plastics and rubber industry.</a:t>
            </a:r>
          </a:p>
        </p:txBody>
      </p:sp>
      <p:sp>
        <p:nvSpPr>
          <p:cNvPr id="17" name="TextBox 16">
            <a:extLst>
              <a:ext uri="{FF2B5EF4-FFF2-40B4-BE49-F238E27FC236}">
                <a16:creationId xmlns:a16="http://schemas.microsoft.com/office/drawing/2014/main" id="{3AC5835A-7775-D769-5149-EDE43B1D6FA2}"/>
              </a:ext>
            </a:extLst>
          </p:cNvPr>
          <p:cNvSpPr txBox="1"/>
          <p:nvPr/>
        </p:nvSpPr>
        <p:spPr>
          <a:xfrm>
            <a:off x="-239393" y="5149320"/>
            <a:ext cx="8137337" cy="1070037"/>
          </a:xfrm>
          <a:prstGeom prst="rect">
            <a:avLst/>
          </a:prstGeom>
          <a:noFill/>
        </p:spPr>
        <p:txBody>
          <a:bodyPr wrap="square" rtlCol="0">
            <a:spAutoFit/>
          </a:bodyPr>
          <a:lstStyle/>
          <a:p>
            <a:pPr marL="457200">
              <a:lnSpc>
                <a:spcPct val="107000"/>
              </a:lnSpc>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Medchal Malkajgiri</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Medchal Malkajgiri district clinched the third position with a primary focus on the "Pharmaceuticals &amp; Chemicals" sector. Its noteworthy investments reflect the district's emphasis on driving advancements in pharmaceutical and chemical manufacturing.</a:t>
            </a:r>
          </a:p>
        </p:txBody>
      </p:sp>
    </p:spTree>
    <p:extLst>
      <p:ext uri="{BB962C8B-B14F-4D97-AF65-F5344CB8AC3E}">
        <p14:creationId xmlns:p14="http://schemas.microsoft.com/office/powerpoint/2010/main" val="360589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41ACB-5E13-E25D-43BF-054C08386D75}"/>
              </a:ext>
            </a:extLst>
          </p:cNvPr>
          <p:cNvSpPr>
            <a:spLocks noGrp="1"/>
          </p:cNvSpPr>
          <p:nvPr>
            <p:ph idx="1"/>
          </p:nvPr>
        </p:nvSpPr>
        <p:spPr>
          <a:xfrm>
            <a:off x="71576" y="1306318"/>
            <a:ext cx="5772624" cy="5252992"/>
          </a:xfrm>
        </p:spPr>
        <p:txBody>
          <a:bodyPr/>
          <a:lstStyle/>
          <a:p>
            <a:pPr indent="0" algn="ctr">
              <a:lnSpc>
                <a:spcPct val="107000"/>
              </a:lnSpc>
              <a:buNone/>
            </a:pPr>
            <a:r>
              <a:rPr lang="en-IN" sz="1800" b="1" u="sng" kern="100" dirty="0">
                <a:effectLst/>
                <a:latin typeface="+mj-lt"/>
                <a:ea typeface="Calibri" panose="020F0502020204030204" pitchFamily="34" charset="0"/>
                <a:cs typeface="Times New Roman" panose="02020603050405020304" pitchFamily="18" charset="0"/>
              </a:rPr>
              <a:t>Factors Contributing to Investment Success: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Strategic Sector Focus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Each district capitalized on sectors where it possessed inherent strengths, creating an investment-friendly environment.</a:t>
            </a:r>
          </a:p>
          <a:p>
            <a:pPr marL="342900" lvl="0" indent="-342900">
              <a:lnSpc>
                <a:spcPct val="107000"/>
              </a:lnSpc>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Infrastructure and Connectivity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Robust infrastructure, coupled with well-connected transportation networks, boosted these districts' attractiveness to investors.</a:t>
            </a:r>
          </a:p>
          <a:p>
            <a:pPr marL="342900" lvl="0" indent="-342900">
              <a:lnSpc>
                <a:spcPct val="107000"/>
              </a:lnSpc>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Diversified Economy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Diversification into multiple sectors allowed these districts to mitigate risks and attract a broader range of investors.</a:t>
            </a:r>
          </a:p>
          <a:p>
            <a:pPr marL="342900" lvl="0" indent="-342900">
              <a:lnSpc>
                <a:spcPct val="107000"/>
              </a:lnSpc>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Government Support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Supportive policies and initiatives encouraged investments, promoting ease of doing business and reducing bureaucratic hurdles.</a:t>
            </a:r>
          </a:p>
          <a:p>
            <a:pPr marL="342900" lvl="0" indent="-342900">
              <a:lnSpc>
                <a:spcPct val="107000"/>
              </a:lnSpc>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Skilled Workforce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 skilled labour pool equipped with sector-specific expertise enhanced these districts' capabilities, attracting investor confidence.</a:t>
            </a:r>
          </a:p>
          <a:p>
            <a:endParaRPr lang="en-IN" sz="1400" dirty="0"/>
          </a:p>
        </p:txBody>
      </p:sp>
      <p:sp>
        <p:nvSpPr>
          <p:cNvPr id="3" name="Slide Number Placeholder 2">
            <a:extLst>
              <a:ext uri="{FF2B5EF4-FFF2-40B4-BE49-F238E27FC236}">
                <a16:creationId xmlns:a16="http://schemas.microsoft.com/office/drawing/2014/main" id="{F23BBCBD-90D2-8C44-6E23-1619FF6E3453}"/>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pic>
        <p:nvPicPr>
          <p:cNvPr id="6" name="Picture Placeholder 10" descr="city skyline">
            <a:extLst>
              <a:ext uri="{FF2B5EF4-FFF2-40B4-BE49-F238E27FC236}">
                <a16:creationId xmlns:a16="http://schemas.microsoft.com/office/drawing/2014/main" id="{57EF2B4B-CFC8-54BA-252B-75B1A8F17D3C}"/>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l="9693" r="9693"/>
          <a:stretch>
            <a:fillRect/>
          </a:stretch>
        </p:blipFill>
        <p:spPr>
          <a:xfrm>
            <a:off x="5884863" y="0"/>
            <a:ext cx="6307137" cy="5780088"/>
          </a:xfrm>
        </p:spPr>
      </p:pic>
      <p:pic>
        <p:nvPicPr>
          <p:cNvPr id="7" name="Picture 6">
            <a:extLst>
              <a:ext uri="{FF2B5EF4-FFF2-40B4-BE49-F238E27FC236}">
                <a16:creationId xmlns:a16="http://schemas.microsoft.com/office/drawing/2014/main" id="{FEEAD651-DFFA-BB99-F41D-0B0ED4C21A44}"/>
              </a:ext>
            </a:extLst>
          </p:cNvPr>
          <p:cNvPicPr>
            <a:picLocks noChangeAspect="1"/>
          </p:cNvPicPr>
          <p:nvPr/>
        </p:nvPicPr>
        <p:blipFill>
          <a:blip r:embed="rId3"/>
          <a:stretch>
            <a:fillRect/>
          </a:stretch>
        </p:blipFill>
        <p:spPr>
          <a:xfrm>
            <a:off x="0" y="0"/>
            <a:ext cx="2288246" cy="1472928"/>
          </a:xfrm>
          <a:prstGeom prst="rect">
            <a:avLst/>
          </a:prstGeom>
        </p:spPr>
      </p:pic>
    </p:spTree>
    <p:extLst>
      <p:ext uri="{BB962C8B-B14F-4D97-AF65-F5344CB8AC3E}">
        <p14:creationId xmlns:p14="http://schemas.microsoft.com/office/powerpoint/2010/main" val="128544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14</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923330"/>
          </a:xfrm>
          <a:prstGeom prst="rect">
            <a:avLst/>
          </a:prstGeom>
          <a:noFill/>
        </p:spPr>
        <p:txBody>
          <a:bodyPr wrap="square" rtlCol="0">
            <a:spAutoFit/>
          </a:bodyPr>
          <a:lstStyle/>
          <a:p>
            <a:pPr algn="ctr"/>
            <a:r>
              <a:rPr lang="en-IN" b="1" i="0" dirty="0">
                <a:effectLst/>
                <a:latin typeface="+mj-lt"/>
              </a:rPr>
              <a:t>Q-10"EXPLORING INTERCONNECTIONS: DISTRICT INVESTMENTS, VEHICLE SALES, AND STAMPS REVENUE (FY 2021-2022)"</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53029" y="1513814"/>
            <a:ext cx="4004862" cy="2062103"/>
          </a:xfrm>
          <a:prstGeom prst="rect">
            <a:avLst/>
          </a:prstGeom>
          <a:noFill/>
          <a:ln>
            <a:noFill/>
          </a:ln>
        </p:spPr>
        <p:txBody>
          <a:bodyPr wrap="square" rtlCol="0">
            <a:spAutoFit/>
          </a:bodyPr>
          <a:lstStyle/>
          <a:p>
            <a:pPr algn="l"/>
            <a:r>
              <a:rPr lang="en-IN" sz="1600" b="1" i="0" dirty="0">
                <a:effectLst/>
                <a:latin typeface="Söhne"/>
              </a:rPr>
              <a:t>Investment vs. Revenue</a:t>
            </a:r>
            <a:r>
              <a:rPr lang="en-IN" sz="1600" b="0" i="0" dirty="0">
                <a:effectLst/>
                <a:latin typeface="Söhne"/>
              </a:rPr>
              <a:t>:</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Investment in crores (CR) shows a weak positive correlation with:</a:t>
            </a:r>
          </a:p>
          <a:p>
            <a:pPr marL="742950" lvl="1" indent="-285750" algn="l">
              <a:buFont typeface="Arial" panose="020B0604020202020204" pitchFamily="34" charset="0"/>
              <a:buChar char="•"/>
            </a:pPr>
            <a:r>
              <a:rPr lang="en-IN" sz="1400" b="0" i="0" dirty="0">
                <a:effectLst/>
                <a:latin typeface="Söhne"/>
              </a:rPr>
              <a:t>Documents Registered Revenue (0.1035)</a:t>
            </a:r>
          </a:p>
          <a:p>
            <a:pPr marL="742950" lvl="1" indent="-285750" algn="l">
              <a:buFont typeface="Arial" panose="020B0604020202020204" pitchFamily="34" charset="0"/>
              <a:buChar char="•"/>
            </a:pPr>
            <a:r>
              <a:rPr lang="en-IN" sz="1400" b="0" i="0" dirty="0">
                <a:effectLst/>
                <a:latin typeface="Söhne"/>
              </a:rPr>
              <a:t>e-Stamps Challans Revenue (0.1075)</a:t>
            </a:r>
          </a:p>
          <a:p>
            <a:pPr algn="l">
              <a:buFont typeface="Arial" panose="020B0604020202020204" pitchFamily="34" charset="0"/>
              <a:buChar char="•"/>
            </a:pPr>
            <a:r>
              <a:rPr lang="en-IN" sz="1400" b="0" i="0" dirty="0">
                <a:effectLst/>
                <a:latin typeface="Söhne"/>
              </a:rPr>
              <a:t>These relationships indicate that as investments increase slightly, both document registration and e-stamps revenue tend to increase.</a:t>
            </a:r>
          </a:p>
        </p:txBody>
      </p:sp>
      <p:sp>
        <p:nvSpPr>
          <p:cNvPr id="6" name="TextBox 5">
            <a:extLst>
              <a:ext uri="{FF2B5EF4-FFF2-40B4-BE49-F238E27FC236}">
                <a16:creationId xmlns:a16="http://schemas.microsoft.com/office/drawing/2014/main" id="{BB0B9526-E39B-073E-A9AA-CB06292353C0}"/>
              </a:ext>
            </a:extLst>
          </p:cNvPr>
          <p:cNvSpPr txBox="1"/>
          <p:nvPr/>
        </p:nvSpPr>
        <p:spPr>
          <a:xfrm>
            <a:off x="4129249" y="1472928"/>
            <a:ext cx="4004862" cy="2277547"/>
          </a:xfrm>
          <a:prstGeom prst="rect">
            <a:avLst/>
          </a:prstGeom>
          <a:noFill/>
          <a:ln>
            <a:noFill/>
          </a:ln>
        </p:spPr>
        <p:txBody>
          <a:bodyPr wrap="square" rtlCol="0">
            <a:spAutoFit/>
          </a:bodyPr>
          <a:lstStyle/>
          <a:p>
            <a:pPr algn="l"/>
            <a:r>
              <a:rPr lang="en-IN" sz="1600" b="1" i="0" dirty="0">
                <a:effectLst/>
                <a:latin typeface="Söhne"/>
              </a:rPr>
              <a:t>Investment vs. Vehicle Sales:</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Investment in CR exhibits weak positive correlations with various vehicle sales categories:</a:t>
            </a:r>
          </a:p>
          <a:p>
            <a:pPr marL="742950" lvl="1" indent="-285750" algn="l">
              <a:buFont typeface="Arial" panose="020B0604020202020204" pitchFamily="34" charset="0"/>
              <a:buChar char="•"/>
            </a:pPr>
            <a:r>
              <a:rPr lang="en-IN" sz="1400" b="0" i="0" dirty="0">
                <a:effectLst/>
                <a:latin typeface="Söhne"/>
              </a:rPr>
              <a:t>Petrol Vehicle Sales (0.1122)</a:t>
            </a:r>
          </a:p>
          <a:p>
            <a:pPr marL="742950" lvl="1" indent="-285750" algn="l">
              <a:buFont typeface="Arial" panose="020B0604020202020204" pitchFamily="34" charset="0"/>
              <a:buChar char="•"/>
            </a:pPr>
            <a:r>
              <a:rPr lang="en-IN" sz="1400" b="0" i="0" dirty="0">
                <a:effectLst/>
                <a:latin typeface="Söhne"/>
              </a:rPr>
              <a:t>Diesel Vehicle Sales (0.1144)</a:t>
            </a:r>
          </a:p>
          <a:p>
            <a:pPr marL="742950" lvl="1" indent="-285750" algn="l">
              <a:buFont typeface="Arial" panose="020B0604020202020204" pitchFamily="34" charset="0"/>
              <a:buChar char="•"/>
            </a:pPr>
            <a:r>
              <a:rPr lang="en-IN" sz="1400" b="0" i="0" dirty="0">
                <a:effectLst/>
                <a:latin typeface="Söhne"/>
              </a:rPr>
              <a:t>Electric Vehicle Sales (0.1111)</a:t>
            </a:r>
          </a:p>
          <a:p>
            <a:pPr algn="l">
              <a:buFont typeface="Arial" panose="020B0604020202020204" pitchFamily="34" charset="0"/>
              <a:buChar char="•"/>
            </a:pPr>
            <a:r>
              <a:rPr lang="en-IN" sz="1400" b="0" i="0" dirty="0">
                <a:effectLst/>
                <a:latin typeface="Söhne"/>
              </a:rPr>
              <a:t>These correlations suggest that higher investments are associated with slightly increased sales of vehicles with different fuel types.</a:t>
            </a:r>
          </a:p>
        </p:txBody>
      </p:sp>
      <p:sp>
        <p:nvSpPr>
          <p:cNvPr id="9" name="TextBox 8">
            <a:extLst>
              <a:ext uri="{FF2B5EF4-FFF2-40B4-BE49-F238E27FC236}">
                <a16:creationId xmlns:a16="http://schemas.microsoft.com/office/drawing/2014/main" id="{7D09B867-8B3E-F475-2B3D-5672AA61CA6B}"/>
              </a:ext>
            </a:extLst>
          </p:cNvPr>
          <p:cNvSpPr txBox="1"/>
          <p:nvPr/>
        </p:nvSpPr>
        <p:spPr>
          <a:xfrm>
            <a:off x="8205469" y="1513814"/>
            <a:ext cx="4004862" cy="2277547"/>
          </a:xfrm>
          <a:prstGeom prst="rect">
            <a:avLst/>
          </a:prstGeom>
          <a:noFill/>
          <a:ln>
            <a:noFill/>
          </a:ln>
        </p:spPr>
        <p:txBody>
          <a:bodyPr wrap="square" rtlCol="0">
            <a:spAutoFit/>
          </a:bodyPr>
          <a:lstStyle/>
          <a:p>
            <a:pPr algn="l"/>
            <a:r>
              <a:rPr lang="en-IN" sz="1600" b="1" i="0" dirty="0">
                <a:effectLst/>
                <a:latin typeface="Söhne"/>
              </a:rPr>
              <a:t>Investment vs. Vehicle Class</a:t>
            </a:r>
            <a:r>
              <a:rPr lang="en-IN" sz="1600" b="0" i="0" dirty="0">
                <a:effectLst/>
                <a:latin typeface="Söhne"/>
              </a:rPr>
              <a:t>:</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Investment in CR shows weak positive correlations with different vehicle classes:</a:t>
            </a:r>
          </a:p>
          <a:p>
            <a:pPr marL="742950" lvl="1" indent="-285750" algn="l">
              <a:buFont typeface="Arial" panose="020B0604020202020204" pitchFamily="34" charset="0"/>
              <a:buChar char="•"/>
            </a:pPr>
            <a:r>
              <a:rPr lang="en-IN" sz="1400" b="0" i="0" dirty="0">
                <a:effectLst/>
                <a:latin typeface="Söhne"/>
              </a:rPr>
              <a:t>Motorcycles (0.1132)</a:t>
            </a:r>
          </a:p>
          <a:p>
            <a:pPr marL="742950" lvl="1" indent="-285750" algn="l">
              <a:buFont typeface="Arial" panose="020B0604020202020204" pitchFamily="34" charset="0"/>
              <a:buChar char="•"/>
            </a:pPr>
            <a:r>
              <a:rPr lang="en-IN" sz="1400" b="0" i="0" dirty="0">
                <a:effectLst/>
                <a:latin typeface="Söhne"/>
              </a:rPr>
              <a:t>Motorcars (0.1109)</a:t>
            </a:r>
          </a:p>
          <a:p>
            <a:pPr marL="742950" lvl="1" indent="-285750" algn="l">
              <a:buFont typeface="Arial" panose="020B0604020202020204" pitchFamily="34" charset="0"/>
              <a:buChar char="•"/>
            </a:pPr>
            <a:r>
              <a:rPr lang="en-IN" sz="1400" b="0" i="0" dirty="0">
                <a:effectLst/>
                <a:latin typeface="Söhne"/>
              </a:rPr>
              <a:t>Others (0.1099)</a:t>
            </a:r>
          </a:p>
          <a:p>
            <a:pPr algn="l">
              <a:buFont typeface="Arial" panose="020B0604020202020204" pitchFamily="34" charset="0"/>
              <a:buChar char="•"/>
            </a:pPr>
            <a:r>
              <a:rPr lang="en-IN" sz="1400" b="0" i="0" dirty="0">
                <a:effectLst/>
                <a:latin typeface="Söhne"/>
              </a:rPr>
              <a:t>These correlations imply that as investments rise, sales of motorcycles, motorcars, and other vehicle classes tend to increase slightly.</a:t>
            </a:r>
          </a:p>
        </p:txBody>
      </p:sp>
      <p:sp>
        <p:nvSpPr>
          <p:cNvPr id="10" name="TextBox 9">
            <a:extLst>
              <a:ext uri="{FF2B5EF4-FFF2-40B4-BE49-F238E27FC236}">
                <a16:creationId xmlns:a16="http://schemas.microsoft.com/office/drawing/2014/main" id="{99FB3AC7-E9E1-3205-867B-B4817DDE3A1F}"/>
              </a:ext>
            </a:extLst>
          </p:cNvPr>
          <p:cNvSpPr txBox="1"/>
          <p:nvPr/>
        </p:nvSpPr>
        <p:spPr>
          <a:xfrm>
            <a:off x="8205469" y="3952329"/>
            <a:ext cx="4004862" cy="1846659"/>
          </a:xfrm>
          <a:prstGeom prst="rect">
            <a:avLst/>
          </a:prstGeom>
          <a:noFill/>
          <a:ln>
            <a:noFill/>
          </a:ln>
        </p:spPr>
        <p:txBody>
          <a:bodyPr wrap="square" rtlCol="0">
            <a:spAutoFit/>
          </a:bodyPr>
          <a:lstStyle/>
          <a:p>
            <a:pPr algn="l"/>
            <a:r>
              <a:rPr lang="en-IN" sz="1600" b="1" i="0" dirty="0">
                <a:effectLst/>
                <a:latin typeface="Söhne"/>
              </a:rPr>
              <a:t>Fuel Type vs. Vehicle Class:</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Fuel type variables (Petrol, Diesel, Electric) display strong positive correlations with various vehicle classes (Motorcycles, Motorcars, Others).</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This indicates that certain fuel types are linked to increased sales in specific vehicle classes.</a:t>
            </a:r>
          </a:p>
        </p:txBody>
      </p:sp>
      <p:sp>
        <p:nvSpPr>
          <p:cNvPr id="11" name="TextBox 10">
            <a:extLst>
              <a:ext uri="{FF2B5EF4-FFF2-40B4-BE49-F238E27FC236}">
                <a16:creationId xmlns:a16="http://schemas.microsoft.com/office/drawing/2014/main" id="{2AA87921-D0D6-A5A6-5D6E-F1CF7BDC48C0}"/>
              </a:ext>
            </a:extLst>
          </p:cNvPr>
          <p:cNvSpPr txBox="1"/>
          <p:nvPr/>
        </p:nvSpPr>
        <p:spPr>
          <a:xfrm>
            <a:off x="4129249" y="3952329"/>
            <a:ext cx="4004862" cy="2277547"/>
          </a:xfrm>
          <a:prstGeom prst="rect">
            <a:avLst/>
          </a:prstGeom>
          <a:noFill/>
          <a:ln>
            <a:noFill/>
          </a:ln>
        </p:spPr>
        <p:txBody>
          <a:bodyPr wrap="square" rtlCol="0">
            <a:spAutoFit/>
          </a:bodyPr>
          <a:lstStyle/>
          <a:p>
            <a:pPr algn="l"/>
            <a:r>
              <a:rPr lang="en-IN" sz="1600" b="1" i="0" dirty="0">
                <a:effectLst/>
                <a:latin typeface="Söhne"/>
              </a:rPr>
              <a:t>Revenue vs. Vehicle Sales</a:t>
            </a:r>
            <a:r>
              <a:rPr lang="en-IN" sz="1600" b="0" i="0" dirty="0">
                <a:effectLst/>
                <a:latin typeface="Söhne"/>
              </a:rPr>
              <a:t>:</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Both Documents Registered Revenue and e-Stamps Challans Revenue demonstrate strong positive correlations with Petrol Vehicle Sales, Diesel Vehicle Sales, and Electric Vehicle Sales.</a:t>
            </a:r>
          </a:p>
          <a:p>
            <a:pPr algn="l"/>
            <a:endParaRPr lang="en-IN" sz="1400" b="0" i="0" dirty="0">
              <a:effectLst/>
              <a:latin typeface="Söhne"/>
            </a:endParaRPr>
          </a:p>
          <a:p>
            <a:pPr algn="l">
              <a:buFont typeface="Arial" panose="020B0604020202020204" pitchFamily="34" charset="0"/>
              <a:buChar char="•"/>
            </a:pPr>
            <a:r>
              <a:rPr lang="en-IN" sz="1400" b="0" i="0" dirty="0">
                <a:effectLst/>
                <a:latin typeface="Söhne"/>
              </a:rPr>
              <a:t>This suggests that higher revenue from document registration and e-stamps is associated with increased sales of vehicles using these fuel types.</a:t>
            </a:r>
          </a:p>
        </p:txBody>
      </p:sp>
      <p:sp>
        <p:nvSpPr>
          <p:cNvPr id="13" name="TextBox 12">
            <a:extLst>
              <a:ext uri="{FF2B5EF4-FFF2-40B4-BE49-F238E27FC236}">
                <a16:creationId xmlns:a16="http://schemas.microsoft.com/office/drawing/2014/main" id="{7152D091-F8DB-0833-6B52-C4CC04CA32B6}"/>
              </a:ext>
            </a:extLst>
          </p:cNvPr>
          <p:cNvSpPr txBox="1"/>
          <p:nvPr/>
        </p:nvSpPr>
        <p:spPr>
          <a:xfrm>
            <a:off x="53029" y="3952329"/>
            <a:ext cx="4076220" cy="2308324"/>
          </a:xfrm>
          <a:prstGeom prst="rect">
            <a:avLst/>
          </a:prstGeom>
          <a:noFill/>
          <a:ln>
            <a:noFill/>
          </a:ln>
        </p:spPr>
        <p:txBody>
          <a:bodyPr wrap="square" rtlCol="0">
            <a:spAutoFit/>
          </a:bodyPr>
          <a:lstStyle/>
          <a:p>
            <a:pPr algn="l"/>
            <a:r>
              <a:rPr lang="en-IN" sz="1600" b="1" i="0" dirty="0">
                <a:effectLst/>
                <a:latin typeface="Söhne"/>
              </a:rPr>
              <a:t>Investment vs. Seating Capacity and Sales Categories</a:t>
            </a:r>
            <a:r>
              <a:rPr lang="en-IN" sz="1600" b="0" i="0" dirty="0">
                <a:effectLst/>
                <a:latin typeface="Söhne"/>
              </a:rPr>
              <a:t>:</a:t>
            </a:r>
          </a:p>
          <a:p>
            <a:pPr algn="l">
              <a:buFont typeface="Arial" panose="020B0604020202020204" pitchFamily="34" charset="0"/>
              <a:buChar char="•"/>
            </a:pPr>
            <a:r>
              <a:rPr lang="en-IN" sz="1400" b="0" i="0" dirty="0">
                <a:effectLst/>
                <a:latin typeface="Söhne"/>
              </a:rPr>
              <a:t>Investment in CR also exhibits weak positive correlations with:</a:t>
            </a:r>
          </a:p>
          <a:p>
            <a:pPr marL="742950" lvl="1" indent="-285750" algn="l">
              <a:buFont typeface="Arial" panose="020B0604020202020204" pitchFamily="34" charset="0"/>
              <a:buChar char="•"/>
            </a:pPr>
            <a:r>
              <a:rPr lang="en-IN" sz="1400" b="0" i="0" dirty="0">
                <a:effectLst/>
                <a:latin typeface="Söhne"/>
              </a:rPr>
              <a:t>Vehicle seating capacity categories</a:t>
            </a:r>
          </a:p>
          <a:p>
            <a:pPr marL="742950" lvl="1" indent="-285750" algn="l">
              <a:buFont typeface="Arial" panose="020B0604020202020204" pitchFamily="34" charset="0"/>
              <a:buChar char="•"/>
            </a:pPr>
            <a:r>
              <a:rPr lang="en-IN" sz="1400" b="0" i="0" dirty="0">
                <a:effectLst/>
                <a:latin typeface="Söhne"/>
              </a:rPr>
              <a:t>Vehicle sales categories</a:t>
            </a:r>
          </a:p>
          <a:p>
            <a:pPr algn="l">
              <a:buFont typeface="Arial" panose="020B0604020202020204" pitchFamily="34" charset="0"/>
              <a:buChar char="•"/>
            </a:pPr>
            <a:r>
              <a:rPr lang="en-IN" sz="1400" b="0" i="0" dirty="0">
                <a:effectLst/>
                <a:latin typeface="Söhne"/>
              </a:rPr>
              <a:t>These relationships indicate that increased investments are linked to slightly higher sales of vehicles with different seating capacities and in various sales categories.</a:t>
            </a:r>
          </a:p>
        </p:txBody>
      </p:sp>
      <p:pic>
        <p:nvPicPr>
          <p:cNvPr id="15" name="Picture 14">
            <a:extLst>
              <a:ext uri="{FF2B5EF4-FFF2-40B4-BE49-F238E27FC236}">
                <a16:creationId xmlns:a16="http://schemas.microsoft.com/office/drawing/2014/main" id="{38B89FC2-A1CC-AD14-DE5A-A33B382AF539}"/>
              </a:ext>
            </a:extLst>
          </p:cNvPr>
          <p:cNvPicPr>
            <a:picLocks noChangeAspect="1"/>
          </p:cNvPicPr>
          <p:nvPr/>
        </p:nvPicPr>
        <p:blipFill>
          <a:blip r:embed="rId4"/>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317292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15</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Q-11 "ANALYSIS OF SECTOR-WISE INVESTMENTS ACROSS DISTRICTS IN FY 2021 AND 2022"</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34635" y="1472928"/>
            <a:ext cx="4004862" cy="4770537"/>
          </a:xfrm>
          <a:prstGeom prst="rect">
            <a:avLst/>
          </a:prstGeom>
          <a:noFill/>
        </p:spPr>
        <p:txBody>
          <a:bodyPr wrap="square" rtlCol="0">
            <a:spAutoFit/>
          </a:bodyPr>
          <a:lstStyle/>
          <a:p>
            <a:pPr algn="l"/>
            <a:r>
              <a:rPr lang="en-IN" sz="1600" b="1" i="0" dirty="0">
                <a:effectLst/>
                <a:latin typeface="Söhne"/>
              </a:rPr>
              <a:t>Sectors with Substantial Investments Across Multiple Districts (FY 2021-2022):</a:t>
            </a:r>
          </a:p>
          <a:p>
            <a:pPr algn="l"/>
            <a:endParaRPr lang="en-IN" sz="1600" b="0" i="0" dirty="0">
              <a:effectLst/>
              <a:latin typeface="Söhne"/>
            </a:endParaRPr>
          </a:p>
          <a:p>
            <a:pPr algn="l">
              <a:buFont typeface="+mj-lt"/>
              <a:buAutoNum type="arabicPeriod"/>
            </a:pPr>
            <a:r>
              <a:rPr lang="en-IN" sz="1600" b="1" i="0" dirty="0">
                <a:effectLst/>
                <a:latin typeface="Söhne"/>
              </a:rPr>
              <a:t>Real Estate, Industrial Parks and IT Buildings (District: </a:t>
            </a:r>
            <a:r>
              <a:rPr lang="en-IN" sz="1600" b="1" i="0" dirty="0">
                <a:effectLst/>
                <a:highlight>
                  <a:srgbClr val="FFFF00"/>
                </a:highlight>
                <a:latin typeface="Söhne"/>
              </a:rPr>
              <a:t>Rangareddy </a:t>
            </a:r>
            <a:r>
              <a:rPr lang="en-IN" sz="1600" b="1" i="0" dirty="0">
                <a:effectLst/>
                <a:latin typeface="Söhne"/>
              </a:rPr>
              <a:t>)</a:t>
            </a:r>
            <a:endParaRPr lang="en-IN" sz="1600" b="0" i="0" dirty="0">
              <a:effectLst/>
              <a:latin typeface="Söhne"/>
            </a:endParaRPr>
          </a:p>
          <a:p>
            <a:pPr marL="742950" lvl="1" indent="-285750" algn="l">
              <a:buFont typeface="Arial" panose="020B0604020202020204" pitchFamily="34" charset="0"/>
              <a:buChar char="•"/>
            </a:pPr>
            <a:r>
              <a:rPr lang="en-IN" sz="1600" b="0" i="0" dirty="0">
                <a:effectLst/>
                <a:latin typeface="Söhne"/>
              </a:rPr>
              <a:t>Total Investment: ₹3,979.80 Crores</a:t>
            </a:r>
          </a:p>
          <a:p>
            <a:pPr marL="742950" lvl="1" indent="-285750" algn="l">
              <a:buFont typeface="Arial" panose="020B0604020202020204" pitchFamily="34" charset="0"/>
              <a:buChar char="•"/>
            </a:pPr>
            <a:endParaRPr lang="en-IN" sz="1600" b="0" i="0" dirty="0">
              <a:effectLst/>
              <a:latin typeface="Söhne"/>
            </a:endParaRPr>
          </a:p>
          <a:p>
            <a:pPr algn="l">
              <a:buFont typeface="+mj-lt"/>
              <a:buAutoNum type="arabicPeriod"/>
            </a:pPr>
            <a:r>
              <a:rPr lang="en-IN" sz="1600" b="1" i="0" dirty="0">
                <a:effectLst/>
                <a:latin typeface="Söhne"/>
              </a:rPr>
              <a:t>Plastic and Rubber (District: </a:t>
            </a:r>
            <a:r>
              <a:rPr lang="en-IN" sz="1600" b="1" i="0" dirty="0">
                <a:effectLst/>
                <a:highlight>
                  <a:srgbClr val="FFFF00"/>
                </a:highlight>
                <a:latin typeface="Söhne"/>
              </a:rPr>
              <a:t>Rangareddy</a:t>
            </a:r>
            <a:r>
              <a:rPr lang="en-IN" sz="1600" b="1" i="0" dirty="0">
                <a:effectLst/>
                <a:latin typeface="Söhne"/>
              </a:rPr>
              <a:t>)</a:t>
            </a:r>
            <a:endParaRPr lang="en-IN" sz="1600" b="0" i="0" dirty="0">
              <a:effectLst/>
              <a:latin typeface="Söhne"/>
            </a:endParaRPr>
          </a:p>
          <a:p>
            <a:pPr marL="742950" lvl="1" indent="-285750" algn="l">
              <a:buFont typeface="Arial" panose="020B0604020202020204" pitchFamily="34" charset="0"/>
              <a:buChar char="•"/>
            </a:pPr>
            <a:r>
              <a:rPr lang="en-IN" sz="1600" b="0" i="0" dirty="0">
                <a:effectLst/>
                <a:latin typeface="Söhne"/>
              </a:rPr>
              <a:t>Total Investment: ₹3,866.41 Crores</a:t>
            </a:r>
          </a:p>
          <a:p>
            <a:pPr marL="742950" lvl="1" indent="-285750" algn="l">
              <a:buFont typeface="Arial" panose="020B0604020202020204" pitchFamily="34" charset="0"/>
              <a:buChar char="•"/>
            </a:pPr>
            <a:endParaRPr lang="en-IN" sz="1600" b="0" i="0" dirty="0">
              <a:effectLst/>
              <a:latin typeface="Söhne"/>
            </a:endParaRPr>
          </a:p>
          <a:p>
            <a:pPr algn="l">
              <a:buFont typeface="+mj-lt"/>
              <a:buAutoNum type="arabicPeriod"/>
            </a:pPr>
            <a:r>
              <a:rPr lang="en-IN" sz="1600" b="1" i="0" dirty="0">
                <a:effectLst/>
                <a:latin typeface="Söhne"/>
              </a:rPr>
              <a:t>Plastic and Rubber (District: </a:t>
            </a:r>
            <a:r>
              <a:rPr lang="en-IN" sz="1600" b="1" i="0" dirty="0">
                <a:effectLst/>
                <a:highlight>
                  <a:srgbClr val="FFFF00"/>
                </a:highlight>
                <a:latin typeface="Söhne"/>
              </a:rPr>
              <a:t>Sangareddy</a:t>
            </a:r>
            <a:r>
              <a:rPr lang="en-IN" sz="1600" b="1" i="0" dirty="0">
                <a:effectLst/>
                <a:latin typeface="Söhne"/>
              </a:rPr>
              <a:t>)</a:t>
            </a:r>
            <a:endParaRPr lang="en-IN" sz="1600" b="0" i="0" dirty="0">
              <a:effectLst/>
              <a:latin typeface="Söhne"/>
            </a:endParaRPr>
          </a:p>
          <a:p>
            <a:pPr marL="742950" lvl="1" indent="-285750" algn="l">
              <a:buFont typeface="Arial" panose="020B0604020202020204" pitchFamily="34" charset="0"/>
              <a:buChar char="•"/>
            </a:pPr>
            <a:r>
              <a:rPr lang="en-IN" sz="1600" b="0" i="0" dirty="0">
                <a:effectLst/>
                <a:latin typeface="Söhne"/>
              </a:rPr>
              <a:t>Total Investment: ₹1,765.95 Crores</a:t>
            </a:r>
          </a:p>
          <a:p>
            <a:pPr marL="742950" lvl="1" indent="-285750" algn="l">
              <a:buFont typeface="Arial" panose="020B0604020202020204" pitchFamily="34" charset="0"/>
              <a:buChar char="•"/>
            </a:pPr>
            <a:endParaRPr lang="en-IN" sz="1600" b="0" i="0" dirty="0">
              <a:effectLst/>
              <a:latin typeface="Söhne"/>
            </a:endParaRPr>
          </a:p>
          <a:p>
            <a:pPr algn="l">
              <a:buFont typeface="+mj-lt"/>
              <a:buAutoNum type="arabicPeriod"/>
            </a:pPr>
            <a:r>
              <a:rPr lang="en-IN" sz="1600" b="1" i="0" dirty="0">
                <a:effectLst/>
                <a:latin typeface="Söhne"/>
              </a:rPr>
              <a:t>Beverages (District: </a:t>
            </a:r>
            <a:r>
              <a:rPr lang="en-IN" sz="1600" b="1" i="0" dirty="0">
                <a:effectLst/>
                <a:highlight>
                  <a:srgbClr val="FFFF00"/>
                </a:highlight>
                <a:latin typeface="Söhne"/>
              </a:rPr>
              <a:t>Narayanpet</a:t>
            </a:r>
            <a:r>
              <a:rPr lang="en-IN" sz="1600" b="1" i="0" dirty="0">
                <a:effectLst/>
                <a:latin typeface="Söhne"/>
              </a:rPr>
              <a:t>)</a:t>
            </a:r>
            <a:endParaRPr lang="en-IN" sz="1600" b="0" i="0" dirty="0">
              <a:effectLst/>
              <a:latin typeface="Söhne"/>
            </a:endParaRPr>
          </a:p>
          <a:p>
            <a:pPr marL="742950" lvl="1" indent="-285750" algn="l">
              <a:buFont typeface="Arial" panose="020B0604020202020204" pitchFamily="34" charset="0"/>
              <a:buChar char="•"/>
            </a:pPr>
            <a:r>
              <a:rPr lang="en-IN" sz="1600" b="0" i="0" dirty="0">
                <a:effectLst/>
                <a:latin typeface="Söhne"/>
              </a:rPr>
              <a:t>Total Investment: ₹1,467 Crores</a:t>
            </a:r>
          </a:p>
          <a:p>
            <a:pPr marL="742950" lvl="1" indent="-285750" algn="l">
              <a:buFont typeface="Arial" panose="020B0604020202020204" pitchFamily="34" charset="0"/>
              <a:buChar char="•"/>
            </a:pPr>
            <a:endParaRPr lang="en-IN" sz="1600" b="0" i="0" dirty="0">
              <a:effectLst/>
              <a:latin typeface="Söhne"/>
            </a:endParaRPr>
          </a:p>
          <a:p>
            <a:pPr algn="l">
              <a:buFont typeface="+mj-lt"/>
              <a:buAutoNum type="arabicPeriod"/>
            </a:pPr>
            <a:r>
              <a:rPr lang="en-IN" sz="1600" b="1" i="0" dirty="0">
                <a:effectLst/>
                <a:latin typeface="Söhne"/>
              </a:rPr>
              <a:t>Automobile (District: </a:t>
            </a:r>
            <a:r>
              <a:rPr lang="en-IN" sz="1600" b="1" i="0" dirty="0">
                <a:effectLst/>
                <a:highlight>
                  <a:srgbClr val="FFFF00"/>
                </a:highlight>
                <a:latin typeface="Söhne"/>
              </a:rPr>
              <a:t>Sangareddy</a:t>
            </a:r>
            <a:r>
              <a:rPr lang="en-IN" sz="1600" b="1" i="0" dirty="0">
                <a:effectLst/>
                <a:latin typeface="Söhne"/>
              </a:rPr>
              <a:t>)</a:t>
            </a:r>
            <a:endParaRPr lang="en-IN" sz="1600" b="0" i="0" dirty="0">
              <a:effectLst/>
              <a:latin typeface="Söhne"/>
            </a:endParaRPr>
          </a:p>
          <a:p>
            <a:pPr marL="742950" lvl="1" indent="-285750" algn="l">
              <a:buFont typeface="Arial" panose="020B0604020202020204" pitchFamily="34" charset="0"/>
              <a:buChar char="•"/>
            </a:pPr>
            <a:r>
              <a:rPr lang="en-IN" sz="1600" b="0" i="0" dirty="0">
                <a:effectLst/>
                <a:latin typeface="Söhne"/>
              </a:rPr>
              <a:t>Total Investment: ₹1,289.90 Crores</a:t>
            </a:r>
          </a:p>
          <a:p>
            <a:pPr marL="742950" lvl="1" indent="-285750" algn="l">
              <a:buFont typeface="Arial" panose="020B0604020202020204" pitchFamily="34" charset="0"/>
              <a:buChar char="•"/>
            </a:pPr>
            <a:endParaRPr lang="en-IN" sz="1600" b="0" i="0" dirty="0">
              <a:effectLst/>
              <a:latin typeface="Söhne"/>
            </a:endParaRPr>
          </a:p>
        </p:txBody>
      </p:sp>
      <p:pic>
        <p:nvPicPr>
          <p:cNvPr id="7" name="Picture 6">
            <a:extLst>
              <a:ext uri="{FF2B5EF4-FFF2-40B4-BE49-F238E27FC236}">
                <a16:creationId xmlns:a16="http://schemas.microsoft.com/office/drawing/2014/main" id="{CF8CE85C-FA52-2537-3DA4-557D0B8573CE}"/>
              </a:ext>
            </a:extLst>
          </p:cNvPr>
          <p:cNvPicPr>
            <a:picLocks noChangeAspect="1"/>
          </p:cNvPicPr>
          <p:nvPr/>
        </p:nvPicPr>
        <p:blipFill>
          <a:blip r:embed="rId4"/>
          <a:stretch>
            <a:fillRect/>
          </a:stretch>
        </p:blipFill>
        <p:spPr>
          <a:xfrm>
            <a:off x="4348480" y="1689150"/>
            <a:ext cx="7666645" cy="4086954"/>
          </a:xfrm>
          <a:prstGeom prst="rect">
            <a:avLst/>
          </a:prstGeom>
        </p:spPr>
      </p:pic>
      <p:pic>
        <p:nvPicPr>
          <p:cNvPr id="9" name="Picture 8">
            <a:extLst>
              <a:ext uri="{FF2B5EF4-FFF2-40B4-BE49-F238E27FC236}">
                <a16:creationId xmlns:a16="http://schemas.microsoft.com/office/drawing/2014/main" id="{A78C871A-ECED-2A4D-3840-F4FB663AF73B}"/>
              </a:ext>
            </a:extLst>
          </p:cNvPr>
          <p:cNvPicPr>
            <a:picLocks noChangeAspect="1"/>
          </p:cNvPicPr>
          <p:nvPr/>
        </p:nvPicPr>
        <p:blipFill>
          <a:blip r:embed="rId5"/>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247253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16</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Q-12 "SEASONAL PATTERNS AND CYCLICALITY IN INVESTMENT TRENDS BY SECTOR"</a:t>
            </a:r>
            <a:endParaRPr lang="en-US" sz="1800" b="1" dirty="0">
              <a:latin typeface="+mj-lt"/>
            </a:endParaRPr>
          </a:p>
        </p:txBody>
      </p:sp>
      <p:pic>
        <p:nvPicPr>
          <p:cNvPr id="7" name="Picture 6">
            <a:extLst>
              <a:ext uri="{FF2B5EF4-FFF2-40B4-BE49-F238E27FC236}">
                <a16:creationId xmlns:a16="http://schemas.microsoft.com/office/drawing/2014/main" id="{CCF66B6D-A557-5068-409F-597AF72DD3B0}"/>
              </a:ext>
            </a:extLst>
          </p:cNvPr>
          <p:cNvPicPr>
            <a:picLocks noChangeAspect="1"/>
          </p:cNvPicPr>
          <p:nvPr/>
        </p:nvPicPr>
        <p:blipFill>
          <a:blip r:embed="rId4"/>
          <a:stretch>
            <a:fillRect/>
          </a:stretch>
        </p:blipFill>
        <p:spPr>
          <a:xfrm>
            <a:off x="151648" y="1488516"/>
            <a:ext cx="8524992" cy="4637964"/>
          </a:xfrm>
          <a:prstGeom prst="rect">
            <a:avLst/>
          </a:prstGeom>
        </p:spPr>
      </p:pic>
      <p:sp>
        <p:nvSpPr>
          <p:cNvPr id="9" name="Rectangle 1">
            <a:extLst>
              <a:ext uri="{FF2B5EF4-FFF2-40B4-BE49-F238E27FC236}">
                <a16:creationId xmlns:a16="http://schemas.microsoft.com/office/drawing/2014/main" id="{6A31C7DC-D128-F64F-4203-31D1B265D0A8}"/>
              </a:ext>
            </a:extLst>
          </p:cNvPr>
          <p:cNvSpPr>
            <a:spLocks noChangeArrowheads="1"/>
          </p:cNvSpPr>
          <p:nvPr/>
        </p:nvSpPr>
        <p:spPr bwMode="auto">
          <a:xfrm>
            <a:off x="8776263" y="214894"/>
            <a:ext cx="336296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j-lt"/>
              </a:rPr>
              <a:t>Sectors with Highest Investment in Each Season: season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rPr>
              <a:t>Autumn : Pharmaceuticals and Chemicals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rPr>
              <a:t>Spring : Real Estate,  Industrial Parks and IT Buildings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rPr>
              <a:t>Summer : Pharmaceuticals and Chemicals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rPr>
              <a:t>Winter : Real Estate, Industrial Parks and IT Buildings</a:t>
            </a:r>
            <a:r>
              <a:rPr kumimoji="0" lang="en-US" altLang="en-US" sz="1200" b="1"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mj-lt"/>
            </a:endParaRPr>
          </a:p>
        </p:txBody>
      </p:sp>
      <p:pic>
        <p:nvPicPr>
          <p:cNvPr id="11" name="Picture 10">
            <a:extLst>
              <a:ext uri="{FF2B5EF4-FFF2-40B4-BE49-F238E27FC236}">
                <a16:creationId xmlns:a16="http://schemas.microsoft.com/office/drawing/2014/main" id="{4716B5AC-47ED-5179-BC6F-A755B0C62557}"/>
              </a:ext>
            </a:extLst>
          </p:cNvPr>
          <p:cNvPicPr>
            <a:picLocks noChangeAspect="1"/>
          </p:cNvPicPr>
          <p:nvPr/>
        </p:nvPicPr>
        <p:blipFill>
          <a:blip r:embed="rId5"/>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111017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17</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369332"/>
          </a:xfrm>
          <a:prstGeom prst="rect">
            <a:avLst/>
          </a:prstGeom>
          <a:noFill/>
        </p:spPr>
        <p:txBody>
          <a:bodyPr wrap="square" rtlCol="0">
            <a:spAutoFit/>
          </a:bodyPr>
          <a:lstStyle/>
          <a:p>
            <a:pPr algn="ctr"/>
            <a:r>
              <a:rPr lang="en-IN" b="1" i="0" dirty="0">
                <a:effectLst/>
                <a:latin typeface="+mj-lt"/>
              </a:rPr>
              <a:t>Q-12 "MONTHLY INVESTMENT TRENDS BY SECTOR"</a:t>
            </a:r>
            <a:endParaRPr lang="en-US" sz="1800" b="1" dirty="0">
              <a:latin typeface="+mj-lt"/>
            </a:endParaRPr>
          </a:p>
        </p:txBody>
      </p:sp>
      <p:sp>
        <p:nvSpPr>
          <p:cNvPr id="3" name="Rectangle 1">
            <a:extLst>
              <a:ext uri="{FF2B5EF4-FFF2-40B4-BE49-F238E27FC236}">
                <a16:creationId xmlns:a16="http://schemas.microsoft.com/office/drawing/2014/main" id="{DFB68DFC-F6E2-881A-B0F6-77AA53CD4FFF}"/>
              </a:ext>
            </a:extLst>
          </p:cNvPr>
          <p:cNvSpPr>
            <a:spLocks noChangeArrowheads="1"/>
          </p:cNvSpPr>
          <p:nvPr/>
        </p:nvSpPr>
        <p:spPr bwMode="auto">
          <a:xfrm>
            <a:off x="655055" y="1488516"/>
            <a:ext cx="10708641"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M</a:t>
            </a:r>
            <a:r>
              <a:rPr kumimoji="0" lang="en-US" altLang="en-US" sz="1400" b="1" i="0" u="none" strike="noStrike" cap="none" normalizeH="0" baseline="0" dirty="0">
                <a:ln>
                  <a:noFill/>
                </a:ln>
                <a:solidFill>
                  <a:srgbClr val="000000"/>
                </a:solidFill>
                <a:effectLst/>
                <a:latin typeface="Courier New" panose="02070309020205020404" pitchFamily="49" charset="0"/>
              </a:rPr>
              <a:t>onth name                 sector                                                investment in </a:t>
            </a:r>
            <a:r>
              <a:rPr kumimoji="0" lang="en-US" altLang="en-US" sz="1400" b="1" i="0" u="none" strike="noStrike" cap="none" normalizeH="0" baseline="0" dirty="0" err="1">
                <a:ln>
                  <a:noFill/>
                </a:ln>
                <a:solidFill>
                  <a:srgbClr val="000000"/>
                </a:solidFill>
                <a:effectLst/>
                <a:latin typeface="Courier New" panose="02070309020205020404" pitchFamily="49" charset="0"/>
              </a:rPr>
              <a:t>cr</a:t>
            </a:r>
            <a:r>
              <a:rPr kumimoji="0" lang="en-US" altLang="en-US" sz="1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rPr>
              <a:t>April            Solar and Other Renewable Energy                                   1202.9360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August           Real Estate, Industrial Parks and IT Buildings                     2007.6700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December         Fertilizers Organic and Inorganic, Pesticides, In...               5274.3477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February         Real Estate, Industrial Parks and IT Buildings                    17843.3508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January          Plastic and Rubber                                                 1803.2376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July             Pharmaceuticals and Chemicals                                      2807.0875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June             Pharmaceuticals and Chemicals                                      1694.0095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March            Real Estate, Industrial Parks and IT Buildings                     3398.9959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May              Real Estate, Industrial Parks and IT Buildings                      903.3170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November         Solar and Other Renewable Energy                                   2008.2027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October          Pharmaceuticals and Chemicals                                       930.5270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   September        Pharmaceuticals and Chemicals                                      2139.7575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4295148-C4D4-E5C6-8601-F35685DB7D9F}"/>
              </a:ext>
            </a:extLst>
          </p:cNvPr>
          <p:cNvSpPr txBox="1"/>
          <p:nvPr/>
        </p:nvSpPr>
        <p:spPr>
          <a:xfrm>
            <a:off x="655055" y="4496717"/>
            <a:ext cx="11775440" cy="2031325"/>
          </a:xfrm>
          <a:prstGeom prst="rect">
            <a:avLst/>
          </a:prstGeom>
          <a:noFill/>
        </p:spPr>
        <p:txBody>
          <a:bodyPr wrap="square" rtlCol="0">
            <a:spAutoFit/>
          </a:bodyPr>
          <a:lstStyle/>
          <a:p>
            <a:pPr algn="l"/>
            <a:r>
              <a:rPr lang="en-IN" dirty="0"/>
              <a:t>D</a:t>
            </a:r>
            <a:r>
              <a:rPr lang="en-IN" b="0" i="0" dirty="0">
                <a:effectLst/>
              </a:rPr>
              <a:t>rilling down into specific months, we can pinpoint key sectors contributing to higher investments:</a:t>
            </a:r>
          </a:p>
          <a:p>
            <a:pPr algn="l">
              <a:buFont typeface="Arial" panose="020B0604020202020204" pitchFamily="34" charset="0"/>
              <a:buChar char="•"/>
            </a:pPr>
            <a:r>
              <a:rPr lang="en-IN" b="0" i="0" dirty="0">
                <a:effectLst/>
              </a:rPr>
              <a:t>In February, the Real Estate, Industrial Parks, and IT Buildings sector saw substantial investments.</a:t>
            </a:r>
          </a:p>
          <a:p>
            <a:pPr algn="l">
              <a:buFont typeface="Arial" panose="020B0604020202020204" pitchFamily="34" charset="0"/>
              <a:buChar char="•"/>
            </a:pPr>
            <a:r>
              <a:rPr lang="en-IN" b="0" i="0" dirty="0">
                <a:effectLst/>
              </a:rPr>
              <a:t>December witnessed significant investments in Fertilizers, both Organic and Inorganic, Pesticides, and more.</a:t>
            </a:r>
          </a:p>
          <a:p>
            <a:pPr algn="l">
              <a:buFont typeface="Arial" panose="020B0604020202020204" pitchFamily="34" charset="0"/>
              <a:buChar char="•"/>
            </a:pPr>
            <a:r>
              <a:rPr lang="en-IN" b="0" i="0" dirty="0">
                <a:effectLst/>
              </a:rPr>
              <a:t>Pharmaceuticals and Chemicals demonstrated strong investment performance in July, June, September, and October.</a:t>
            </a:r>
          </a:p>
          <a:p>
            <a:pPr algn="l">
              <a:buFont typeface="Arial" panose="020B0604020202020204" pitchFamily="34" charset="0"/>
              <a:buChar char="•"/>
            </a:pPr>
            <a:r>
              <a:rPr lang="en-IN" b="0" i="0" dirty="0">
                <a:effectLst/>
              </a:rPr>
              <a:t>March showed notable investments in Real Estate, Industrial Parks, and IT Buildings.</a:t>
            </a:r>
          </a:p>
          <a:p>
            <a:pPr algn="l">
              <a:buFont typeface="Arial" panose="020B0604020202020204" pitchFamily="34" charset="0"/>
              <a:buChar char="•"/>
            </a:pPr>
            <a:r>
              <a:rPr lang="en-IN" b="0" i="0" dirty="0">
                <a:effectLst/>
              </a:rPr>
              <a:t>Solar and Other Renewable Energy experienced a peak in investment during both April and November.</a:t>
            </a:r>
          </a:p>
          <a:p>
            <a:endParaRPr lang="en-IN" dirty="0"/>
          </a:p>
        </p:txBody>
      </p:sp>
      <p:pic>
        <p:nvPicPr>
          <p:cNvPr id="11" name="Picture 10">
            <a:extLst>
              <a:ext uri="{FF2B5EF4-FFF2-40B4-BE49-F238E27FC236}">
                <a16:creationId xmlns:a16="http://schemas.microsoft.com/office/drawing/2014/main" id="{E674D16C-3D2D-CA87-CDDF-8427A0F110C2}"/>
              </a:ext>
            </a:extLst>
          </p:cNvPr>
          <p:cNvPicPr>
            <a:picLocks noChangeAspect="1"/>
          </p:cNvPicPr>
          <p:nvPr/>
        </p:nvPicPr>
        <p:blipFill>
          <a:blip r:embed="rId4"/>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302743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18</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7861594" cy="369332"/>
          </a:xfrm>
          <a:prstGeom prst="rect">
            <a:avLst/>
          </a:prstGeom>
          <a:noFill/>
        </p:spPr>
        <p:txBody>
          <a:bodyPr wrap="square" rtlCol="0">
            <a:spAutoFit/>
          </a:bodyPr>
          <a:lstStyle/>
          <a:p>
            <a:pPr algn="ctr"/>
            <a:r>
              <a:rPr lang="en-IN" b="1" i="0" dirty="0">
                <a:effectLst/>
                <a:latin typeface="+mj-lt"/>
              </a:rPr>
              <a:t>"</a:t>
            </a:r>
            <a:r>
              <a:rPr lang="en-IN" b="1" i="0" dirty="0">
                <a:effectLst/>
                <a:latin typeface="Söhne"/>
              </a:rPr>
              <a:t>TOP 5 DISTRICTS FOR COMMERCIAL PROPERTY INVESTMENT IN TELANGANA</a:t>
            </a:r>
            <a:r>
              <a:rPr lang="en-IN" b="1" i="0" dirty="0">
                <a:effectLst/>
                <a:latin typeface="+mj-lt"/>
              </a:rPr>
              <a:t>"</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82150" y="1443841"/>
            <a:ext cx="5524812" cy="3970318"/>
          </a:xfrm>
          <a:prstGeom prst="rect">
            <a:avLst/>
          </a:prstGeom>
          <a:noFill/>
        </p:spPr>
        <p:txBody>
          <a:bodyPr wrap="square" rtlCol="0">
            <a:spAutoFit/>
          </a:bodyPr>
          <a:lstStyle/>
          <a:p>
            <a:pPr algn="l">
              <a:buFont typeface="+mj-lt"/>
              <a:buAutoNum type="arabicPeriod"/>
            </a:pPr>
            <a:r>
              <a:rPr lang="en-IN" b="1" i="0" dirty="0">
                <a:effectLst/>
                <a:latin typeface="Söhne"/>
              </a:rPr>
              <a:t> Rangareddy:</a:t>
            </a:r>
            <a:r>
              <a:rPr lang="en-IN" b="0" i="0" dirty="0">
                <a:effectLst/>
                <a:latin typeface="Söhne"/>
              </a:rPr>
              <a:t> Ideal location, infrastructure, and investments in real estate and IT.</a:t>
            </a:r>
          </a:p>
          <a:p>
            <a:pPr algn="l"/>
            <a:endParaRPr lang="en-IN" b="0" i="0" dirty="0">
              <a:effectLst/>
              <a:latin typeface="Söhne"/>
            </a:endParaRPr>
          </a:p>
          <a:p>
            <a:pPr algn="l"/>
            <a:r>
              <a:rPr lang="en-IN" b="1" i="0" dirty="0">
                <a:effectLst/>
                <a:latin typeface="Söhne"/>
              </a:rPr>
              <a:t>2. Medchal Malkajgiri:</a:t>
            </a:r>
            <a:r>
              <a:rPr lang="en-IN" b="0" i="0" dirty="0">
                <a:effectLst/>
                <a:latin typeface="Söhne"/>
              </a:rPr>
              <a:t> Growing pharmaceutical sector and proximity to Hyderabad.</a:t>
            </a:r>
          </a:p>
          <a:p>
            <a:pPr algn="l"/>
            <a:endParaRPr lang="en-IN" b="0" i="0" dirty="0">
              <a:effectLst/>
              <a:latin typeface="Söhne"/>
            </a:endParaRPr>
          </a:p>
          <a:p>
            <a:pPr algn="l"/>
            <a:r>
              <a:rPr lang="en-IN" b="1" i="0" dirty="0">
                <a:effectLst/>
                <a:latin typeface="Söhne"/>
              </a:rPr>
              <a:t>3. Hyderabad:</a:t>
            </a:r>
            <a:r>
              <a:rPr lang="en-IN" b="0" i="0" dirty="0">
                <a:effectLst/>
                <a:latin typeface="Söhne"/>
              </a:rPr>
              <a:t> Economic hub, IT sector, and urban development.</a:t>
            </a:r>
          </a:p>
          <a:p>
            <a:pPr algn="l"/>
            <a:endParaRPr lang="en-IN" b="0" i="0" dirty="0">
              <a:effectLst/>
              <a:latin typeface="Söhne"/>
            </a:endParaRPr>
          </a:p>
          <a:p>
            <a:pPr algn="l"/>
            <a:r>
              <a:rPr lang="en-IN" b="1" dirty="0">
                <a:latin typeface="Söhne"/>
              </a:rPr>
              <a:t>4. </a:t>
            </a:r>
            <a:r>
              <a:rPr lang="en-IN" b="1" i="0" dirty="0">
                <a:effectLst/>
                <a:latin typeface="Söhne"/>
              </a:rPr>
              <a:t>Sangareddy:</a:t>
            </a:r>
            <a:r>
              <a:rPr lang="en-IN" b="0" i="0" dirty="0">
                <a:effectLst/>
                <a:latin typeface="Söhne"/>
              </a:rPr>
              <a:t> Investments in pharmaceuticals and plastics, promising growth.</a:t>
            </a:r>
          </a:p>
          <a:p>
            <a:pPr algn="l"/>
            <a:endParaRPr lang="en-IN" b="0" i="0" dirty="0">
              <a:effectLst/>
              <a:latin typeface="Söhne"/>
            </a:endParaRPr>
          </a:p>
          <a:p>
            <a:pPr algn="l"/>
            <a:r>
              <a:rPr lang="en-IN" b="1" i="0" dirty="0">
                <a:effectLst/>
                <a:latin typeface="Söhne"/>
              </a:rPr>
              <a:t>5. Yadadri Bhuvanagiri:</a:t>
            </a:r>
            <a:r>
              <a:rPr lang="en-IN" b="0" i="0" dirty="0">
                <a:effectLst/>
                <a:latin typeface="Söhne"/>
              </a:rPr>
              <a:t> Connectivity, infrastructure, and diversified investments.</a:t>
            </a:r>
          </a:p>
        </p:txBody>
      </p:sp>
      <p:sp>
        <p:nvSpPr>
          <p:cNvPr id="6" name="TextBox 5">
            <a:extLst>
              <a:ext uri="{FF2B5EF4-FFF2-40B4-BE49-F238E27FC236}">
                <a16:creationId xmlns:a16="http://schemas.microsoft.com/office/drawing/2014/main" id="{0AC4E439-697A-A05E-DC2E-7163FD190A6A}"/>
              </a:ext>
            </a:extLst>
          </p:cNvPr>
          <p:cNvSpPr txBox="1"/>
          <p:nvPr/>
        </p:nvSpPr>
        <p:spPr>
          <a:xfrm>
            <a:off x="6163273" y="1443841"/>
            <a:ext cx="5524812" cy="2031325"/>
          </a:xfrm>
          <a:prstGeom prst="rect">
            <a:avLst/>
          </a:prstGeom>
          <a:noFill/>
        </p:spPr>
        <p:txBody>
          <a:bodyPr wrap="square" rtlCol="0">
            <a:spAutoFit/>
          </a:bodyPr>
          <a:lstStyle/>
          <a:p>
            <a:pPr algn="l"/>
            <a:r>
              <a:rPr lang="en-IN" b="1" i="0" dirty="0">
                <a:effectLst/>
                <a:latin typeface="Söhne"/>
              </a:rPr>
              <a:t>Factors Supporting Commercial Property Investments: </a:t>
            </a:r>
          </a:p>
          <a:p>
            <a:pPr algn="l"/>
            <a:endParaRPr lang="en-IN" b="0" i="0" dirty="0">
              <a:effectLst/>
              <a:latin typeface="Söhne"/>
            </a:endParaRPr>
          </a:p>
          <a:p>
            <a:pPr algn="l">
              <a:buFont typeface="Arial" panose="020B0604020202020204" pitchFamily="34" charset="0"/>
              <a:buChar char="•"/>
            </a:pPr>
            <a:r>
              <a:rPr lang="en-IN" b="0" i="0" dirty="0">
                <a:effectLst/>
                <a:latin typeface="Söhne"/>
              </a:rPr>
              <a:t>Strategic location</a:t>
            </a:r>
          </a:p>
          <a:p>
            <a:pPr algn="l">
              <a:buFont typeface="Arial" panose="020B0604020202020204" pitchFamily="34" charset="0"/>
              <a:buChar char="•"/>
            </a:pPr>
            <a:r>
              <a:rPr lang="en-IN" b="0" i="0" dirty="0">
                <a:effectLst/>
                <a:latin typeface="Söhne"/>
              </a:rPr>
              <a:t>Strong infrastructure</a:t>
            </a:r>
          </a:p>
          <a:p>
            <a:pPr algn="l">
              <a:buFont typeface="Arial" panose="020B0604020202020204" pitchFamily="34" charset="0"/>
              <a:buChar char="•"/>
            </a:pPr>
            <a:r>
              <a:rPr lang="en-IN" b="0" i="0" dirty="0">
                <a:effectLst/>
                <a:latin typeface="Söhne"/>
              </a:rPr>
              <a:t>Diverse economy</a:t>
            </a:r>
          </a:p>
          <a:p>
            <a:pPr algn="l">
              <a:buFont typeface="Arial" panose="020B0604020202020204" pitchFamily="34" charset="0"/>
              <a:buChar char="•"/>
            </a:pPr>
            <a:r>
              <a:rPr lang="en-IN" b="0" i="0" dirty="0">
                <a:effectLst/>
                <a:latin typeface="Söhne"/>
              </a:rPr>
              <a:t>Government support</a:t>
            </a:r>
          </a:p>
          <a:p>
            <a:pPr algn="l">
              <a:buFont typeface="Arial" panose="020B0604020202020204" pitchFamily="34" charset="0"/>
              <a:buChar char="•"/>
            </a:pPr>
            <a:r>
              <a:rPr lang="en-IN" b="0" i="0" dirty="0">
                <a:effectLst/>
                <a:latin typeface="Söhne"/>
              </a:rPr>
              <a:t>Skilled workforce</a:t>
            </a:r>
          </a:p>
        </p:txBody>
      </p:sp>
      <p:sp>
        <p:nvSpPr>
          <p:cNvPr id="9" name="TextBox 8">
            <a:extLst>
              <a:ext uri="{FF2B5EF4-FFF2-40B4-BE49-F238E27FC236}">
                <a16:creationId xmlns:a16="http://schemas.microsoft.com/office/drawing/2014/main" id="{BE05F692-8E88-D551-E530-D670927C374E}"/>
              </a:ext>
            </a:extLst>
          </p:cNvPr>
          <p:cNvSpPr txBox="1"/>
          <p:nvPr/>
        </p:nvSpPr>
        <p:spPr>
          <a:xfrm>
            <a:off x="6163273" y="4406761"/>
            <a:ext cx="5703607" cy="646331"/>
          </a:xfrm>
          <a:prstGeom prst="rect">
            <a:avLst/>
          </a:prstGeom>
          <a:noFill/>
        </p:spPr>
        <p:txBody>
          <a:bodyPr wrap="square" rtlCol="0">
            <a:spAutoFit/>
          </a:bodyPr>
          <a:lstStyle/>
          <a:p>
            <a:r>
              <a:rPr lang="en-IN" b="0" i="0" dirty="0">
                <a:effectLst/>
                <a:latin typeface="Söhne"/>
              </a:rPr>
              <a:t>These districts offer attractive opportunities for commercial property buyers in Telangana.</a:t>
            </a:r>
            <a:endParaRPr lang="en-IN" dirty="0"/>
          </a:p>
        </p:txBody>
      </p:sp>
      <p:pic>
        <p:nvPicPr>
          <p:cNvPr id="10" name="Picture 9">
            <a:extLst>
              <a:ext uri="{FF2B5EF4-FFF2-40B4-BE49-F238E27FC236}">
                <a16:creationId xmlns:a16="http://schemas.microsoft.com/office/drawing/2014/main" id="{D9CB5B7B-034F-8FA4-A514-6D0A6751267F}"/>
              </a:ext>
            </a:extLst>
          </p:cNvPr>
          <p:cNvPicPr>
            <a:picLocks noChangeAspect="1"/>
          </p:cNvPicPr>
          <p:nvPr/>
        </p:nvPicPr>
        <p:blipFill>
          <a:blip r:embed="rId4"/>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356142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19</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23" name="TextBox 22">
            <a:extLst>
              <a:ext uri="{FF2B5EF4-FFF2-40B4-BE49-F238E27FC236}">
                <a16:creationId xmlns:a16="http://schemas.microsoft.com/office/drawing/2014/main" id="{78C48489-DD40-CA37-E585-8AB4021F8BA5}"/>
              </a:ext>
            </a:extLst>
          </p:cNvPr>
          <p:cNvSpPr txBox="1"/>
          <p:nvPr/>
        </p:nvSpPr>
        <p:spPr>
          <a:xfrm>
            <a:off x="82150" y="1443841"/>
            <a:ext cx="11794890" cy="5078313"/>
          </a:xfrm>
          <a:prstGeom prst="rect">
            <a:avLst/>
          </a:prstGeom>
          <a:noFill/>
        </p:spPr>
        <p:txBody>
          <a:bodyPr wrap="square" rtlCol="0">
            <a:spAutoFit/>
          </a:bodyPr>
          <a:lstStyle/>
          <a:p>
            <a:pPr algn="l"/>
            <a:r>
              <a:rPr lang="en-IN" b="1" i="0" dirty="0">
                <a:effectLst/>
                <a:latin typeface="Söhne"/>
              </a:rPr>
              <a:t>Top 5 Insights:</a:t>
            </a:r>
          </a:p>
          <a:p>
            <a:pPr algn="l"/>
            <a:endParaRPr lang="en-IN" b="0" i="0" dirty="0">
              <a:effectLst/>
              <a:latin typeface="Söhne"/>
            </a:endParaRPr>
          </a:p>
          <a:p>
            <a:pPr algn="l">
              <a:buFont typeface="+mj-lt"/>
              <a:buAutoNum type="arabicPeriod"/>
            </a:pPr>
            <a:r>
              <a:rPr lang="en-IN" b="1" i="0" dirty="0">
                <a:effectLst/>
                <a:latin typeface="Söhne"/>
              </a:rPr>
              <a:t>Sector Diversification:</a:t>
            </a:r>
            <a:r>
              <a:rPr lang="en-IN" b="0" i="0" dirty="0">
                <a:effectLst/>
                <a:latin typeface="Söhne"/>
              </a:rPr>
              <a:t> Telangana's growth has been driven by a diverse range of sectors, including real estate, pharmaceuticals, IT, and renewable energy. Maintaining this diversification will be key to withstanding economic fluctuations.</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Infrastructure Investment:</a:t>
            </a:r>
            <a:r>
              <a:rPr lang="en-IN" b="0" i="0" dirty="0">
                <a:effectLst/>
                <a:latin typeface="Söhne"/>
              </a:rPr>
              <a:t> Robust infrastructure, such as improved transportation networks and industrial parks, has been a catalyst for growth. Continued investment in infrastructure will attract more businesses and boost economic development.</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Proximity to Hyderabad:</a:t>
            </a:r>
            <a:r>
              <a:rPr lang="en-IN" b="0" i="0" dirty="0">
                <a:effectLst/>
                <a:latin typeface="Söhne"/>
              </a:rPr>
              <a:t> Districts in close proximity to Hyderabad, such as Rangareddy and Medchal Malkajgiri, have been investment magnets. Fostering development in these areas can further support economic expansion.</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Seasonal Investment Trends:</a:t>
            </a:r>
            <a:r>
              <a:rPr lang="en-IN" b="0" i="0" dirty="0">
                <a:effectLst/>
                <a:latin typeface="Söhne"/>
              </a:rPr>
              <a:t> The analysis reveals seasonal investment patterns in specific sectors. Understanding and leveraging these trends can optimize resource allocation and economic planning.</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Government Policies:</a:t>
            </a:r>
            <a:r>
              <a:rPr lang="en-IN" b="0" i="0" dirty="0">
                <a:effectLst/>
                <a:latin typeface="Söhne"/>
              </a:rPr>
              <a:t> Supportive government policies and initiatives have played a significant role in attracting investments. Maintaining a business-friendly environment will be crucial for sustained growth.</a:t>
            </a:r>
          </a:p>
          <a:p>
            <a:pPr algn="l">
              <a:buFont typeface="+mj-lt"/>
              <a:buAutoNum type="arabicPeriod"/>
            </a:pPr>
            <a:endParaRPr lang="en-IN" b="0" i="0" dirty="0">
              <a:effectLst/>
              <a:latin typeface="Söhne"/>
            </a:endParaRPr>
          </a:p>
        </p:txBody>
      </p:sp>
      <p:pic>
        <p:nvPicPr>
          <p:cNvPr id="2" name="Picture 1">
            <a:extLst>
              <a:ext uri="{FF2B5EF4-FFF2-40B4-BE49-F238E27FC236}">
                <a16:creationId xmlns:a16="http://schemas.microsoft.com/office/drawing/2014/main" id="{0C862BE6-B5B0-8F00-96BB-3F0119EAA561}"/>
              </a:ext>
            </a:extLst>
          </p:cNvPr>
          <p:cNvPicPr>
            <a:picLocks noChangeAspect="1"/>
          </p:cNvPicPr>
          <p:nvPr/>
        </p:nvPicPr>
        <p:blipFill>
          <a:blip r:embed="rId4"/>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254234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53333" y="1355479"/>
            <a:ext cx="5534131" cy="4193327"/>
          </a:xfrm>
        </p:spPr>
        <p:txBody>
          <a:bodyPr/>
          <a:lstStyle/>
          <a:p>
            <a:pPr algn="l"/>
            <a:endParaRPr lang="en-IN" sz="1800" b="0" i="0" u="none" strike="noStrike" baseline="0" dirty="0">
              <a:latin typeface="Arial" panose="020B0604020202020204" pitchFamily="34" charset="0"/>
            </a:endParaRPr>
          </a:p>
          <a:p>
            <a:pPr marL="342900" indent="-342900" algn="l">
              <a:buFont typeface="+mj-lt"/>
              <a:buAutoNum type="arabicPeriod"/>
            </a:pPr>
            <a:r>
              <a:rPr lang="en-IN" sz="1800" b="0" i="0" u="none" strike="noStrike" baseline="0" dirty="0">
                <a:latin typeface="Arial" panose="020B0604020202020204" pitchFamily="34" charset="0"/>
              </a:rPr>
              <a:t>Explore Stamp Registration, Transportation and Ts-</a:t>
            </a:r>
            <a:r>
              <a:rPr lang="en-IN" sz="1800" b="0" i="0" u="none" strike="noStrike" baseline="0" dirty="0" err="1">
                <a:latin typeface="Arial" panose="020B0604020202020204" pitchFamily="34" charset="0"/>
              </a:rPr>
              <a:t>Ipass</a:t>
            </a:r>
            <a:r>
              <a:rPr lang="en-IN" sz="1800" b="0" i="0" u="none" strike="noStrike" baseline="0" dirty="0">
                <a:latin typeface="Arial" panose="020B0604020202020204" pitchFamily="34" charset="0"/>
              </a:rPr>
              <a:t> Datasets. </a:t>
            </a:r>
          </a:p>
          <a:p>
            <a:pPr marL="342900" indent="-342900" algn="l">
              <a:buFont typeface="+mj-lt"/>
              <a:buAutoNum type="arabicPeriod"/>
            </a:pPr>
            <a:r>
              <a:rPr lang="en-IN" sz="1800" b="0" i="0" u="none" strike="noStrike" baseline="0" dirty="0">
                <a:latin typeface="Arial" panose="020B0604020202020204" pitchFamily="34" charset="0"/>
              </a:rPr>
              <a:t>Understand their attributes, categories and time period. </a:t>
            </a:r>
          </a:p>
          <a:p>
            <a:pPr marL="342900" indent="-342900" algn="l">
              <a:buFont typeface="+mj-lt"/>
              <a:buAutoNum type="arabicPeriod"/>
            </a:pPr>
            <a:r>
              <a:rPr lang="en-IN" sz="1800" b="0" i="0" u="none" strike="noStrike" baseline="0" dirty="0">
                <a:latin typeface="Arial" panose="020B0604020202020204" pitchFamily="34" charset="0"/>
              </a:rPr>
              <a:t>Analyse trends and patterns within each department. </a:t>
            </a:r>
          </a:p>
          <a:p>
            <a:pPr marL="342900" indent="-342900" algn="l">
              <a:buFont typeface="+mj-lt"/>
              <a:buAutoNum type="arabicPeriod"/>
            </a:pPr>
            <a:r>
              <a:rPr lang="en-IN" sz="1800" b="0" i="0" u="none" strike="noStrike" baseline="0" dirty="0">
                <a:latin typeface="Arial" panose="020B0604020202020204" pitchFamily="34" charset="0"/>
              </a:rPr>
              <a:t>Identify growth opportunities and areas needing attention. </a:t>
            </a:r>
          </a:p>
          <a:p>
            <a:pPr marL="342900" indent="-342900" algn="l">
              <a:buFont typeface="+mj-lt"/>
              <a:buAutoNum type="arabicPeriod"/>
            </a:pPr>
            <a:r>
              <a:rPr lang="en-IN" sz="1800" b="0" i="0" u="none" strike="noStrike" baseline="0" dirty="0">
                <a:latin typeface="Arial" panose="020B0604020202020204" pitchFamily="34" charset="0"/>
              </a:rPr>
              <a:t>Find correlation among these departments and report the overall growth of the state through insights and relevant visuals such as shape maps. </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134530"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6" name="Title 5">
            <a:extLst>
              <a:ext uri="{FF2B5EF4-FFF2-40B4-BE49-F238E27FC236}">
                <a16:creationId xmlns:a16="http://schemas.microsoft.com/office/drawing/2014/main" id="{0BA75AFE-17E4-25F8-FFC0-E2619EC9CAB9}"/>
              </a:ext>
            </a:extLst>
          </p:cNvPr>
          <p:cNvSpPr>
            <a:spLocks noGrp="1"/>
          </p:cNvSpPr>
          <p:nvPr>
            <p:ph type="title"/>
          </p:nvPr>
        </p:nvSpPr>
        <p:spPr>
          <a:xfrm>
            <a:off x="1982214" y="619015"/>
            <a:ext cx="3756454" cy="999347"/>
          </a:xfrm>
        </p:spPr>
        <p:txBody>
          <a:bodyPr/>
          <a:lstStyle/>
          <a:p>
            <a:r>
              <a:rPr lang="en-IN" sz="4000" b="1" i="0" u="none" strike="noStrike" baseline="0" dirty="0">
                <a:latin typeface="Arial" panose="020B0604020202020204" pitchFamily="34" charset="0"/>
              </a:rPr>
              <a:t>Objective: </a:t>
            </a:r>
            <a:endParaRPr lang="en-IN" dirty="0"/>
          </a:p>
        </p:txBody>
      </p:sp>
      <p:pic>
        <p:nvPicPr>
          <p:cNvPr id="7" name="Picture 6">
            <a:extLst>
              <a:ext uri="{FF2B5EF4-FFF2-40B4-BE49-F238E27FC236}">
                <a16:creationId xmlns:a16="http://schemas.microsoft.com/office/drawing/2014/main" id="{AF9ADAD6-0EE1-B64B-64BE-408DD73D5512}"/>
              </a:ext>
            </a:extLst>
          </p:cNvPr>
          <p:cNvPicPr>
            <a:picLocks noChangeAspect="1"/>
          </p:cNvPicPr>
          <p:nvPr/>
        </p:nvPicPr>
        <p:blipFill>
          <a:blip r:embed="rId4"/>
          <a:stretch>
            <a:fillRect/>
          </a:stretch>
        </p:blipFill>
        <p:spPr>
          <a:xfrm>
            <a:off x="0" y="45274"/>
            <a:ext cx="2288246" cy="1472928"/>
          </a:xfrm>
          <a:prstGeom prst="rect">
            <a:avLst/>
          </a:prstGeom>
        </p:spPr>
      </p:pic>
    </p:spTree>
    <p:extLst>
      <p:ext uri="{BB962C8B-B14F-4D97-AF65-F5344CB8AC3E}">
        <p14:creationId xmlns:p14="http://schemas.microsoft.com/office/powerpoint/2010/main" val="318753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20</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23" name="TextBox 22">
            <a:extLst>
              <a:ext uri="{FF2B5EF4-FFF2-40B4-BE49-F238E27FC236}">
                <a16:creationId xmlns:a16="http://schemas.microsoft.com/office/drawing/2014/main" id="{78C48489-DD40-CA37-E585-8AB4021F8BA5}"/>
              </a:ext>
            </a:extLst>
          </p:cNvPr>
          <p:cNvSpPr txBox="1"/>
          <p:nvPr/>
        </p:nvSpPr>
        <p:spPr>
          <a:xfrm>
            <a:off x="82150" y="1443841"/>
            <a:ext cx="11794890" cy="4524315"/>
          </a:xfrm>
          <a:prstGeom prst="rect">
            <a:avLst/>
          </a:prstGeom>
          <a:noFill/>
        </p:spPr>
        <p:txBody>
          <a:bodyPr wrap="square" rtlCol="0">
            <a:spAutoFit/>
          </a:bodyPr>
          <a:lstStyle/>
          <a:p>
            <a:pPr algn="l"/>
            <a:r>
              <a:rPr lang="en-IN" b="1" i="0" dirty="0">
                <a:effectLst/>
                <a:latin typeface="Söhne"/>
              </a:rPr>
              <a:t>Recommendations:</a:t>
            </a:r>
          </a:p>
          <a:p>
            <a:pPr algn="l"/>
            <a:endParaRPr lang="en-IN" b="0" i="0" dirty="0">
              <a:effectLst/>
              <a:latin typeface="Söhne"/>
            </a:endParaRPr>
          </a:p>
          <a:p>
            <a:pPr algn="l">
              <a:buFont typeface="+mj-lt"/>
              <a:buAutoNum type="arabicPeriod"/>
            </a:pPr>
            <a:r>
              <a:rPr lang="en-IN" b="1" i="0" dirty="0">
                <a:effectLst/>
                <a:latin typeface="Söhne"/>
              </a:rPr>
              <a:t>Promote Skill Development:</a:t>
            </a:r>
            <a:r>
              <a:rPr lang="en-IN" b="0" i="0" dirty="0">
                <a:effectLst/>
                <a:latin typeface="Söhne"/>
              </a:rPr>
              <a:t> Invest in skill development programs to nurture a skilled workforce aligned with industry demands. This will enhance the state's attractiveness to investors.</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Infrastructure Expansion:</a:t>
            </a:r>
            <a:r>
              <a:rPr lang="en-IN" b="0" i="0" dirty="0">
                <a:effectLst/>
                <a:latin typeface="Söhne"/>
              </a:rPr>
              <a:t> Continue infrastructure development, especially in districts with growth potential, to facilitate business operations and connectivity.</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Sustainability Focus:</a:t>
            </a:r>
            <a:r>
              <a:rPr lang="en-IN" b="0" i="0" dirty="0">
                <a:effectLst/>
                <a:latin typeface="Söhne"/>
              </a:rPr>
              <a:t> Encourage sustainability by incentivizing renewable energy projects and promoting environmentally friendly practices across industries.</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Investor Outreach:</a:t>
            </a:r>
            <a:r>
              <a:rPr lang="en-IN" b="0" i="0" dirty="0">
                <a:effectLst/>
                <a:latin typeface="Söhne"/>
              </a:rPr>
              <a:t> Proactively reach out to national and international investors, showcasing the state's potential and advantages for investment.</a:t>
            </a:r>
          </a:p>
          <a:p>
            <a:pPr algn="l">
              <a:buFont typeface="+mj-lt"/>
              <a:buAutoNum type="arabicPeriod"/>
            </a:pPr>
            <a:endParaRPr lang="en-IN" b="0" i="0" dirty="0">
              <a:effectLst/>
              <a:latin typeface="Söhne"/>
            </a:endParaRPr>
          </a:p>
          <a:p>
            <a:pPr algn="l">
              <a:buFont typeface="+mj-lt"/>
              <a:buAutoNum type="arabicPeriod"/>
            </a:pPr>
            <a:r>
              <a:rPr lang="en-IN" b="1" i="0" dirty="0">
                <a:effectLst/>
                <a:latin typeface="Söhne"/>
              </a:rPr>
              <a:t>Research and Innovation:</a:t>
            </a:r>
            <a:r>
              <a:rPr lang="en-IN" b="0" i="0" dirty="0">
                <a:effectLst/>
                <a:latin typeface="Söhne"/>
              </a:rPr>
              <a:t> Foster a culture of research and innovation by supporting R&amp;D initiatives, technology incubators, and startups to drive future economic growth through innovation-led industries.</a:t>
            </a:r>
          </a:p>
        </p:txBody>
      </p:sp>
      <p:pic>
        <p:nvPicPr>
          <p:cNvPr id="2" name="Picture 1">
            <a:extLst>
              <a:ext uri="{FF2B5EF4-FFF2-40B4-BE49-F238E27FC236}">
                <a16:creationId xmlns:a16="http://schemas.microsoft.com/office/drawing/2014/main" id="{FE470D6C-C3F7-5289-0836-5220B5899581}"/>
              </a:ext>
            </a:extLst>
          </p:cNvPr>
          <p:cNvPicPr>
            <a:picLocks noChangeAspect="1"/>
          </p:cNvPicPr>
          <p:nvPr/>
        </p:nvPicPr>
        <p:blipFill>
          <a:blip r:embed="rId4"/>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281924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cap="none" dirty="0">
                <a:hlinkClick r:id="rId4"/>
              </a:rPr>
              <a:t>ramangoyal118@gmail.com</a:t>
            </a:r>
            <a:endParaRPr lang="en-US" cap="none" dirty="0"/>
          </a:p>
          <a:p>
            <a:endParaRPr lang="en-US" cap="none" dirty="0"/>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hlinkClick r:id="rId5"/>
              </a:rPr>
              <a:t>http://www.codebasics.io/</a:t>
            </a:r>
            <a:r>
              <a:rPr lang="en-US" dirty="0"/>
              <a:t> </a:t>
            </a:r>
          </a:p>
        </p:txBody>
      </p:sp>
      <p:pic>
        <p:nvPicPr>
          <p:cNvPr id="3" name="Picture 2">
            <a:extLst>
              <a:ext uri="{FF2B5EF4-FFF2-40B4-BE49-F238E27FC236}">
                <a16:creationId xmlns:a16="http://schemas.microsoft.com/office/drawing/2014/main" id="{B2EF81B5-ABD3-BC51-0CC2-23A90CFF1699}"/>
              </a:ext>
            </a:extLst>
          </p:cNvPr>
          <p:cNvPicPr>
            <a:picLocks noChangeAspect="1"/>
          </p:cNvPicPr>
          <p:nvPr/>
        </p:nvPicPr>
        <p:blipFill>
          <a:blip r:embed="rId6"/>
          <a:stretch>
            <a:fillRect/>
          </a:stretch>
        </p:blipFill>
        <p:spPr>
          <a:xfrm>
            <a:off x="5360166" y="934400"/>
            <a:ext cx="3793994" cy="2442167"/>
          </a:xfrm>
          <a:prstGeom prst="rect">
            <a:avLst/>
          </a:prstGeom>
        </p:spPr>
      </p:pic>
      <p:pic>
        <p:nvPicPr>
          <p:cNvPr id="4" name="Picture 3">
            <a:extLst>
              <a:ext uri="{FF2B5EF4-FFF2-40B4-BE49-F238E27FC236}">
                <a16:creationId xmlns:a16="http://schemas.microsoft.com/office/drawing/2014/main" id="{D1A73BDF-B041-75EF-48A2-7AC05DE92F5F}"/>
              </a:ext>
            </a:extLst>
          </p:cNvPr>
          <p:cNvPicPr>
            <a:picLocks noChangeAspect="1"/>
          </p:cNvPicPr>
          <p:nvPr/>
        </p:nvPicPr>
        <p:blipFill>
          <a:blip r:embed="rId7"/>
          <a:stretch>
            <a:fillRect/>
          </a:stretch>
        </p:blipFill>
        <p:spPr>
          <a:xfrm>
            <a:off x="8583624" y="1123396"/>
            <a:ext cx="2218525" cy="1949614"/>
          </a:xfrm>
          <a:prstGeom prst="rect">
            <a:avLst/>
          </a:prstGeom>
        </p:spPr>
      </p:pic>
    </p:spTree>
    <p:extLst>
      <p:ext uri="{BB962C8B-B14F-4D97-AF65-F5344CB8AC3E}">
        <p14:creationId xmlns:p14="http://schemas.microsoft.com/office/powerpoint/2010/main" val="292880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417889" y="1512192"/>
            <a:ext cx="2401463" cy="540311"/>
          </a:xfrm>
        </p:spPr>
        <p:txBody>
          <a:bodyPr/>
          <a:lstStyle/>
          <a:p>
            <a:r>
              <a:rPr lang="en-US" sz="2400" dirty="0"/>
              <a:t>top 5 district </a:t>
            </a:r>
          </a:p>
        </p:txBody>
      </p:sp>
      <p:pic>
        <p:nvPicPr>
          <p:cNvPr id="16" name="Content Placeholder 15">
            <a:extLst>
              <a:ext uri="{FF2B5EF4-FFF2-40B4-BE49-F238E27FC236}">
                <a16:creationId xmlns:a16="http://schemas.microsoft.com/office/drawing/2014/main" id="{390330DF-AB2C-35B1-7AC5-5B6996E1852A}"/>
              </a:ext>
            </a:extLst>
          </p:cNvPr>
          <p:cNvPicPr>
            <a:picLocks noGrp="1" noChangeAspect="1"/>
          </p:cNvPicPr>
          <p:nvPr>
            <p:ph idx="1"/>
          </p:nvPr>
        </p:nvPicPr>
        <p:blipFill>
          <a:blip r:embed="rId3"/>
          <a:stretch>
            <a:fillRect/>
          </a:stretch>
        </p:blipFill>
        <p:spPr>
          <a:xfrm>
            <a:off x="3350458" y="2406995"/>
            <a:ext cx="8653283" cy="3957946"/>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4"/>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3101788" y="260766"/>
            <a:ext cx="5656730" cy="646331"/>
          </a:xfrm>
          <a:prstGeom prst="rect">
            <a:avLst/>
          </a:prstGeom>
          <a:noFill/>
        </p:spPr>
        <p:txBody>
          <a:bodyPr wrap="square" rtlCol="0">
            <a:spAutoFit/>
          </a:bodyPr>
          <a:lstStyle/>
          <a:p>
            <a:pPr algn="ctr"/>
            <a:r>
              <a:rPr lang="en-US" sz="1800" b="1" dirty="0">
                <a:latin typeface="+mj-lt"/>
              </a:rPr>
              <a:t>Q-01 "DISTRICT-WISE DOCUMENT REGISTRATION REVENUE TRENDS IN TELANGANA (FY 2019 - 2022)"</a:t>
            </a:r>
          </a:p>
        </p:txBody>
      </p:sp>
      <p:pic>
        <p:nvPicPr>
          <p:cNvPr id="18" name="Picture 17">
            <a:extLst>
              <a:ext uri="{FF2B5EF4-FFF2-40B4-BE49-F238E27FC236}">
                <a16:creationId xmlns:a16="http://schemas.microsoft.com/office/drawing/2014/main" id="{4FB4E7FE-6520-066F-DB25-B05929DBF8FA}"/>
              </a:ext>
            </a:extLst>
          </p:cNvPr>
          <p:cNvPicPr>
            <a:picLocks noChangeAspect="1"/>
          </p:cNvPicPr>
          <p:nvPr/>
        </p:nvPicPr>
        <p:blipFill>
          <a:blip r:embed="rId5"/>
          <a:stretch>
            <a:fillRect/>
          </a:stretch>
        </p:blipFill>
        <p:spPr>
          <a:xfrm>
            <a:off x="259460" y="3774141"/>
            <a:ext cx="2842328" cy="2940424"/>
          </a:xfrm>
          <a:prstGeom prst="rect">
            <a:avLst/>
          </a:prstGeom>
        </p:spPr>
      </p:pic>
      <p:sp>
        <p:nvSpPr>
          <p:cNvPr id="23" name="TextBox 22">
            <a:extLst>
              <a:ext uri="{FF2B5EF4-FFF2-40B4-BE49-F238E27FC236}">
                <a16:creationId xmlns:a16="http://schemas.microsoft.com/office/drawing/2014/main" id="{78C48489-DD40-CA37-E585-8AB4021F8BA5}"/>
              </a:ext>
            </a:extLst>
          </p:cNvPr>
          <p:cNvSpPr txBox="1"/>
          <p:nvPr/>
        </p:nvSpPr>
        <p:spPr>
          <a:xfrm>
            <a:off x="3454723" y="1167865"/>
            <a:ext cx="5656730" cy="923330"/>
          </a:xfrm>
          <a:prstGeom prst="rect">
            <a:avLst/>
          </a:prstGeom>
          <a:noFill/>
        </p:spPr>
        <p:txBody>
          <a:bodyPr wrap="square" rtlCol="0">
            <a:spAutoFit/>
          </a:bodyPr>
          <a:lstStyle/>
          <a:p>
            <a:r>
              <a:rPr lang="en-IN" dirty="0">
                <a:effectLst/>
                <a:latin typeface="Calisto MT" panose="02040603050505030304" pitchFamily="18" charset="0"/>
                <a:ea typeface="Calibri" panose="020F0502020204030204" pitchFamily="34" charset="0"/>
                <a:cs typeface="Times New Roman" panose="02020603050405020304" pitchFamily="18" charset="0"/>
              </a:rPr>
              <a:t>There are 33 districts in Telangana state but, we can clearly see that only 9 districts are generating more than 100 million revenue from the registered documents.</a:t>
            </a:r>
            <a:endParaRPr lang="en-IN" dirty="0">
              <a:latin typeface="Calisto MT" panose="02040603050505030304" pitchFamily="18" charset="0"/>
            </a:endParaRPr>
          </a:p>
        </p:txBody>
      </p:sp>
      <p:cxnSp>
        <p:nvCxnSpPr>
          <p:cNvPr id="25" name="Straight Arrow Connector 24">
            <a:extLst>
              <a:ext uri="{FF2B5EF4-FFF2-40B4-BE49-F238E27FC236}">
                <a16:creationId xmlns:a16="http://schemas.microsoft.com/office/drawing/2014/main" id="{9259E958-F1C2-68ED-E02C-AA513D2B784E}"/>
              </a:ext>
            </a:extLst>
          </p:cNvPr>
          <p:cNvCxnSpPr>
            <a:cxnSpLocks/>
          </p:cNvCxnSpPr>
          <p:nvPr/>
        </p:nvCxnSpPr>
        <p:spPr>
          <a:xfrm>
            <a:off x="6229873" y="4334136"/>
            <a:ext cx="0" cy="50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DFBACC-0559-6311-7F56-DA27A1C60280}"/>
              </a:ext>
            </a:extLst>
          </p:cNvPr>
          <p:cNvSpPr txBox="1"/>
          <p:nvPr/>
        </p:nvSpPr>
        <p:spPr>
          <a:xfrm>
            <a:off x="349107" y="2131032"/>
            <a:ext cx="2609246" cy="1477328"/>
          </a:xfrm>
          <a:prstGeom prst="rect">
            <a:avLst/>
          </a:prstGeom>
          <a:noFill/>
        </p:spPr>
        <p:txBody>
          <a:bodyPr wrap="square" rtlCol="0">
            <a:spAutoFit/>
          </a:bodyPr>
          <a:lstStyle/>
          <a:p>
            <a:pPr marL="342900" indent="-342900">
              <a:buFont typeface="+mj-lt"/>
              <a:buAutoNum type="arabicPeriod"/>
            </a:pPr>
            <a:r>
              <a:rPr lang="en-IN" dirty="0">
                <a:latin typeface="+mj-lt"/>
              </a:rPr>
              <a:t>Rangareddy</a:t>
            </a:r>
          </a:p>
          <a:p>
            <a:pPr marL="342900" indent="-342900">
              <a:buFont typeface="+mj-lt"/>
              <a:buAutoNum type="arabicPeriod"/>
            </a:pPr>
            <a:r>
              <a:rPr lang="en-IN" dirty="0">
                <a:latin typeface="+mj-lt"/>
              </a:rPr>
              <a:t>Medchal Malkajgiri</a:t>
            </a:r>
          </a:p>
          <a:p>
            <a:pPr marL="342900" indent="-342900">
              <a:buFont typeface="+mj-lt"/>
              <a:buAutoNum type="arabicPeriod"/>
            </a:pPr>
            <a:r>
              <a:rPr lang="en-IN" dirty="0">
                <a:latin typeface="+mj-lt"/>
              </a:rPr>
              <a:t>Hyderabad</a:t>
            </a:r>
          </a:p>
          <a:p>
            <a:pPr marL="342900" indent="-342900">
              <a:buFont typeface="+mj-lt"/>
              <a:buAutoNum type="arabicPeriod"/>
            </a:pPr>
            <a:r>
              <a:rPr lang="en-IN" dirty="0">
                <a:latin typeface="+mj-lt"/>
              </a:rPr>
              <a:t>Sangareddy</a:t>
            </a:r>
          </a:p>
          <a:p>
            <a:pPr marL="342900" indent="-342900">
              <a:buFont typeface="+mj-lt"/>
              <a:buAutoNum type="arabicPeriod"/>
            </a:pPr>
            <a:r>
              <a:rPr lang="en-IN" dirty="0">
                <a:latin typeface="+mj-lt"/>
              </a:rPr>
              <a:t>Hanumakonda</a:t>
            </a:r>
          </a:p>
        </p:txBody>
      </p:sp>
      <p:pic>
        <p:nvPicPr>
          <p:cNvPr id="29" name="Picture 28">
            <a:extLst>
              <a:ext uri="{FF2B5EF4-FFF2-40B4-BE49-F238E27FC236}">
                <a16:creationId xmlns:a16="http://schemas.microsoft.com/office/drawing/2014/main" id="{6CD7D2F7-C2B8-2C2A-A68D-F998DEDA05C2}"/>
              </a:ext>
            </a:extLst>
          </p:cNvPr>
          <p:cNvPicPr>
            <a:picLocks noChangeAspect="1"/>
          </p:cNvPicPr>
          <p:nvPr/>
        </p:nvPicPr>
        <p:blipFill>
          <a:blip r:embed="rId6"/>
          <a:stretch>
            <a:fillRect/>
          </a:stretch>
        </p:blipFill>
        <p:spPr>
          <a:xfrm>
            <a:off x="9259293" y="260766"/>
            <a:ext cx="2514818" cy="1562235"/>
          </a:xfrm>
          <a:prstGeom prst="rect">
            <a:avLst/>
          </a:prstGeom>
        </p:spPr>
      </p:pic>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9217039" y="214894"/>
            <a:ext cx="2974961" cy="696983"/>
          </a:xfrm>
        </p:spPr>
        <p:txBody>
          <a:bodyPr/>
          <a:lstStyle/>
          <a:p>
            <a:r>
              <a:rPr lang="en-US" sz="1600" dirty="0"/>
              <a:t>top 5 district where e-stamp revenue is higher form doc. Registration rev.</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Q-02"COMPARING DOCUMENT REGISTRATION REVENUE TO E-STAMP CHALLANS REVENUE ACROSS DISTRICTS IN FY 2022"</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53029" y="1786705"/>
            <a:ext cx="4004862" cy="369331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Total </a:t>
            </a:r>
            <a:r>
              <a:rPr lang="en-IN" sz="1800" dirty="0">
                <a:effectLst/>
                <a:latin typeface="Calibri" panose="020F0502020204030204" pitchFamily="34" charset="0"/>
                <a:ea typeface="Calibri" panose="020F0502020204030204" pitchFamily="34" charset="0"/>
                <a:cs typeface="Times New Roman" panose="02020603050405020304" pitchFamily="18" charset="0"/>
              </a:rPr>
              <a:t>Revenue generated by documents registration is </a:t>
            </a:r>
            <a: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33.83%</a:t>
            </a:r>
            <a:r>
              <a:rPr lang="en-IN" sz="1800" dirty="0">
                <a:effectLst/>
                <a:latin typeface="Calibri" panose="020F0502020204030204" pitchFamily="34" charset="0"/>
                <a:ea typeface="Calibri" panose="020F0502020204030204" pitchFamily="34" charset="0"/>
                <a:cs typeface="Times New Roman" panose="02020603050405020304" pitchFamily="18" charset="0"/>
              </a:rPr>
              <a:t> higher than the revenue generated by </a:t>
            </a:r>
            <a:r>
              <a:rPr lang="en-IN" dirty="0">
                <a:latin typeface="Calibri" panose="020F0502020204030204" pitchFamily="34" charset="0"/>
                <a:ea typeface="Calibri" panose="020F0502020204030204" pitchFamily="34" charset="0"/>
                <a:cs typeface="Times New Roman" panose="02020603050405020304" pitchFamily="18" charset="0"/>
              </a:rPr>
              <a:t>E-</a:t>
            </a:r>
            <a:r>
              <a:rPr lang="en-IN" sz="1800" dirty="0">
                <a:effectLst/>
                <a:latin typeface="Calibri" panose="020F0502020204030204" pitchFamily="34" charset="0"/>
                <a:ea typeface="Calibri" panose="020F0502020204030204" pitchFamily="34" charset="0"/>
                <a:cs typeface="Times New Roman" panose="02020603050405020304" pitchFamily="18" charset="0"/>
              </a:rPr>
              <a:t>stamp challans across the district of Telangana. The reason behind this can be taken as that the </a:t>
            </a:r>
            <a:r>
              <a:rPr lang="en-IN" dirty="0">
                <a:latin typeface="Calibri" panose="020F0502020204030204" pitchFamily="34" charset="0"/>
                <a:ea typeface="Calibri" panose="020F0502020204030204" pitchFamily="34" charset="0"/>
                <a:cs typeface="Times New Roman" panose="02020603050405020304" pitchFamily="18" charset="0"/>
              </a:rPr>
              <a:t>E-</a:t>
            </a:r>
            <a:r>
              <a:rPr lang="en-IN" sz="1800" dirty="0">
                <a:effectLst/>
                <a:latin typeface="Calibri" panose="020F0502020204030204" pitchFamily="34" charset="0"/>
                <a:ea typeface="Calibri" panose="020F0502020204030204" pitchFamily="34" charset="0"/>
                <a:cs typeface="Times New Roman" panose="02020603050405020304" pitchFamily="18" charset="0"/>
              </a:rPr>
              <a:t>stamp challan duty started in the month December of year 2020. Now if we see in the FY 2022, </a:t>
            </a:r>
            <a: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0.42%</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revenue generated by </a:t>
            </a:r>
            <a:r>
              <a:rPr lang="en-IN" dirty="0">
                <a:latin typeface="Calibri" panose="020F0502020204030204" pitchFamily="34" charset="0"/>
                <a:ea typeface="Calibri" panose="020F0502020204030204" pitchFamily="34" charset="0"/>
                <a:cs typeface="Times New Roman" panose="02020603050405020304" pitchFamily="18" charset="0"/>
              </a:rPr>
              <a:t>E-</a:t>
            </a:r>
            <a:r>
              <a:rPr lang="en-IN" sz="1800" dirty="0">
                <a:effectLst/>
                <a:latin typeface="Calibri" panose="020F0502020204030204" pitchFamily="34" charset="0"/>
                <a:ea typeface="Calibri" panose="020F0502020204030204" pitchFamily="34" charset="0"/>
                <a:cs typeface="Times New Roman" panose="02020603050405020304" pitchFamily="18" charset="0"/>
              </a:rPr>
              <a:t>stamp Challan across the districts of Telangana is comparatively higher than the revenue regenerated by the document registration.</a:t>
            </a:r>
            <a:endParaRPr lang="en-IN" dirty="0">
              <a:latin typeface="Calisto MT" panose="02040603050505030304" pitchFamily="18" charset="0"/>
            </a:endParaRPr>
          </a:p>
        </p:txBody>
      </p:sp>
      <p:sp>
        <p:nvSpPr>
          <p:cNvPr id="27" name="TextBox 26">
            <a:extLst>
              <a:ext uri="{FF2B5EF4-FFF2-40B4-BE49-F238E27FC236}">
                <a16:creationId xmlns:a16="http://schemas.microsoft.com/office/drawing/2014/main" id="{3FDFBACC-0559-6311-7F56-DA27A1C60280}"/>
              </a:ext>
            </a:extLst>
          </p:cNvPr>
          <p:cNvSpPr txBox="1"/>
          <p:nvPr/>
        </p:nvSpPr>
        <p:spPr>
          <a:xfrm>
            <a:off x="9092258" y="1063387"/>
            <a:ext cx="2321960" cy="2031325"/>
          </a:xfrm>
          <a:prstGeom prst="rect">
            <a:avLst/>
          </a:prstGeom>
          <a:noFill/>
        </p:spPr>
        <p:txBody>
          <a:bodyPr wrap="square" rtlCol="0">
            <a:spAutoFit/>
          </a:bodyPr>
          <a:lstStyle/>
          <a:p>
            <a:pPr marL="342900" indent="-342900">
              <a:buFont typeface="+mj-lt"/>
              <a:buAutoNum type="arabicPeriod"/>
            </a:pPr>
            <a:r>
              <a:rPr lang="en-IN" sz="1800" b="0" i="0" u="none" strike="noStrike" dirty="0">
                <a:solidFill>
                  <a:srgbClr val="000000"/>
                </a:solidFill>
                <a:effectLst/>
                <a:latin typeface="Calibri" panose="020F0502020204030204" pitchFamily="34" charset="0"/>
              </a:rPr>
              <a:t>Rangareddy</a:t>
            </a:r>
            <a:r>
              <a:rPr lang="en-IN" dirty="0"/>
              <a:t> </a:t>
            </a:r>
            <a:endParaRPr lang="en-IN" dirty="0">
              <a:latin typeface="+mj-lt"/>
            </a:endParaRPr>
          </a:p>
          <a:p>
            <a:pPr marL="342900" indent="-342900">
              <a:buFont typeface="+mj-lt"/>
              <a:buAutoNum type="arabicPeriod"/>
            </a:pPr>
            <a:r>
              <a:rPr lang="en-IN" sz="1800" b="0" i="0" u="none" strike="noStrike" dirty="0">
                <a:solidFill>
                  <a:srgbClr val="000000"/>
                </a:solidFill>
                <a:effectLst/>
                <a:latin typeface="Calibri" panose="020F0502020204030204" pitchFamily="34" charset="0"/>
              </a:rPr>
              <a:t>Medchal Malkajgiri</a:t>
            </a:r>
          </a:p>
          <a:p>
            <a:pPr marL="342900" indent="-342900">
              <a:buFont typeface="+mj-lt"/>
              <a:buAutoNum type="arabicPeriod"/>
            </a:pPr>
            <a:r>
              <a:rPr lang="en-IN" dirty="0">
                <a:solidFill>
                  <a:srgbClr val="000000"/>
                </a:solidFill>
                <a:latin typeface="Calibri" panose="020F0502020204030204" pitchFamily="34" charset="0"/>
              </a:rPr>
              <a:t>Hyderabad</a:t>
            </a:r>
          </a:p>
          <a:p>
            <a:pPr marL="342900" indent="-342900">
              <a:buFont typeface="+mj-lt"/>
              <a:buAutoNum type="arabicPeriod"/>
            </a:pPr>
            <a:r>
              <a:rPr lang="en-IN" sz="1800" b="0" i="0" u="none" strike="noStrike" dirty="0">
                <a:solidFill>
                  <a:srgbClr val="000000"/>
                </a:solidFill>
                <a:effectLst/>
                <a:latin typeface="Calibri" panose="020F0502020204030204" pitchFamily="34" charset="0"/>
              </a:rPr>
              <a:t>Sangareddy</a:t>
            </a:r>
          </a:p>
          <a:p>
            <a:pPr marL="342900" indent="-342900">
              <a:buFont typeface="+mj-lt"/>
              <a:buAutoNum type="arabicPeriod"/>
            </a:pPr>
            <a:r>
              <a:rPr lang="en-IN" dirty="0">
                <a:solidFill>
                  <a:srgbClr val="000000"/>
                </a:solidFill>
                <a:latin typeface="Calibri" panose="020F0502020204030204" pitchFamily="34" charset="0"/>
              </a:rPr>
              <a:t>Hanumakonda</a:t>
            </a:r>
            <a:endParaRPr lang="en-IN" sz="1800" b="0" i="0" u="none" strike="noStrike" dirty="0">
              <a:solidFill>
                <a:srgbClr val="000000"/>
              </a:solidFill>
              <a:effectLst/>
              <a:latin typeface="Calibri" panose="020F0502020204030204" pitchFamily="34" charset="0"/>
            </a:endParaRP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p:txBody>
      </p:sp>
      <p:pic>
        <p:nvPicPr>
          <p:cNvPr id="21" name="Picture 20">
            <a:extLst>
              <a:ext uri="{FF2B5EF4-FFF2-40B4-BE49-F238E27FC236}">
                <a16:creationId xmlns:a16="http://schemas.microsoft.com/office/drawing/2014/main" id="{D74C96FD-C332-2E6F-CEBE-D74B00BBB0FE}"/>
              </a:ext>
            </a:extLst>
          </p:cNvPr>
          <p:cNvPicPr>
            <a:picLocks noChangeAspect="1"/>
          </p:cNvPicPr>
          <p:nvPr/>
        </p:nvPicPr>
        <p:blipFill>
          <a:blip r:embed="rId4"/>
          <a:stretch>
            <a:fillRect/>
          </a:stretch>
        </p:blipFill>
        <p:spPr>
          <a:xfrm>
            <a:off x="6684363" y="4098501"/>
            <a:ext cx="1905165" cy="1400937"/>
          </a:xfrm>
          <a:prstGeom prst="rect">
            <a:avLst/>
          </a:prstGeom>
        </p:spPr>
      </p:pic>
      <p:pic>
        <p:nvPicPr>
          <p:cNvPr id="24" name="Picture 23">
            <a:extLst>
              <a:ext uri="{FF2B5EF4-FFF2-40B4-BE49-F238E27FC236}">
                <a16:creationId xmlns:a16="http://schemas.microsoft.com/office/drawing/2014/main" id="{39C89CD8-040C-7E3A-89D3-BD636BD8CB82}"/>
              </a:ext>
            </a:extLst>
          </p:cNvPr>
          <p:cNvPicPr>
            <a:picLocks noChangeAspect="1"/>
          </p:cNvPicPr>
          <p:nvPr/>
        </p:nvPicPr>
        <p:blipFill>
          <a:blip r:embed="rId5"/>
          <a:stretch>
            <a:fillRect/>
          </a:stretch>
        </p:blipFill>
        <p:spPr>
          <a:xfrm>
            <a:off x="6676742" y="2875578"/>
            <a:ext cx="1912786" cy="1173582"/>
          </a:xfrm>
          <a:prstGeom prst="rect">
            <a:avLst/>
          </a:prstGeom>
        </p:spPr>
      </p:pic>
      <p:pic>
        <p:nvPicPr>
          <p:cNvPr id="28" name="Picture 27">
            <a:extLst>
              <a:ext uri="{FF2B5EF4-FFF2-40B4-BE49-F238E27FC236}">
                <a16:creationId xmlns:a16="http://schemas.microsoft.com/office/drawing/2014/main" id="{82727948-EB42-7FDB-9F5C-0013D7CFD0C6}"/>
              </a:ext>
            </a:extLst>
          </p:cNvPr>
          <p:cNvPicPr>
            <a:picLocks noChangeAspect="1"/>
          </p:cNvPicPr>
          <p:nvPr/>
        </p:nvPicPr>
        <p:blipFill>
          <a:blip r:embed="rId6"/>
          <a:stretch>
            <a:fillRect/>
          </a:stretch>
        </p:blipFill>
        <p:spPr>
          <a:xfrm>
            <a:off x="4206076" y="4196938"/>
            <a:ext cx="1889924" cy="1204064"/>
          </a:xfrm>
          <a:prstGeom prst="rect">
            <a:avLst/>
          </a:prstGeom>
        </p:spPr>
      </p:pic>
      <p:pic>
        <p:nvPicPr>
          <p:cNvPr id="31" name="Picture 30">
            <a:extLst>
              <a:ext uri="{FF2B5EF4-FFF2-40B4-BE49-F238E27FC236}">
                <a16:creationId xmlns:a16="http://schemas.microsoft.com/office/drawing/2014/main" id="{DCF2F1B5-8DE5-27A2-2B65-29162E48571A}"/>
              </a:ext>
            </a:extLst>
          </p:cNvPr>
          <p:cNvPicPr>
            <a:picLocks noChangeAspect="1"/>
          </p:cNvPicPr>
          <p:nvPr/>
        </p:nvPicPr>
        <p:blipFill>
          <a:blip r:embed="rId7"/>
          <a:stretch>
            <a:fillRect/>
          </a:stretch>
        </p:blipFill>
        <p:spPr>
          <a:xfrm>
            <a:off x="4236559" y="2769813"/>
            <a:ext cx="1859441" cy="1318374"/>
          </a:xfrm>
          <a:prstGeom prst="rect">
            <a:avLst/>
          </a:prstGeom>
        </p:spPr>
      </p:pic>
      <p:sp>
        <p:nvSpPr>
          <p:cNvPr id="32" name="TextBox 31">
            <a:extLst>
              <a:ext uri="{FF2B5EF4-FFF2-40B4-BE49-F238E27FC236}">
                <a16:creationId xmlns:a16="http://schemas.microsoft.com/office/drawing/2014/main" id="{521FB9B3-80F1-1EE1-C8A6-024C97BF523C}"/>
              </a:ext>
            </a:extLst>
          </p:cNvPr>
          <p:cNvSpPr txBox="1"/>
          <p:nvPr/>
        </p:nvSpPr>
        <p:spPr>
          <a:xfrm>
            <a:off x="3981013" y="1952248"/>
            <a:ext cx="2529150" cy="923330"/>
          </a:xfrm>
          <a:prstGeom prst="rect">
            <a:avLst/>
          </a:prstGeom>
          <a:noFill/>
        </p:spPr>
        <p:txBody>
          <a:bodyPr wrap="square" rtlCol="0">
            <a:spAutoFit/>
          </a:bodyPr>
          <a:lstStyle/>
          <a:p>
            <a:pPr algn="ctr"/>
            <a:r>
              <a:rPr lang="en-IN" dirty="0">
                <a:latin typeface="+mj-lt"/>
              </a:rPr>
              <a:t>Total Revenue Generated in FY 2019-2023</a:t>
            </a:r>
          </a:p>
        </p:txBody>
      </p:sp>
      <p:sp>
        <p:nvSpPr>
          <p:cNvPr id="33" name="TextBox 32">
            <a:extLst>
              <a:ext uri="{FF2B5EF4-FFF2-40B4-BE49-F238E27FC236}">
                <a16:creationId xmlns:a16="http://schemas.microsoft.com/office/drawing/2014/main" id="{F1D981C3-E2E1-8843-A399-BD21505C7472}"/>
              </a:ext>
            </a:extLst>
          </p:cNvPr>
          <p:cNvSpPr txBox="1"/>
          <p:nvPr/>
        </p:nvSpPr>
        <p:spPr>
          <a:xfrm>
            <a:off x="6473407" y="1952248"/>
            <a:ext cx="2452272" cy="646331"/>
          </a:xfrm>
          <a:prstGeom prst="rect">
            <a:avLst/>
          </a:prstGeom>
          <a:noFill/>
        </p:spPr>
        <p:txBody>
          <a:bodyPr wrap="square" rtlCol="0">
            <a:spAutoFit/>
          </a:bodyPr>
          <a:lstStyle/>
          <a:p>
            <a:pPr algn="ctr"/>
            <a:r>
              <a:rPr lang="en-IN" dirty="0">
                <a:latin typeface="+mj-lt"/>
              </a:rPr>
              <a:t>Total Revenue Generated in FY 2022</a:t>
            </a:r>
          </a:p>
        </p:txBody>
      </p:sp>
      <p:pic>
        <p:nvPicPr>
          <p:cNvPr id="35" name="Picture 34">
            <a:extLst>
              <a:ext uri="{FF2B5EF4-FFF2-40B4-BE49-F238E27FC236}">
                <a16:creationId xmlns:a16="http://schemas.microsoft.com/office/drawing/2014/main" id="{30E9CA92-CAD5-11AD-B90F-D94903F0E1AA}"/>
              </a:ext>
            </a:extLst>
          </p:cNvPr>
          <p:cNvPicPr>
            <a:picLocks noChangeAspect="1"/>
          </p:cNvPicPr>
          <p:nvPr/>
        </p:nvPicPr>
        <p:blipFill>
          <a:blip r:embed="rId8"/>
          <a:stretch>
            <a:fillRect/>
          </a:stretch>
        </p:blipFill>
        <p:spPr>
          <a:xfrm>
            <a:off x="8725871" y="2673534"/>
            <a:ext cx="3313729" cy="3693319"/>
          </a:xfrm>
          <a:prstGeom prst="rect">
            <a:avLst/>
          </a:prstGeom>
        </p:spPr>
      </p:pic>
    </p:spTree>
    <p:extLst>
      <p:ext uri="{BB962C8B-B14F-4D97-AF65-F5344CB8AC3E}">
        <p14:creationId xmlns:p14="http://schemas.microsoft.com/office/powerpoint/2010/main" val="207508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034988" y="260766"/>
            <a:ext cx="9439836" cy="646331"/>
          </a:xfrm>
          <a:prstGeom prst="rect">
            <a:avLst/>
          </a:prstGeom>
          <a:noFill/>
        </p:spPr>
        <p:txBody>
          <a:bodyPr wrap="square" rtlCol="0">
            <a:spAutoFit/>
          </a:bodyPr>
          <a:lstStyle/>
          <a:p>
            <a:pPr algn="ctr"/>
            <a:r>
              <a:rPr lang="en-IN" b="1" i="0" dirty="0">
                <a:effectLst/>
                <a:latin typeface="+mj-lt"/>
              </a:rPr>
              <a:t>Q-03"ASSESSING CHANGES IN E-STAMP CHALLAN AND DOCUMENT REGISTRATION PATTERNS POST-IMPLEMENTATION: RECOMMENDATIONS FOR GOVERNMENT"</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215153" y="1325039"/>
            <a:ext cx="8839199"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here has been a noticeable alteration in the pattern of e-Stamp challan count and document registration count. This change is clearly reflected in the line chart that represents the trend of these counts on a quarterly basis from 2019 to 2023.</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shift in the pattern of e-Stamp challan count and document registration count indicates a successful transition towards a more digital and efficient method of payment and registration.</a:t>
            </a:r>
            <a:endParaRPr lang="en-IN" dirty="0">
              <a:latin typeface="Calisto MT" panose="02040603050505030304" pitchFamily="18" charset="0"/>
            </a:endParaRPr>
          </a:p>
        </p:txBody>
      </p:sp>
      <p:pic>
        <p:nvPicPr>
          <p:cNvPr id="7" name="Picture 6">
            <a:extLst>
              <a:ext uri="{FF2B5EF4-FFF2-40B4-BE49-F238E27FC236}">
                <a16:creationId xmlns:a16="http://schemas.microsoft.com/office/drawing/2014/main" id="{45DB254B-126D-3861-05F9-7BA4D110BA9A}"/>
              </a:ext>
            </a:extLst>
          </p:cNvPr>
          <p:cNvPicPr>
            <a:picLocks noChangeAspect="1"/>
          </p:cNvPicPr>
          <p:nvPr/>
        </p:nvPicPr>
        <p:blipFill>
          <a:blip r:embed="rId4"/>
          <a:stretch>
            <a:fillRect/>
          </a:stretch>
        </p:blipFill>
        <p:spPr>
          <a:xfrm>
            <a:off x="215154" y="3429001"/>
            <a:ext cx="9056304" cy="3290706"/>
          </a:xfrm>
          <a:prstGeom prst="rect">
            <a:avLst/>
          </a:prstGeom>
        </p:spPr>
      </p:pic>
      <p:sp>
        <p:nvSpPr>
          <p:cNvPr id="11" name="TextBox 10">
            <a:extLst>
              <a:ext uri="{FF2B5EF4-FFF2-40B4-BE49-F238E27FC236}">
                <a16:creationId xmlns:a16="http://schemas.microsoft.com/office/drawing/2014/main" id="{6F3D8E16-7E47-0F36-BF4C-72482D8FFD12}"/>
              </a:ext>
            </a:extLst>
          </p:cNvPr>
          <p:cNvSpPr txBox="1"/>
          <p:nvPr/>
        </p:nvSpPr>
        <p:spPr>
          <a:xfrm>
            <a:off x="9386920" y="1184096"/>
            <a:ext cx="2707341" cy="2862322"/>
          </a:xfrm>
          <a:prstGeom prst="rect">
            <a:avLst/>
          </a:prstGeom>
          <a:noFill/>
        </p:spPr>
        <p:txBody>
          <a:bodyPr wrap="square" rtlCol="0">
            <a:spAutoFit/>
          </a:bodyPr>
          <a:lstStyle/>
          <a:p>
            <a:pPr algn="ctr"/>
            <a:r>
              <a:rPr lang="en-IN" b="1" dirty="0"/>
              <a:t>RECOMMENDATIONS:</a:t>
            </a:r>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By focusing on awareness, support, and infrastructure improvements, the government can continue to foster the adoption of e-Stamp challans and ensure a seamless experience for all stakeholders.</a:t>
            </a:r>
            <a:endParaRPr lang="en-IN" dirty="0"/>
          </a:p>
        </p:txBody>
      </p:sp>
    </p:spTree>
    <p:extLst>
      <p:ext uri="{BB962C8B-B14F-4D97-AF65-F5344CB8AC3E}">
        <p14:creationId xmlns:p14="http://schemas.microsoft.com/office/powerpoint/2010/main" val="176228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741260" y="1613134"/>
            <a:ext cx="3012109" cy="763610"/>
          </a:xfrm>
        </p:spPr>
        <p:txBody>
          <a:bodyPr/>
          <a:lstStyle/>
          <a:p>
            <a:r>
              <a:rPr lang="en-US" sz="2400" dirty="0"/>
              <a:t>top 3 district with high revenue </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819352" y="260766"/>
            <a:ext cx="5939166" cy="646331"/>
          </a:xfrm>
          <a:prstGeom prst="rect">
            <a:avLst/>
          </a:prstGeom>
          <a:noFill/>
        </p:spPr>
        <p:txBody>
          <a:bodyPr wrap="square" rtlCol="0">
            <a:spAutoFit/>
          </a:bodyPr>
          <a:lstStyle/>
          <a:p>
            <a:pPr algn="ctr"/>
            <a:r>
              <a:rPr lang="en-US" sz="1800" b="1" dirty="0">
                <a:latin typeface="+mj-lt"/>
              </a:rPr>
              <a:t>Q-04</a:t>
            </a:r>
            <a:r>
              <a:rPr lang="en-IN" b="1" i="0" dirty="0">
                <a:effectLst/>
                <a:latin typeface="+mj-lt"/>
              </a:rPr>
              <a:t>"CATEGORIZING DISTRICTS BY STAMP REGISTRATION REVENUE GENERATION (FY 2021-2022)"</a:t>
            </a:r>
            <a:endParaRPr lang="en-US" sz="1800" b="1" dirty="0">
              <a:latin typeface="+mj-lt"/>
            </a:endParaRPr>
          </a:p>
        </p:txBody>
      </p:sp>
      <p:sp>
        <p:nvSpPr>
          <p:cNvPr id="27" name="TextBox 26">
            <a:extLst>
              <a:ext uri="{FF2B5EF4-FFF2-40B4-BE49-F238E27FC236}">
                <a16:creationId xmlns:a16="http://schemas.microsoft.com/office/drawing/2014/main" id="{3FDFBACC-0559-6311-7F56-DA27A1C60280}"/>
              </a:ext>
            </a:extLst>
          </p:cNvPr>
          <p:cNvSpPr txBox="1"/>
          <p:nvPr/>
        </p:nvSpPr>
        <p:spPr>
          <a:xfrm>
            <a:off x="634155" y="3572476"/>
            <a:ext cx="2609246" cy="923330"/>
          </a:xfrm>
          <a:prstGeom prst="rect">
            <a:avLst/>
          </a:prstGeom>
          <a:noFill/>
        </p:spPr>
        <p:txBody>
          <a:bodyPr wrap="square" rtlCol="0">
            <a:spAutoFit/>
          </a:bodyPr>
          <a:lstStyle/>
          <a:p>
            <a:pPr marL="342900" indent="-342900">
              <a:buFont typeface="+mj-lt"/>
              <a:buAutoNum type="arabicPeriod"/>
            </a:pPr>
            <a:r>
              <a:rPr lang="en-IN" dirty="0">
                <a:latin typeface="+mj-lt"/>
              </a:rPr>
              <a:t>Rangareddy</a:t>
            </a:r>
          </a:p>
          <a:p>
            <a:pPr marL="342900" indent="-342900">
              <a:buFont typeface="+mj-lt"/>
              <a:buAutoNum type="arabicPeriod"/>
            </a:pPr>
            <a:r>
              <a:rPr lang="en-IN" dirty="0">
                <a:latin typeface="+mj-lt"/>
              </a:rPr>
              <a:t>Medchal Malkajgiri</a:t>
            </a:r>
          </a:p>
          <a:p>
            <a:pPr marL="342900" indent="-342900">
              <a:buFont typeface="+mj-lt"/>
              <a:buAutoNum type="arabicPeriod"/>
            </a:pPr>
            <a:r>
              <a:rPr lang="en-IN" dirty="0">
                <a:latin typeface="+mj-lt"/>
              </a:rPr>
              <a:t>Hyderabad</a:t>
            </a:r>
          </a:p>
        </p:txBody>
      </p:sp>
      <p:sp>
        <p:nvSpPr>
          <p:cNvPr id="6" name="TextBox 5">
            <a:extLst>
              <a:ext uri="{FF2B5EF4-FFF2-40B4-BE49-F238E27FC236}">
                <a16:creationId xmlns:a16="http://schemas.microsoft.com/office/drawing/2014/main" id="{B4FCDF53-A197-79B4-0A1D-F8E435259E43}"/>
              </a:ext>
            </a:extLst>
          </p:cNvPr>
          <p:cNvSpPr txBox="1"/>
          <p:nvPr/>
        </p:nvSpPr>
        <p:spPr>
          <a:xfrm>
            <a:off x="4484312" y="3572805"/>
            <a:ext cx="2609246" cy="923330"/>
          </a:xfrm>
          <a:prstGeom prst="rect">
            <a:avLst/>
          </a:prstGeom>
          <a:noFill/>
        </p:spPr>
        <p:txBody>
          <a:bodyPr wrap="square" rtlCol="0">
            <a:spAutoFit/>
          </a:bodyPr>
          <a:lstStyle/>
          <a:p>
            <a:pPr marL="342900" indent="-342900">
              <a:buFont typeface="+mj-lt"/>
              <a:buAutoNum type="arabicPeriod"/>
            </a:pPr>
            <a:r>
              <a:rPr lang="en-IN" dirty="0">
                <a:latin typeface="+mj-lt"/>
              </a:rPr>
              <a:t>Mahabubnagar</a:t>
            </a:r>
          </a:p>
          <a:p>
            <a:pPr marL="342900" indent="-342900">
              <a:buFont typeface="+mj-lt"/>
              <a:buAutoNum type="arabicPeriod"/>
            </a:pPr>
            <a:r>
              <a:rPr lang="en-IN" dirty="0">
                <a:latin typeface="+mj-lt"/>
              </a:rPr>
              <a:t>Suryapet</a:t>
            </a:r>
          </a:p>
          <a:p>
            <a:pPr marL="342900" indent="-342900">
              <a:buFont typeface="+mj-lt"/>
              <a:buAutoNum type="arabicPeriod"/>
            </a:pPr>
            <a:r>
              <a:rPr lang="en-IN" dirty="0">
                <a:latin typeface="+mj-lt"/>
              </a:rPr>
              <a:t>Siddipet</a:t>
            </a:r>
          </a:p>
        </p:txBody>
      </p:sp>
      <p:sp>
        <p:nvSpPr>
          <p:cNvPr id="7" name="TextBox 6">
            <a:extLst>
              <a:ext uri="{FF2B5EF4-FFF2-40B4-BE49-F238E27FC236}">
                <a16:creationId xmlns:a16="http://schemas.microsoft.com/office/drawing/2014/main" id="{4465FA82-BF72-6C6A-734B-BA8563B1799B}"/>
              </a:ext>
            </a:extLst>
          </p:cNvPr>
          <p:cNvSpPr txBox="1"/>
          <p:nvPr/>
        </p:nvSpPr>
        <p:spPr>
          <a:xfrm>
            <a:off x="8543881" y="3572476"/>
            <a:ext cx="2609246" cy="923330"/>
          </a:xfrm>
          <a:prstGeom prst="rect">
            <a:avLst/>
          </a:prstGeom>
          <a:noFill/>
        </p:spPr>
        <p:txBody>
          <a:bodyPr wrap="square" rtlCol="0">
            <a:spAutoFit/>
          </a:bodyPr>
          <a:lstStyle/>
          <a:p>
            <a:pPr marL="342900" indent="-342900">
              <a:buFont typeface="+mj-lt"/>
              <a:buAutoNum type="arabicPeriod"/>
            </a:pPr>
            <a:r>
              <a:rPr lang="en-IN" dirty="0">
                <a:latin typeface="+mj-lt"/>
              </a:rPr>
              <a:t>Rajanna Sircilla</a:t>
            </a:r>
          </a:p>
          <a:p>
            <a:pPr marL="342900" indent="-342900">
              <a:buFont typeface="+mj-lt"/>
              <a:buAutoNum type="arabicPeriod"/>
            </a:pPr>
            <a:r>
              <a:rPr lang="en-IN" dirty="0">
                <a:latin typeface="+mj-lt"/>
              </a:rPr>
              <a:t>Nirmal</a:t>
            </a:r>
          </a:p>
          <a:p>
            <a:pPr marL="342900" indent="-342900">
              <a:buFont typeface="+mj-lt"/>
              <a:buAutoNum type="arabicPeriod"/>
            </a:pPr>
            <a:r>
              <a:rPr lang="en-IN" dirty="0">
                <a:latin typeface="+mj-lt"/>
              </a:rPr>
              <a:t>Jogulamba Gadwal</a:t>
            </a:r>
          </a:p>
        </p:txBody>
      </p:sp>
      <p:sp>
        <p:nvSpPr>
          <p:cNvPr id="11" name="Title 1">
            <a:extLst>
              <a:ext uri="{FF2B5EF4-FFF2-40B4-BE49-F238E27FC236}">
                <a16:creationId xmlns:a16="http://schemas.microsoft.com/office/drawing/2014/main" id="{1ABFA2CF-5844-C535-F5F8-BA124372506E}"/>
              </a:ext>
            </a:extLst>
          </p:cNvPr>
          <p:cNvSpPr txBox="1">
            <a:spLocks/>
          </p:cNvSpPr>
          <p:nvPr/>
        </p:nvSpPr>
        <p:spPr>
          <a:xfrm>
            <a:off x="4589945" y="1613134"/>
            <a:ext cx="3012109" cy="76361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400" dirty="0"/>
              <a:t>top 3 district with medium revenue </a:t>
            </a:r>
          </a:p>
        </p:txBody>
      </p:sp>
      <p:sp>
        <p:nvSpPr>
          <p:cNvPr id="13" name="Title 1">
            <a:extLst>
              <a:ext uri="{FF2B5EF4-FFF2-40B4-BE49-F238E27FC236}">
                <a16:creationId xmlns:a16="http://schemas.microsoft.com/office/drawing/2014/main" id="{094D214D-8EA9-0C81-2264-62B8F37A03EC}"/>
              </a:ext>
            </a:extLst>
          </p:cNvPr>
          <p:cNvSpPr txBox="1">
            <a:spLocks/>
          </p:cNvSpPr>
          <p:nvPr/>
        </p:nvSpPr>
        <p:spPr>
          <a:xfrm>
            <a:off x="8543881" y="1613134"/>
            <a:ext cx="3012109" cy="76361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400" dirty="0"/>
              <a:t>top 3 district with low revenue </a:t>
            </a:r>
          </a:p>
        </p:txBody>
      </p:sp>
      <p:sp>
        <p:nvSpPr>
          <p:cNvPr id="15" name="TextBox 14">
            <a:extLst>
              <a:ext uri="{FF2B5EF4-FFF2-40B4-BE49-F238E27FC236}">
                <a16:creationId xmlns:a16="http://schemas.microsoft.com/office/drawing/2014/main" id="{A4907444-18CD-241E-F8B5-510010DDADAA}"/>
              </a:ext>
            </a:extLst>
          </p:cNvPr>
          <p:cNvSpPr txBox="1"/>
          <p:nvPr/>
        </p:nvSpPr>
        <p:spPr>
          <a:xfrm>
            <a:off x="634155" y="2516950"/>
            <a:ext cx="3012109" cy="369332"/>
          </a:xfrm>
          <a:prstGeom prst="rect">
            <a:avLst/>
          </a:prstGeom>
          <a:noFill/>
        </p:spPr>
        <p:txBody>
          <a:bodyPr wrap="square" rtlCol="0">
            <a:spAutoFit/>
          </a:bodyPr>
          <a:lstStyle/>
          <a:p>
            <a:r>
              <a:rPr lang="en-IN" dirty="0"/>
              <a:t>MORE THEN 1 BILLION INR</a:t>
            </a:r>
          </a:p>
        </p:txBody>
      </p:sp>
      <p:sp>
        <p:nvSpPr>
          <p:cNvPr id="17" name="TextBox 16">
            <a:extLst>
              <a:ext uri="{FF2B5EF4-FFF2-40B4-BE49-F238E27FC236}">
                <a16:creationId xmlns:a16="http://schemas.microsoft.com/office/drawing/2014/main" id="{65CDF3E3-FA71-6BC6-58B8-589D55475D66}"/>
              </a:ext>
            </a:extLst>
          </p:cNvPr>
          <p:cNvSpPr txBox="1"/>
          <p:nvPr/>
        </p:nvSpPr>
        <p:spPr>
          <a:xfrm>
            <a:off x="8545736" y="2516950"/>
            <a:ext cx="3012109" cy="369332"/>
          </a:xfrm>
          <a:prstGeom prst="rect">
            <a:avLst/>
          </a:prstGeom>
          <a:noFill/>
        </p:spPr>
        <p:txBody>
          <a:bodyPr wrap="square" rtlCol="0">
            <a:spAutoFit/>
          </a:bodyPr>
          <a:lstStyle/>
          <a:p>
            <a:r>
              <a:rPr lang="en-IN" dirty="0"/>
              <a:t>LESS THEN 300 MILLION INR</a:t>
            </a:r>
          </a:p>
        </p:txBody>
      </p:sp>
      <p:sp>
        <p:nvSpPr>
          <p:cNvPr id="19" name="TextBox 18">
            <a:extLst>
              <a:ext uri="{FF2B5EF4-FFF2-40B4-BE49-F238E27FC236}">
                <a16:creationId xmlns:a16="http://schemas.microsoft.com/office/drawing/2014/main" id="{5BD191BB-4F52-7917-908E-D884D7AF54D6}"/>
              </a:ext>
            </a:extLst>
          </p:cNvPr>
          <p:cNvSpPr txBox="1"/>
          <p:nvPr/>
        </p:nvSpPr>
        <p:spPr>
          <a:xfrm>
            <a:off x="4484312" y="2516950"/>
            <a:ext cx="3897688" cy="369332"/>
          </a:xfrm>
          <a:prstGeom prst="rect">
            <a:avLst/>
          </a:prstGeom>
          <a:noFill/>
        </p:spPr>
        <p:txBody>
          <a:bodyPr wrap="square" rtlCol="0">
            <a:spAutoFit/>
          </a:bodyPr>
          <a:lstStyle/>
          <a:p>
            <a:r>
              <a:rPr lang="en-IN" dirty="0"/>
              <a:t>BETWEEN 300 MILLION - 1 BILLION INR</a:t>
            </a:r>
          </a:p>
        </p:txBody>
      </p:sp>
      <p:sp>
        <p:nvSpPr>
          <p:cNvPr id="20" name="TextBox 19">
            <a:extLst>
              <a:ext uri="{FF2B5EF4-FFF2-40B4-BE49-F238E27FC236}">
                <a16:creationId xmlns:a16="http://schemas.microsoft.com/office/drawing/2014/main" id="{DF73B1FC-9B60-A451-6A24-1A3A7B076C1A}"/>
              </a:ext>
            </a:extLst>
          </p:cNvPr>
          <p:cNvSpPr txBox="1"/>
          <p:nvPr/>
        </p:nvSpPr>
        <p:spPr>
          <a:xfrm>
            <a:off x="634155" y="3018477"/>
            <a:ext cx="3012109" cy="369332"/>
          </a:xfrm>
          <a:prstGeom prst="rect">
            <a:avLst/>
          </a:prstGeom>
          <a:noFill/>
        </p:spPr>
        <p:txBody>
          <a:bodyPr wrap="square" rtlCol="0">
            <a:spAutoFit/>
          </a:bodyPr>
          <a:lstStyle/>
          <a:p>
            <a:r>
              <a:rPr lang="en-IN" b="1" dirty="0"/>
              <a:t>TOTAL 10 DISTRICT</a:t>
            </a:r>
          </a:p>
        </p:txBody>
      </p:sp>
      <p:sp>
        <p:nvSpPr>
          <p:cNvPr id="21" name="TextBox 20">
            <a:extLst>
              <a:ext uri="{FF2B5EF4-FFF2-40B4-BE49-F238E27FC236}">
                <a16:creationId xmlns:a16="http://schemas.microsoft.com/office/drawing/2014/main" id="{5F760079-3EED-5DB4-BACC-5CC2E658E44C}"/>
              </a:ext>
            </a:extLst>
          </p:cNvPr>
          <p:cNvSpPr txBox="1"/>
          <p:nvPr/>
        </p:nvSpPr>
        <p:spPr>
          <a:xfrm>
            <a:off x="4484312" y="3018477"/>
            <a:ext cx="3012109" cy="369332"/>
          </a:xfrm>
          <a:prstGeom prst="rect">
            <a:avLst/>
          </a:prstGeom>
          <a:noFill/>
        </p:spPr>
        <p:txBody>
          <a:bodyPr wrap="square" rtlCol="0">
            <a:spAutoFit/>
          </a:bodyPr>
          <a:lstStyle/>
          <a:p>
            <a:r>
              <a:rPr lang="en-IN" b="1" dirty="0"/>
              <a:t>TOTAL 12 DISTRICT</a:t>
            </a:r>
          </a:p>
        </p:txBody>
      </p:sp>
      <p:sp>
        <p:nvSpPr>
          <p:cNvPr id="22" name="TextBox 21">
            <a:extLst>
              <a:ext uri="{FF2B5EF4-FFF2-40B4-BE49-F238E27FC236}">
                <a16:creationId xmlns:a16="http://schemas.microsoft.com/office/drawing/2014/main" id="{864AB54B-9F2E-7C77-23AC-0E4FF3049AC6}"/>
              </a:ext>
            </a:extLst>
          </p:cNvPr>
          <p:cNvSpPr txBox="1"/>
          <p:nvPr/>
        </p:nvSpPr>
        <p:spPr>
          <a:xfrm>
            <a:off x="8543881" y="3018477"/>
            <a:ext cx="3012109" cy="369332"/>
          </a:xfrm>
          <a:prstGeom prst="rect">
            <a:avLst/>
          </a:prstGeom>
          <a:noFill/>
        </p:spPr>
        <p:txBody>
          <a:bodyPr wrap="square" rtlCol="0">
            <a:spAutoFit/>
          </a:bodyPr>
          <a:lstStyle/>
          <a:p>
            <a:r>
              <a:rPr lang="en-IN" b="1" dirty="0"/>
              <a:t>TOTAL 10 DISTRICT</a:t>
            </a:r>
          </a:p>
        </p:txBody>
      </p:sp>
      <p:sp>
        <p:nvSpPr>
          <p:cNvPr id="24" name="TextBox 23">
            <a:extLst>
              <a:ext uri="{FF2B5EF4-FFF2-40B4-BE49-F238E27FC236}">
                <a16:creationId xmlns:a16="http://schemas.microsoft.com/office/drawing/2014/main" id="{1283B6FC-2D68-F44C-959B-50CC873337A3}"/>
              </a:ext>
            </a:extLst>
          </p:cNvPr>
          <p:cNvSpPr txBox="1"/>
          <p:nvPr/>
        </p:nvSpPr>
        <p:spPr>
          <a:xfrm>
            <a:off x="634155" y="4695613"/>
            <a:ext cx="2609246" cy="2031325"/>
          </a:xfrm>
          <a:prstGeom prst="rect">
            <a:avLst/>
          </a:prstGeom>
          <a:noFill/>
        </p:spPr>
        <p:txBody>
          <a:bodyPr wrap="square" rtlCol="0">
            <a:spAutoFit/>
          </a:bodyPr>
          <a:lstStyle/>
          <a:p>
            <a:r>
              <a:rPr lang="en-IN" dirty="0"/>
              <a:t>These are districts with exceptional revenue performance during the specified fiscal year.</a:t>
            </a:r>
          </a:p>
          <a:p>
            <a:endParaRPr lang="en-IN" dirty="0"/>
          </a:p>
          <a:p>
            <a:endParaRPr lang="en-IN" dirty="0"/>
          </a:p>
          <a:p>
            <a:endParaRPr lang="en-IN" dirty="0"/>
          </a:p>
        </p:txBody>
      </p:sp>
      <p:sp>
        <p:nvSpPr>
          <p:cNvPr id="30" name="TextBox 29">
            <a:extLst>
              <a:ext uri="{FF2B5EF4-FFF2-40B4-BE49-F238E27FC236}">
                <a16:creationId xmlns:a16="http://schemas.microsoft.com/office/drawing/2014/main" id="{95126AC6-A306-D9D2-0ACB-2C78AE116532}"/>
              </a:ext>
            </a:extLst>
          </p:cNvPr>
          <p:cNvSpPr txBox="1"/>
          <p:nvPr/>
        </p:nvSpPr>
        <p:spPr>
          <a:xfrm>
            <a:off x="4388131" y="4657068"/>
            <a:ext cx="2609246" cy="2031325"/>
          </a:xfrm>
          <a:prstGeom prst="rect">
            <a:avLst/>
          </a:prstGeom>
          <a:noFill/>
        </p:spPr>
        <p:txBody>
          <a:bodyPr wrap="square" rtlCol="0">
            <a:spAutoFit/>
          </a:bodyPr>
          <a:lstStyle/>
          <a:p>
            <a:r>
              <a:rPr lang="en-IN" dirty="0"/>
              <a:t>These are districts with steady revenue performance during the specified fiscal year.</a:t>
            </a:r>
          </a:p>
          <a:p>
            <a:endParaRPr lang="en-IN" dirty="0"/>
          </a:p>
          <a:p>
            <a:endParaRPr lang="en-IN" dirty="0"/>
          </a:p>
          <a:p>
            <a:endParaRPr lang="en-IN" dirty="0"/>
          </a:p>
        </p:txBody>
      </p:sp>
      <p:sp>
        <p:nvSpPr>
          <p:cNvPr id="31" name="TextBox 30">
            <a:extLst>
              <a:ext uri="{FF2B5EF4-FFF2-40B4-BE49-F238E27FC236}">
                <a16:creationId xmlns:a16="http://schemas.microsoft.com/office/drawing/2014/main" id="{433B3B2B-2E96-E800-9D9F-432E72F3077E}"/>
              </a:ext>
            </a:extLst>
          </p:cNvPr>
          <p:cNvSpPr txBox="1"/>
          <p:nvPr/>
        </p:nvSpPr>
        <p:spPr>
          <a:xfrm>
            <a:off x="8543881" y="4611781"/>
            <a:ext cx="2609246" cy="1754326"/>
          </a:xfrm>
          <a:prstGeom prst="rect">
            <a:avLst/>
          </a:prstGeom>
          <a:noFill/>
        </p:spPr>
        <p:txBody>
          <a:bodyPr wrap="square" rtlCol="0">
            <a:spAutoFit/>
          </a:bodyPr>
          <a:lstStyle/>
          <a:p>
            <a:r>
              <a:rPr lang="en-IN" dirty="0"/>
              <a:t>These are districts that may require attention and strategies for revenue enhancement.</a:t>
            </a:r>
          </a:p>
          <a:p>
            <a:endParaRPr lang="en-IN" dirty="0"/>
          </a:p>
          <a:p>
            <a:endParaRPr lang="en-IN" dirty="0"/>
          </a:p>
        </p:txBody>
      </p:sp>
      <p:pic>
        <p:nvPicPr>
          <p:cNvPr id="32" name="Picture 31">
            <a:extLst>
              <a:ext uri="{FF2B5EF4-FFF2-40B4-BE49-F238E27FC236}">
                <a16:creationId xmlns:a16="http://schemas.microsoft.com/office/drawing/2014/main" id="{ED66CFD4-3E61-26E1-7A0B-B19C52F57BE7}"/>
              </a:ext>
            </a:extLst>
          </p:cNvPr>
          <p:cNvPicPr>
            <a:picLocks noChangeAspect="1"/>
          </p:cNvPicPr>
          <p:nvPr/>
        </p:nvPicPr>
        <p:blipFill>
          <a:blip r:embed="rId4"/>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148466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1" y="543832"/>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584CC36F-D183-CFC4-C7FC-3D5C010C0B3F}"/>
              </a:ext>
            </a:extLst>
          </p:cNvPr>
          <p:cNvSpPr>
            <a:spLocks noGrp="1"/>
          </p:cNvSpPr>
          <p:nvPr>
            <p:ph type="title"/>
          </p:nvPr>
        </p:nvSpPr>
        <p:spPr>
          <a:xfrm>
            <a:off x="2288246" y="898897"/>
            <a:ext cx="3012109" cy="763610"/>
          </a:xfrm>
        </p:spPr>
        <p:txBody>
          <a:bodyPr/>
          <a:lstStyle/>
          <a:p>
            <a:r>
              <a:rPr lang="en-US" sz="2400" dirty="0"/>
              <a:t>LIST OF district with high revenue </a:t>
            </a:r>
          </a:p>
        </p:txBody>
      </p:sp>
      <p:sp>
        <p:nvSpPr>
          <p:cNvPr id="10" name="Title 1">
            <a:extLst>
              <a:ext uri="{FF2B5EF4-FFF2-40B4-BE49-F238E27FC236}">
                <a16:creationId xmlns:a16="http://schemas.microsoft.com/office/drawing/2014/main" id="{50DE1E77-D640-33B9-FFF9-C9D877736276}"/>
              </a:ext>
            </a:extLst>
          </p:cNvPr>
          <p:cNvSpPr txBox="1">
            <a:spLocks/>
          </p:cNvSpPr>
          <p:nvPr/>
        </p:nvSpPr>
        <p:spPr>
          <a:xfrm>
            <a:off x="2288246" y="2963019"/>
            <a:ext cx="3234013" cy="76361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400" dirty="0"/>
              <a:t>LIST OF district with medium revenue </a:t>
            </a:r>
          </a:p>
        </p:txBody>
      </p:sp>
      <p:sp>
        <p:nvSpPr>
          <p:cNvPr id="11" name="Title 1">
            <a:extLst>
              <a:ext uri="{FF2B5EF4-FFF2-40B4-BE49-F238E27FC236}">
                <a16:creationId xmlns:a16="http://schemas.microsoft.com/office/drawing/2014/main" id="{3CCFFC64-D019-105F-203E-B7B142DF2F35}"/>
              </a:ext>
            </a:extLst>
          </p:cNvPr>
          <p:cNvSpPr txBox="1">
            <a:spLocks/>
          </p:cNvSpPr>
          <p:nvPr/>
        </p:nvSpPr>
        <p:spPr>
          <a:xfrm>
            <a:off x="2288246" y="5027141"/>
            <a:ext cx="3012109" cy="76361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400" dirty="0"/>
              <a:t>LIST OF district with low revenue </a:t>
            </a:r>
          </a:p>
        </p:txBody>
      </p:sp>
      <p:pic>
        <p:nvPicPr>
          <p:cNvPr id="15" name="Picture 14">
            <a:extLst>
              <a:ext uri="{FF2B5EF4-FFF2-40B4-BE49-F238E27FC236}">
                <a16:creationId xmlns:a16="http://schemas.microsoft.com/office/drawing/2014/main" id="{A159C789-9A61-C4CB-0D6A-CD9E5A7E053A}"/>
              </a:ext>
            </a:extLst>
          </p:cNvPr>
          <p:cNvPicPr>
            <a:picLocks noChangeAspect="1"/>
          </p:cNvPicPr>
          <p:nvPr/>
        </p:nvPicPr>
        <p:blipFill>
          <a:blip r:embed="rId4"/>
          <a:stretch>
            <a:fillRect/>
          </a:stretch>
        </p:blipFill>
        <p:spPr>
          <a:xfrm>
            <a:off x="6320118" y="162818"/>
            <a:ext cx="4972497" cy="1941328"/>
          </a:xfrm>
          <a:prstGeom prst="rect">
            <a:avLst/>
          </a:prstGeom>
        </p:spPr>
      </p:pic>
      <p:pic>
        <p:nvPicPr>
          <p:cNvPr id="19" name="Picture 18">
            <a:extLst>
              <a:ext uri="{FF2B5EF4-FFF2-40B4-BE49-F238E27FC236}">
                <a16:creationId xmlns:a16="http://schemas.microsoft.com/office/drawing/2014/main" id="{F9B2F9EC-ADAA-5DCE-C7E3-35C81D58D840}"/>
              </a:ext>
            </a:extLst>
          </p:cNvPr>
          <p:cNvPicPr>
            <a:picLocks noChangeAspect="1"/>
          </p:cNvPicPr>
          <p:nvPr/>
        </p:nvPicPr>
        <p:blipFill>
          <a:blip r:embed="rId5"/>
          <a:stretch>
            <a:fillRect/>
          </a:stretch>
        </p:blipFill>
        <p:spPr>
          <a:xfrm>
            <a:off x="6320118" y="2289984"/>
            <a:ext cx="4983443" cy="2109680"/>
          </a:xfrm>
          <a:prstGeom prst="rect">
            <a:avLst/>
          </a:prstGeom>
        </p:spPr>
      </p:pic>
      <p:pic>
        <p:nvPicPr>
          <p:cNvPr id="24" name="Picture 23">
            <a:extLst>
              <a:ext uri="{FF2B5EF4-FFF2-40B4-BE49-F238E27FC236}">
                <a16:creationId xmlns:a16="http://schemas.microsoft.com/office/drawing/2014/main" id="{FB8D9DB2-5E34-5B84-3EA6-176B4D591F46}"/>
              </a:ext>
            </a:extLst>
          </p:cNvPr>
          <p:cNvPicPr>
            <a:picLocks noChangeAspect="1"/>
          </p:cNvPicPr>
          <p:nvPr/>
        </p:nvPicPr>
        <p:blipFill>
          <a:blip r:embed="rId6"/>
          <a:stretch>
            <a:fillRect/>
          </a:stretch>
        </p:blipFill>
        <p:spPr>
          <a:xfrm>
            <a:off x="6320118" y="4585502"/>
            <a:ext cx="4983443" cy="2109680"/>
          </a:xfrm>
          <a:prstGeom prst="rect">
            <a:avLst/>
          </a:prstGeom>
        </p:spPr>
      </p:pic>
      <p:pic>
        <p:nvPicPr>
          <p:cNvPr id="28" name="Picture 27">
            <a:extLst>
              <a:ext uri="{FF2B5EF4-FFF2-40B4-BE49-F238E27FC236}">
                <a16:creationId xmlns:a16="http://schemas.microsoft.com/office/drawing/2014/main" id="{6B225E42-C6EF-9E08-8962-435637E8007E}"/>
              </a:ext>
            </a:extLst>
          </p:cNvPr>
          <p:cNvPicPr>
            <a:picLocks noChangeAspect="1"/>
          </p:cNvPicPr>
          <p:nvPr/>
        </p:nvPicPr>
        <p:blipFill>
          <a:blip r:embed="rId7"/>
          <a:stretch>
            <a:fillRect/>
          </a:stretch>
        </p:blipFill>
        <p:spPr>
          <a:xfrm>
            <a:off x="351295" y="2606816"/>
            <a:ext cx="1653481" cy="1472928"/>
          </a:xfrm>
          <a:prstGeom prst="rect">
            <a:avLst/>
          </a:prstGeom>
        </p:spPr>
      </p:pic>
      <p:pic>
        <p:nvPicPr>
          <p:cNvPr id="31" name="Picture 30">
            <a:extLst>
              <a:ext uri="{FF2B5EF4-FFF2-40B4-BE49-F238E27FC236}">
                <a16:creationId xmlns:a16="http://schemas.microsoft.com/office/drawing/2014/main" id="{398DE899-7356-E7D9-030B-410BBAE29E56}"/>
              </a:ext>
            </a:extLst>
          </p:cNvPr>
          <p:cNvPicPr>
            <a:picLocks noChangeAspect="1"/>
          </p:cNvPicPr>
          <p:nvPr/>
        </p:nvPicPr>
        <p:blipFill>
          <a:blip r:embed="rId8"/>
          <a:stretch>
            <a:fillRect/>
          </a:stretch>
        </p:blipFill>
        <p:spPr>
          <a:xfrm>
            <a:off x="351295" y="4841240"/>
            <a:ext cx="1676090" cy="1472928"/>
          </a:xfrm>
          <a:prstGeom prst="rect">
            <a:avLst/>
          </a:prstGeom>
        </p:spPr>
      </p:pic>
    </p:spTree>
    <p:extLst>
      <p:ext uri="{BB962C8B-B14F-4D97-AF65-F5344CB8AC3E}">
        <p14:creationId xmlns:p14="http://schemas.microsoft.com/office/powerpoint/2010/main" val="345943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Q-05"EXPLORING SEASONAL PATTERNS IN VEHICLE SALES: </a:t>
            </a:r>
          </a:p>
          <a:p>
            <a:pPr algn="ctr"/>
            <a:r>
              <a:rPr lang="en-IN" b="1" i="0" dirty="0">
                <a:effectLst/>
                <a:latin typeface="+mj-lt"/>
              </a:rPr>
              <a:t>FUEL-TYPE ANALYSIS"</a:t>
            </a:r>
            <a:endParaRPr lang="en-US" sz="1800" b="1" dirty="0">
              <a:latin typeface="+mj-lt"/>
            </a:endParaRPr>
          </a:p>
        </p:txBody>
      </p:sp>
      <p:sp>
        <p:nvSpPr>
          <p:cNvPr id="23" name="TextBox 22">
            <a:extLst>
              <a:ext uri="{FF2B5EF4-FFF2-40B4-BE49-F238E27FC236}">
                <a16:creationId xmlns:a16="http://schemas.microsoft.com/office/drawing/2014/main" id="{78C48489-DD40-CA37-E585-8AB4021F8BA5}"/>
              </a:ext>
            </a:extLst>
          </p:cNvPr>
          <p:cNvSpPr txBox="1"/>
          <p:nvPr/>
        </p:nvSpPr>
        <p:spPr>
          <a:xfrm>
            <a:off x="0" y="1438799"/>
            <a:ext cx="2590800" cy="1862176"/>
          </a:xfrm>
          <a:prstGeom prst="rect">
            <a:avLst/>
          </a:prstGeom>
          <a:noFill/>
        </p:spPr>
        <p:txBody>
          <a:bodyPr wrap="square" rtlCol="0">
            <a:spAutoFit/>
          </a:bodyPr>
          <a:lstStyle/>
          <a:p>
            <a:pPr lvl="0">
              <a:lnSpc>
                <a:spcPct val="107000"/>
              </a:lnSpc>
              <a:spcAft>
                <a:spcPts val="800"/>
              </a:spcAft>
            </a:pPr>
            <a:r>
              <a:rPr lang="en-IN" sz="1200" b="1" u="sng" kern="100" dirty="0">
                <a:effectLst/>
                <a:latin typeface="Calibri" panose="020F0502020204030204" pitchFamily="34" charset="0"/>
                <a:ea typeface="Calibri" panose="020F0502020204030204" pitchFamily="34" charset="0"/>
                <a:cs typeface="Times New Roman" panose="02020603050405020304" pitchFamily="18" charset="0"/>
              </a:rPr>
              <a:t>sales_month vs. fuel_type_petrol</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correlation coefficient is 0.032, which is quite low. This suggests a very weak positive correlation between the month and the sales of vehicles with petrol fuel type. This indicates that there might not be a strong month-specific pattern for petrol vehicle sales.</a:t>
            </a:r>
          </a:p>
        </p:txBody>
      </p:sp>
      <p:pic>
        <p:nvPicPr>
          <p:cNvPr id="7" name="Picture 6">
            <a:extLst>
              <a:ext uri="{FF2B5EF4-FFF2-40B4-BE49-F238E27FC236}">
                <a16:creationId xmlns:a16="http://schemas.microsoft.com/office/drawing/2014/main" id="{46D22D2C-180A-17D3-0C0D-935F54402E01}"/>
              </a:ext>
            </a:extLst>
          </p:cNvPr>
          <p:cNvPicPr>
            <a:picLocks noChangeAspect="1"/>
          </p:cNvPicPr>
          <p:nvPr/>
        </p:nvPicPr>
        <p:blipFill>
          <a:blip r:embed="rId4"/>
          <a:stretch>
            <a:fillRect/>
          </a:stretch>
        </p:blipFill>
        <p:spPr>
          <a:xfrm>
            <a:off x="5849866" y="1242709"/>
            <a:ext cx="5959582" cy="4720461"/>
          </a:xfrm>
          <a:prstGeom prst="rect">
            <a:avLst/>
          </a:prstGeom>
        </p:spPr>
      </p:pic>
      <p:sp>
        <p:nvSpPr>
          <p:cNvPr id="9" name="TextBox 8">
            <a:extLst>
              <a:ext uri="{FF2B5EF4-FFF2-40B4-BE49-F238E27FC236}">
                <a16:creationId xmlns:a16="http://schemas.microsoft.com/office/drawing/2014/main" id="{E67D1742-BB1D-185F-9407-E1253C70DE51}"/>
              </a:ext>
            </a:extLst>
          </p:cNvPr>
          <p:cNvSpPr txBox="1"/>
          <p:nvPr/>
        </p:nvSpPr>
        <p:spPr>
          <a:xfrm>
            <a:off x="2474259" y="3300975"/>
            <a:ext cx="2938522" cy="1269322"/>
          </a:xfrm>
          <a:prstGeom prst="rect">
            <a:avLst/>
          </a:prstGeom>
          <a:noFill/>
        </p:spPr>
        <p:txBody>
          <a:bodyPr wrap="square" rtlCol="0">
            <a:spAutoFit/>
          </a:bodyPr>
          <a:lstStyle/>
          <a:p>
            <a:pPr marL="457200">
              <a:lnSpc>
                <a:spcPct val="107000"/>
              </a:lnSpc>
              <a:spcAft>
                <a:spcPts val="800"/>
              </a:spcAft>
            </a:pPr>
            <a:r>
              <a:rPr lang="en-IN" sz="1200" b="1" u="sng" kern="100" dirty="0">
                <a:effectLst/>
                <a:latin typeface="Calibri" panose="020F0502020204030204" pitchFamily="34" charset="0"/>
                <a:ea typeface="Calibri" panose="020F0502020204030204" pitchFamily="34" charset="0"/>
                <a:cs typeface="Times New Roman" panose="02020603050405020304" pitchFamily="18" charset="0"/>
              </a:rPr>
              <a:t>sales_month vs. fuel_type_others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correlation coefficient is 0.002, which is very close to zero. This suggests almost no correlation between the month and the sales of vehicles with other fuel types.</a:t>
            </a:r>
          </a:p>
        </p:txBody>
      </p:sp>
      <p:sp>
        <p:nvSpPr>
          <p:cNvPr id="10" name="TextBox 9">
            <a:extLst>
              <a:ext uri="{FF2B5EF4-FFF2-40B4-BE49-F238E27FC236}">
                <a16:creationId xmlns:a16="http://schemas.microsoft.com/office/drawing/2014/main" id="{9C3DD178-5964-D0F8-E2AD-F2FEBA57CF48}"/>
              </a:ext>
            </a:extLst>
          </p:cNvPr>
          <p:cNvSpPr txBox="1"/>
          <p:nvPr/>
        </p:nvSpPr>
        <p:spPr>
          <a:xfrm>
            <a:off x="-463187" y="3300975"/>
            <a:ext cx="3224315" cy="1664558"/>
          </a:xfrm>
          <a:prstGeom prst="rect">
            <a:avLst/>
          </a:prstGeom>
          <a:noFill/>
        </p:spPr>
        <p:txBody>
          <a:bodyPr wrap="square" rtlCol="0">
            <a:spAutoFit/>
          </a:bodyPr>
          <a:lstStyle/>
          <a:p>
            <a:pPr marL="457200">
              <a:lnSpc>
                <a:spcPct val="107000"/>
              </a:lnSpc>
              <a:spcAft>
                <a:spcPts val="800"/>
              </a:spcAft>
            </a:pPr>
            <a:r>
              <a:rPr lang="en-IN" sz="1200" b="1" u="sng" kern="100" dirty="0">
                <a:effectLst/>
                <a:latin typeface="Calibri" panose="020F0502020204030204" pitchFamily="34" charset="0"/>
                <a:ea typeface="Calibri" panose="020F0502020204030204" pitchFamily="34" charset="0"/>
                <a:cs typeface="Times New Roman" panose="02020603050405020304" pitchFamily="18" charset="0"/>
              </a:rPr>
              <a:t>sales_month vs. fuel_type_electric</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correlation coefficient is -0.048, which is close to zero. This indicates a very weak negative correlation between the month and the sales of electric vehicles. This suggests that there might not be a consistent pattern for electric vehicle sales across months.</a:t>
            </a:r>
          </a:p>
        </p:txBody>
      </p:sp>
      <p:sp>
        <p:nvSpPr>
          <p:cNvPr id="11" name="TextBox 10">
            <a:extLst>
              <a:ext uri="{FF2B5EF4-FFF2-40B4-BE49-F238E27FC236}">
                <a16:creationId xmlns:a16="http://schemas.microsoft.com/office/drawing/2014/main" id="{C36FCD2B-AAD6-1512-6BE0-445EF6085267}"/>
              </a:ext>
            </a:extLst>
          </p:cNvPr>
          <p:cNvSpPr txBox="1"/>
          <p:nvPr/>
        </p:nvSpPr>
        <p:spPr>
          <a:xfrm>
            <a:off x="2474259" y="1438799"/>
            <a:ext cx="2938523" cy="1466940"/>
          </a:xfrm>
          <a:prstGeom prst="rect">
            <a:avLst/>
          </a:prstGeom>
          <a:noFill/>
        </p:spPr>
        <p:txBody>
          <a:bodyPr wrap="square" rtlCol="0">
            <a:spAutoFit/>
          </a:bodyPr>
          <a:lstStyle/>
          <a:p>
            <a:pPr marL="457200">
              <a:lnSpc>
                <a:spcPct val="107000"/>
              </a:lnSpc>
              <a:spcAft>
                <a:spcPts val="800"/>
              </a:spcAft>
            </a:pPr>
            <a:r>
              <a:rPr lang="en-IN" sz="1200" b="1" u="sng" kern="100" dirty="0">
                <a:effectLst/>
                <a:latin typeface="Calibri" panose="020F0502020204030204" pitchFamily="34" charset="0"/>
                <a:ea typeface="Calibri" panose="020F0502020204030204" pitchFamily="34" charset="0"/>
                <a:cs typeface="Times New Roman" panose="02020603050405020304" pitchFamily="18" charset="0"/>
              </a:rPr>
              <a:t>sales_month vs. fuel_type_diesel</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correlation coefficient is 0.009, which is again very low. Similar to petrol, there seems to be a weak positive correlation between the month and the sales of vehicles with diesel fuel type.</a:t>
            </a:r>
          </a:p>
        </p:txBody>
      </p:sp>
      <p:sp>
        <p:nvSpPr>
          <p:cNvPr id="13" name="TextBox 12">
            <a:extLst>
              <a:ext uri="{FF2B5EF4-FFF2-40B4-BE49-F238E27FC236}">
                <a16:creationId xmlns:a16="http://schemas.microsoft.com/office/drawing/2014/main" id="{3E0489BB-AC0E-36F6-CD1E-9277B2D39482}"/>
              </a:ext>
            </a:extLst>
          </p:cNvPr>
          <p:cNvSpPr txBox="1"/>
          <p:nvPr/>
        </p:nvSpPr>
        <p:spPr>
          <a:xfrm>
            <a:off x="-463187" y="5129022"/>
            <a:ext cx="6313053" cy="874085"/>
          </a:xfrm>
          <a:prstGeom prst="rect">
            <a:avLst/>
          </a:prstGeom>
          <a:noFill/>
        </p:spPr>
        <p:txBody>
          <a:bodyPr wrap="square" rtlCol="0">
            <a:spAutoFit/>
          </a:bodyPr>
          <a:lstStyle/>
          <a:p>
            <a:pPr marL="457200">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Overall, based on the correlation values, it seems that there isn't a strong correlation between specific months and the sales of vehicles based on fuel type. This indicates that the month or season might not be a major driving factor affecting vehicle sales in different districts.</a:t>
            </a:r>
          </a:p>
        </p:txBody>
      </p:sp>
      <p:pic>
        <p:nvPicPr>
          <p:cNvPr id="15" name="Picture 14">
            <a:extLst>
              <a:ext uri="{FF2B5EF4-FFF2-40B4-BE49-F238E27FC236}">
                <a16:creationId xmlns:a16="http://schemas.microsoft.com/office/drawing/2014/main" id="{6E346BA4-A4C4-399D-6B36-90F589DC4799}"/>
              </a:ext>
            </a:extLst>
          </p:cNvPr>
          <p:cNvPicPr>
            <a:picLocks noChangeAspect="1"/>
          </p:cNvPicPr>
          <p:nvPr/>
        </p:nvPicPr>
        <p:blipFill>
          <a:blip r:embed="rId5"/>
          <a:stretch>
            <a:fillRect/>
          </a:stretch>
        </p:blipFill>
        <p:spPr>
          <a:xfrm>
            <a:off x="10632085" y="104027"/>
            <a:ext cx="1177363" cy="1034653"/>
          </a:xfrm>
          <a:prstGeom prst="rect">
            <a:avLst/>
          </a:prstGeom>
        </p:spPr>
      </p:pic>
    </p:spTree>
    <p:extLst>
      <p:ext uri="{BB962C8B-B14F-4D97-AF65-F5344CB8AC3E}">
        <p14:creationId xmlns:p14="http://schemas.microsoft.com/office/powerpoint/2010/main" val="415099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8" name="Picture 7">
            <a:extLst>
              <a:ext uri="{FF2B5EF4-FFF2-40B4-BE49-F238E27FC236}">
                <a16:creationId xmlns:a16="http://schemas.microsoft.com/office/drawing/2014/main" id="{094A73A8-A06E-11B4-1902-15646ED180F0}"/>
              </a:ext>
            </a:extLst>
          </p:cNvPr>
          <p:cNvPicPr>
            <a:picLocks noChangeAspect="1"/>
          </p:cNvPicPr>
          <p:nvPr/>
        </p:nvPicPr>
        <p:blipFill>
          <a:blip r:embed="rId3"/>
          <a:stretch>
            <a:fillRect/>
          </a:stretch>
        </p:blipFill>
        <p:spPr>
          <a:xfrm>
            <a:off x="0" y="0"/>
            <a:ext cx="2288246" cy="1472928"/>
          </a:xfrm>
          <a:prstGeom prst="rect">
            <a:avLst/>
          </a:prstGeom>
        </p:spPr>
      </p:pic>
      <p:sp>
        <p:nvSpPr>
          <p:cNvPr id="12" name="Title 1">
            <a:extLst>
              <a:ext uri="{FF2B5EF4-FFF2-40B4-BE49-F238E27FC236}">
                <a16:creationId xmlns:a16="http://schemas.microsoft.com/office/drawing/2014/main" id="{BF7A39CC-CABB-52DF-EB86-FDDF5A77856C}"/>
              </a:ext>
            </a:extLst>
          </p:cNvPr>
          <p:cNvSpPr txBox="1">
            <a:spLocks/>
          </p:cNvSpPr>
          <p:nvPr/>
        </p:nvSpPr>
        <p:spPr>
          <a:xfrm>
            <a:off x="1919526" y="313777"/>
            <a:ext cx="4937211" cy="54031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64C92F24-C704-F9BE-85FB-3594C93896CC}"/>
              </a:ext>
            </a:extLst>
          </p:cNvPr>
          <p:cNvSpPr txBox="1"/>
          <p:nvPr/>
        </p:nvSpPr>
        <p:spPr>
          <a:xfrm>
            <a:off x="2288246" y="298189"/>
            <a:ext cx="6637433" cy="646331"/>
          </a:xfrm>
          <a:prstGeom prst="rect">
            <a:avLst/>
          </a:prstGeom>
          <a:noFill/>
        </p:spPr>
        <p:txBody>
          <a:bodyPr wrap="square" rtlCol="0">
            <a:spAutoFit/>
          </a:bodyPr>
          <a:lstStyle/>
          <a:p>
            <a:pPr algn="ctr"/>
            <a:r>
              <a:rPr lang="en-IN" b="1" i="0" dirty="0">
                <a:effectLst/>
                <a:latin typeface="+mj-lt"/>
              </a:rPr>
              <a:t>Q-06"DISTRICT-WISE DISTRIBUTION OF VEHICLE CLASSES IN FY 2022"</a:t>
            </a:r>
            <a:endParaRPr lang="en-US" sz="1800" b="1" dirty="0">
              <a:latin typeface="+mj-lt"/>
            </a:endParaRPr>
          </a:p>
        </p:txBody>
      </p:sp>
      <p:pic>
        <p:nvPicPr>
          <p:cNvPr id="7" name="Picture 6">
            <a:extLst>
              <a:ext uri="{FF2B5EF4-FFF2-40B4-BE49-F238E27FC236}">
                <a16:creationId xmlns:a16="http://schemas.microsoft.com/office/drawing/2014/main" id="{BB69FF4F-9EE4-BE44-074A-9874B8C3CFF2}"/>
              </a:ext>
            </a:extLst>
          </p:cNvPr>
          <p:cNvPicPr>
            <a:picLocks noChangeAspect="1"/>
          </p:cNvPicPr>
          <p:nvPr/>
        </p:nvPicPr>
        <p:blipFill>
          <a:blip r:embed="rId4"/>
          <a:stretch>
            <a:fillRect/>
          </a:stretch>
        </p:blipFill>
        <p:spPr>
          <a:xfrm>
            <a:off x="0" y="4312699"/>
            <a:ext cx="3078747" cy="2545301"/>
          </a:xfrm>
          <a:prstGeom prst="rect">
            <a:avLst/>
          </a:prstGeom>
        </p:spPr>
      </p:pic>
      <p:pic>
        <p:nvPicPr>
          <p:cNvPr id="10" name="Picture 9">
            <a:extLst>
              <a:ext uri="{FF2B5EF4-FFF2-40B4-BE49-F238E27FC236}">
                <a16:creationId xmlns:a16="http://schemas.microsoft.com/office/drawing/2014/main" id="{2D297205-089C-0A77-C036-7C815B2D3EE8}"/>
              </a:ext>
            </a:extLst>
          </p:cNvPr>
          <p:cNvPicPr>
            <a:picLocks noChangeAspect="1"/>
          </p:cNvPicPr>
          <p:nvPr/>
        </p:nvPicPr>
        <p:blipFill>
          <a:blip r:embed="rId5"/>
          <a:stretch>
            <a:fillRect/>
          </a:stretch>
        </p:blipFill>
        <p:spPr>
          <a:xfrm>
            <a:off x="6122049" y="4248648"/>
            <a:ext cx="3010161" cy="2591025"/>
          </a:xfrm>
          <a:prstGeom prst="rect">
            <a:avLst/>
          </a:prstGeom>
        </p:spPr>
      </p:pic>
      <p:pic>
        <p:nvPicPr>
          <p:cNvPr id="13" name="Picture 12">
            <a:extLst>
              <a:ext uri="{FF2B5EF4-FFF2-40B4-BE49-F238E27FC236}">
                <a16:creationId xmlns:a16="http://schemas.microsoft.com/office/drawing/2014/main" id="{25C5E166-77CC-CE94-711B-6F371135A66D}"/>
              </a:ext>
            </a:extLst>
          </p:cNvPr>
          <p:cNvPicPr>
            <a:picLocks noChangeAspect="1"/>
          </p:cNvPicPr>
          <p:nvPr/>
        </p:nvPicPr>
        <p:blipFill>
          <a:blip r:embed="rId6"/>
          <a:stretch>
            <a:fillRect/>
          </a:stretch>
        </p:blipFill>
        <p:spPr>
          <a:xfrm>
            <a:off x="9150111" y="4275879"/>
            <a:ext cx="3048264" cy="2568163"/>
          </a:xfrm>
          <a:prstGeom prst="rect">
            <a:avLst/>
          </a:prstGeom>
        </p:spPr>
      </p:pic>
      <p:pic>
        <p:nvPicPr>
          <p:cNvPr id="16" name="Picture 15">
            <a:extLst>
              <a:ext uri="{FF2B5EF4-FFF2-40B4-BE49-F238E27FC236}">
                <a16:creationId xmlns:a16="http://schemas.microsoft.com/office/drawing/2014/main" id="{3F30A9EF-36E2-9C78-443E-D4ED4DD7AEA4}"/>
              </a:ext>
            </a:extLst>
          </p:cNvPr>
          <p:cNvPicPr>
            <a:picLocks noChangeAspect="1"/>
          </p:cNvPicPr>
          <p:nvPr/>
        </p:nvPicPr>
        <p:blipFill>
          <a:blip r:embed="rId7"/>
          <a:stretch>
            <a:fillRect/>
          </a:stretch>
        </p:blipFill>
        <p:spPr>
          <a:xfrm>
            <a:off x="3078747" y="4222267"/>
            <a:ext cx="3086367" cy="2591025"/>
          </a:xfrm>
          <a:prstGeom prst="rect">
            <a:avLst/>
          </a:prstGeom>
        </p:spPr>
      </p:pic>
      <p:sp>
        <p:nvSpPr>
          <p:cNvPr id="17" name="TextBox 16">
            <a:extLst>
              <a:ext uri="{FF2B5EF4-FFF2-40B4-BE49-F238E27FC236}">
                <a16:creationId xmlns:a16="http://schemas.microsoft.com/office/drawing/2014/main" id="{7B94F345-0BD6-A93B-74B1-92D1EDB4FD3D}"/>
              </a:ext>
            </a:extLst>
          </p:cNvPr>
          <p:cNvSpPr txBox="1"/>
          <p:nvPr/>
        </p:nvSpPr>
        <p:spPr>
          <a:xfrm>
            <a:off x="0" y="2690336"/>
            <a:ext cx="3078747" cy="1477328"/>
          </a:xfrm>
          <a:prstGeom prst="rect">
            <a:avLst/>
          </a:prstGeom>
          <a:noFill/>
        </p:spPr>
        <p:txBody>
          <a:bodyPr wrap="square" rtlCol="0">
            <a:spAutoFit/>
          </a:bodyPr>
          <a:lstStyle/>
          <a:p>
            <a:pPr marL="342900" indent="-342900">
              <a:buFont typeface="+mj-lt"/>
              <a:buAutoNum type="arabicPeriod"/>
            </a:pPr>
            <a:r>
              <a:rPr lang="en-IN" dirty="0">
                <a:latin typeface="+mj-lt"/>
              </a:rPr>
              <a:t>Hyderabad</a:t>
            </a:r>
          </a:p>
          <a:p>
            <a:pPr marL="342900" indent="-342900">
              <a:buFont typeface="+mj-lt"/>
              <a:buAutoNum type="arabicPeriod"/>
            </a:pPr>
            <a:r>
              <a:rPr lang="en-IN" dirty="0">
                <a:latin typeface="+mj-lt"/>
              </a:rPr>
              <a:t>Medchal_Malkajgiri</a:t>
            </a:r>
          </a:p>
          <a:p>
            <a:pPr marL="342900" indent="-342900">
              <a:buFont typeface="+mj-lt"/>
              <a:buAutoNum type="arabicPeriod"/>
            </a:pPr>
            <a:r>
              <a:rPr lang="en-IN" dirty="0">
                <a:latin typeface="+mj-lt"/>
              </a:rPr>
              <a:t>Rangareddy</a:t>
            </a:r>
          </a:p>
          <a:p>
            <a:pPr marL="342900" indent="-342900">
              <a:buFont typeface="+mj-lt"/>
              <a:buAutoNum type="arabicPeriod"/>
            </a:pPr>
            <a:r>
              <a:rPr lang="en-IN" dirty="0">
                <a:latin typeface="+mj-lt"/>
              </a:rPr>
              <a:t>Sangareddy</a:t>
            </a:r>
          </a:p>
          <a:p>
            <a:pPr marL="342900" indent="-342900">
              <a:buFont typeface="+mj-lt"/>
              <a:buAutoNum type="arabicPeriod"/>
            </a:pPr>
            <a:r>
              <a:rPr lang="en-IN" dirty="0">
                <a:latin typeface="+mj-lt"/>
              </a:rPr>
              <a:t>Nizamabad</a:t>
            </a:r>
          </a:p>
        </p:txBody>
      </p:sp>
      <p:sp>
        <p:nvSpPr>
          <p:cNvPr id="18" name="TextBox 17">
            <a:extLst>
              <a:ext uri="{FF2B5EF4-FFF2-40B4-BE49-F238E27FC236}">
                <a16:creationId xmlns:a16="http://schemas.microsoft.com/office/drawing/2014/main" id="{6199A3ED-F019-F829-936D-AEC27924C1F4}"/>
              </a:ext>
            </a:extLst>
          </p:cNvPr>
          <p:cNvSpPr txBox="1"/>
          <p:nvPr/>
        </p:nvSpPr>
        <p:spPr>
          <a:xfrm>
            <a:off x="9132210" y="2690336"/>
            <a:ext cx="3078747" cy="1477328"/>
          </a:xfrm>
          <a:prstGeom prst="rect">
            <a:avLst/>
          </a:prstGeom>
          <a:noFill/>
        </p:spPr>
        <p:txBody>
          <a:bodyPr wrap="square" rtlCol="0">
            <a:spAutoFit/>
          </a:bodyPr>
          <a:lstStyle/>
          <a:p>
            <a:pPr marL="342900" indent="-342900">
              <a:buFont typeface="+mj-lt"/>
              <a:buAutoNum type="arabicPeriod"/>
            </a:pPr>
            <a:r>
              <a:rPr lang="en-IN" dirty="0">
                <a:latin typeface="+mj-lt"/>
              </a:rPr>
              <a:t>Hyderabad</a:t>
            </a:r>
          </a:p>
          <a:p>
            <a:pPr marL="342900" indent="-342900">
              <a:buFont typeface="+mj-lt"/>
              <a:buAutoNum type="arabicPeriod"/>
            </a:pPr>
            <a:r>
              <a:rPr lang="en-IN" dirty="0">
                <a:latin typeface="+mj-lt"/>
              </a:rPr>
              <a:t>Vikarabad</a:t>
            </a:r>
          </a:p>
          <a:p>
            <a:pPr marL="342900" indent="-342900">
              <a:buFont typeface="+mj-lt"/>
              <a:buAutoNum type="arabicPeriod"/>
            </a:pPr>
            <a:r>
              <a:rPr lang="en-IN" dirty="0">
                <a:latin typeface="+mj-lt"/>
              </a:rPr>
              <a:t>Sangareddy</a:t>
            </a:r>
          </a:p>
          <a:p>
            <a:pPr marL="342900" indent="-342900">
              <a:buFont typeface="+mj-lt"/>
              <a:buAutoNum type="arabicPeriod"/>
            </a:pPr>
            <a:r>
              <a:rPr lang="en-IN" dirty="0">
                <a:latin typeface="+mj-lt"/>
              </a:rPr>
              <a:t>Khammam</a:t>
            </a:r>
          </a:p>
          <a:p>
            <a:pPr marL="342900" indent="-342900">
              <a:buFont typeface="+mj-lt"/>
              <a:buAutoNum type="arabicPeriod"/>
            </a:pPr>
            <a:r>
              <a:rPr lang="en-IN" dirty="0">
                <a:latin typeface="+mj-lt"/>
              </a:rPr>
              <a:t>Nalgonda</a:t>
            </a:r>
          </a:p>
        </p:txBody>
      </p:sp>
      <p:sp>
        <p:nvSpPr>
          <p:cNvPr id="19" name="TextBox 18">
            <a:extLst>
              <a:ext uri="{FF2B5EF4-FFF2-40B4-BE49-F238E27FC236}">
                <a16:creationId xmlns:a16="http://schemas.microsoft.com/office/drawing/2014/main" id="{C18402F7-9CBD-EC24-1462-CCE81E3873AC}"/>
              </a:ext>
            </a:extLst>
          </p:cNvPr>
          <p:cNvSpPr txBox="1"/>
          <p:nvPr/>
        </p:nvSpPr>
        <p:spPr>
          <a:xfrm>
            <a:off x="6122049" y="2690336"/>
            <a:ext cx="3078747" cy="1477328"/>
          </a:xfrm>
          <a:prstGeom prst="rect">
            <a:avLst/>
          </a:prstGeom>
          <a:noFill/>
        </p:spPr>
        <p:txBody>
          <a:bodyPr wrap="square" rtlCol="0">
            <a:spAutoFit/>
          </a:bodyPr>
          <a:lstStyle/>
          <a:p>
            <a:pPr marL="342900" indent="-342900">
              <a:buFont typeface="+mj-lt"/>
              <a:buAutoNum type="arabicPeriod"/>
            </a:pPr>
            <a:r>
              <a:rPr lang="en-IN" dirty="0">
                <a:latin typeface="+mj-lt"/>
              </a:rPr>
              <a:t>Nalgonda</a:t>
            </a:r>
          </a:p>
          <a:p>
            <a:pPr marL="342900" indent="-342900">
              <a:buFont typeface="+mj-lt"/>
              <a:buAutoNum type="arabicPeriod"/>
            </a:pPr>
            <a:r>
              <a:rPr lang="en-IN" dirty="0">
                <a:latin typeface="+mj-lt"/>
              </a:rPr>
              <a:t>Suryapet</a:t>
            </a:r>
          </a:p>
          <a:p>
            <a:pPr marL="342900" indent="-342900">
              <a:buFont typeface="+mj-lt"/>
              <a:buAutoNum type="arabicPeriod"/>
            </a:pPr>
            <a:r>
              <a:rPr lang="en-IN" dirty="0">
                <a:latin typeface="+mj-lt"/>
              </a:rPr>
              <a:t>Siddipet</a:t>
            </a:r>
          </a:p>
          <a:p>
            <a:pPr marL="342900" indent="-342900">
              <a:buFont typeface="+mj-lt"/>
              <a:buAutoNum type="arabicPeriod"/>
            </a:pPr>
            <a:r>
              <a:rPr lang="en-IN" dirty="0">
                <a:latin typeface="+mj-lt"/>
              </a:rPr>
              <a:t>Khammam</a:t>
            </a:r>
          </a:p>
          <a:p>
            <a:pPr marL="342900" indent="-342900">
              <a:buFont typeface="+mj-lt"/>
              <a:buAutoNum type="arabicPeriod"/>
            </a:pPr>
            <a:r>
              <a:rPr lang="en-IN" dirty="0">
                <a:latin typeface="+mj-lt"/>
              </a:rPr>
              <a:t>Jayashankar Bhupalpally</a:t>
            </a:r>
          </a:p>
        </p:txBody>
      </p:sp>
      <p:sp>
        <p:nvSpPr>
          <p:cNvPr id="20" name="TextBox 19">
            <a:extLst>
              <a:ext uri="{FF2B5EF4-FFF2-40B4-BE49-F238E27FC236}">
                <a16:creationId xmlns:a16="http://schemas.microsoft.com/office/drawing/2014/main" id="{01037A93-C443-FAD1-9C9E-C641CFF70CE0}"/>
              </a:ext>
            </a:extLst>
          </p:cNvPr>
          <p:cNvSpPr txBox="1"/>
          <p:nvPr/>
        </p:nvSpPr>
        <p:spPr>
          <a:xfrm>
            <a:off x="3009009" y="2690336"/>
            <a:ext cx="3078747" cy="1477328"/>
          </a:xfrm>
          <a:prstGeom prst="rect">
            <a:avLst/>
          </a:prstGeom>
          <a:noFill/>
        </p:spPr>
        <p:txBody>
          <a:bodyPr wrap="square" rtlCol="0">
            <a:spAutoFit/>
          </a:bodyPr>
          <a:lstStyle/>
          <a:p>
            <a:pPr marL="342900" indent="-342900">
              <a:buFont typeface="+mj-lt"/>
              <a:buAutoNum type="arabicPeriod"/>
            </a:pPr>
            <a:r>
              <a:rPr lang="en-IN" dirty="0">
                <a:latin typeface="+mj-lt"/>
              </a:rPr>
              <a:t>Rangareddy</a:t>
            </a:r>
          </a:p>
          <a:p>
            <a:pPr marL="342900" indent="-342900">
              <a:buFont typeface="+mj-lt"/>
              <a:buAutoNum type="arabicPeriod"/>
            </a:pPr>
            <a:r>
              <a:rPr lang="en-IN" dirty="0">
                <a:latin typeface="+mj-lt"/>
              </a:rPr>
              <a:t>Medchal_Malkajgiri</a:t>
            </a:r>
          </a:p>
          <a:p>
            <a:pPr marL="342900" indent="-342900">
              <a:buFont typeface="+mj-lt"/>
              <a:buAutoNum type="arabicPeriod"/>
            </a:pPr>
            <a:r>
              <a:rPr lang="en-IN" dirty="0">
                <a:latin typeface="+mj-lt"/>
              </a:rPr>
              <a:t>Hyderabad</a:t>
            </a:r>
          </a:p>
          <a:p>
            <a:pPr marL="342900" indent="-342900">
              <a:buFont typeface="+mj-lt"/>
              <a:buAutoNum type="arabicPeriod"/>
            </a:pPr>
            <a:r>
              <a:rPr lang="en-IN" dirty="0">
                <a:latin typeface="+mj-lt"/>
              </a:rPr>
              <a:t>Sangareddy</a:t>
            </a:r>
          </a:p>
          <a:p>
            <a:pPr marL="342900" indent="-342900">
              <a:buFont typeface="+mj-lt"/>
              <a:buAutoNum type="arabicPeriod"/>
            </a:pPr>
            <a:r>
              <a:rPr lang="en-IN" dirty="0">
                <a:latin typeface="+mj-lt"/>
              </a:rPr>
              <a:t>Nizamabad</a:t>
            </a:r>
          </a:p>
        </p:txBody>
      </p:sp>
      <p:sp>
        <p:nvSpPr>
          <p:cNvPr id="22" name="TextBox 21">
            <a:extLst>
              <a:ext uri="{FF2B5EF4-FFF2-40B4-BE49-F238E27FC236}">
                <a16:creationId xmlns:a16="http://schemas.microsoft.com/office/drawing/2014/main" id="{D25F424B-EFF8-10A6-06E0-1303E3EDA3F7}"/>
              </a:ext>
            </a:extLst>
          </p:cNvPr>
          <p:cNvSpPr txBox="1"/>
          <p:nvPr/>
        </p:nvSpPr>
        <p:spPr>
          <a:xfrm>
            <a:off x="-343235" y="1431349"/>
            <a:ext cx="2974716" cy="1269322"/>
          </a:xfrm>
          <a:prstGeom prst="rect">
            <a:avLst/>
          </a:prstGeom>
          <a:noFill/>
        </p:spPr>
        <p:txBody>
          <a:bodyPr wrap="square" rtlCol="0">
            <a:spAutoFit/>
          </a:bodyPr>
          <a:lstStyle/>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Variation in Vehicle Classes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distribution of vehicles varies across districts for different classes.</a:t>
            </a:r>
          </a:p>
          <a:p>
            <a:pPr marL="457200">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Each district showcases its own preferences in terms of vehicle classes.</a:t>
            </a:r>
          </a:p>
        </p:txBody>
      </p:sp>
      <p:sp>
        <p:nvSpPr>
          <p:cNvPr id="25" name="TextBox 24">
            <a:extLst>
              <a:ext uri="{FF2B5EF4-FFF2-40B4-BE49-F238E27FC236}">
                <a16:creationId xmlns:a16="http://schemas.microsoft.com/office/drawing/2014/main" id="{09736755-5EBD-71D0-3E1B-880EEB18CE68}"/>
              </a:ext>
            </a:extLst>
          </p:cNvPr>
          <p:cNvSpPr txBox="1"/>
          <p:nvPr/>
        </p:nvSpPr>
        <p:spPr>
          <a:xfrm>
            <a:off x="9096765" y="1472928"/>
            <a:ext cx="2974716" cy="1269322"/>
          </a:xfrm>
          <a:prstGeom prst="rect">
            <a:avLst/>
          </a:prstGeom>
          <a:noFill/>
        </p:spPr>
        <p:txBody>
          <a:bodyPr wrap="square" rtlCol="0">
            <a:spAutoFit/>
          </a:bodyPr>
          <a:lstStyle/>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Diverse Vehicle Mix</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Certain districts exhibit a balanced distribution across multiple classes.</a:t>
            </a:r>
          </a:p>
          <a:p>
            <a:pPr marL="457200">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This diversity reflects the region's economic and transportation dynamics.</a:t>
            </a:r>
          </a:p>
        </p:txBody>
      </p:sp>
      <p:sp>
        <p:nvSpPr>
          <p:cNvPr id="26" name="TextBox 25">
            <a:extLst>
              <a:ext uri="{FF2B5EF4-FFF2-40B4-BE49-F238E27FC236}">
                <a16:creationId xmlns:a16="http://schemas.microsoft.com/office/drawing/2014/main" id="{8BDA1D72-1631-EE76-162F-49F96FAE2604}"/>
              </a:ext>
            </a:extLst>
          </p:cNvPr>
          <p:cNvSpPr txBox="1"/>
          <p:nvPr/>
        </p:nvSpPr>
        <p:spPr>
          <a:xfrm>
            <a:off x="2318375" y="1275310"/>
            <a:ext cx="7555249" cy="1466940"/>
          </a:xfrm>
          <a:prstGeom prst="rect">
            <a:avLst/>
          </a:prstGeom>
          <a:noFill/>
        </p:spPr>
        <p:txBody>
          <a:bodyPr wrap="square" rtlCol="0">
            <a:spAutoFit/>
          </a:bodyPr>
          <a:lstStyle/>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Distinct District Preferences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628650" indent="-171450">
              <a:lnSpc>
                <a:spcPct val="107000"/>
              </a:lnSpc>
              <a:buFont typeface="Arial" panose="020B0604020202020204" pitchFamily="34" charset="0"/>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Some districts have a predominant preference for specific vehicle classes.</a:t>
            </a:r>
          </a:p>
          <a:p>
            <a:pPr marL="628650" indent="-171450">
              <a:lnSpc>
                <a:spcPct val="107000"/>
              </a:lnSpc>
              <a:buFont typeface="Arial" panose="020B0604020202020204" pitchFamily="34" charset="0"/>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Districts such as Hyderabad, Medchal Malkajgiri and Rangareddy show a significant preference for Motorcycles.</a:t>
            </a:r>
          </a:p>
          <a:p>
            <a:pPr marL="628650" indent="-171450">
              <a:lnSpc>
                <a:spcPct val="107000"/>
              </a:lnSpc>
              <a:buFont typeface="Arial" panose="020B0604020202020204" pitchFamily="34" charset="0"/>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In contrast, other districts like Rangareddy prioritize Motorcars followed by Medchal </a:t>
            </a:r>
            <a:r>
              <a:rPr lang="en-IN" sz="1200" kern="100" dirty="0">
                <a:latin typeface="Calibri" panose="020F0502020204030204" pitchFamily="34" charset="0"/>
                <a:ea typeface="Calibri" panose="020F0502020204030204" pitchFamily="34" charset="0"/>
                <a:cs typeface="Times New Roman" panose="02020603050405020304" pitchFamily="18" charset="0"/>
              </a:rPr>
              <a:t>M</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alkajgiri and Hyderabad.</a:t>
            </a:r>
          </a:p>
          <a:p>
            <a:pPr marL="628650" indent="-171450">
              <a:lnSpc>
                <a:spcPct val="107000"/>
              </a:lnSpc>
              <a:spcAft>
                <a:spcPts val="800"/>
              </a:spcAft>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Highest agricultural vehicle sold mainly in two districts Siddipet and Nalgonda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 name="Picture 29">
            <a:extLst>
              <a:ext uri="{FF2B5EF4-FFF2-40B4-BE49-F238E27FC236}">
                <a16:creationId xmlns:a16="http://schemas.microsoft.com/office/drawing/2014/main" id="{7E2FEDC8-8816-1510-3195-AD69F6695C5A}"/>
              </a:ext>
            </a:extLst>
          </p:cNvPr>
          <p:cNvPicPr>
            <a:picLocks noChangeAspect="1"/>
          </p:cNvPicPr>
          <p:nvPr/>
        </p:nvPicPr>
        <p:blipFill>
          <a:blip r:embed="rId8"/>
          <a:stretch>
            <a:fillRect/>
          </a:stretch>
        </p:blipFill>
        <p:spPr>
          <a:xfrm>
            <a:off x="9974874" y="233436"/>
            <a:ext cx="1310171" cy="1151363"/>
          </a:xfrm>
          <a:prstGeom prst="rect">
            <a:avLst/>
          </a:prstGeom>
        </p:spPr>
      </p:pic>
    </p:spTree>
    <p:extLst>
      <p:ext uri="{BB962C8B-B14F-4D97-AF65-F5344CB8AC3E}">
        <p14:creationId xmlns:p14="http://schemas.microsoft.com/office/powerpoint/2010/main" val="136913963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11982</TotalTime>
  <Words>2625</Words>
  <Application>Microsoft Office PowerPoint</Application>
  <PresentationFormat>Widescreen</PresentationFormat>
  <Paragraphs>345</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Calisto MT</vt:lpstr>
      <vt:lpstr>Corbel</vt:lpstr>
      <vt:lpstr>Courier New</vt:lpstr>
      <vt:lpstr>manrope</vt:lpstr>
      <vt:lpstr>Söhne</vt:lpstr>
      <vt:lpstr>Symbol</vt:lpstr>
      <vt:lpstr>Office Theme</vt:lpstr>
      <vt:lpstr>TELANGANA GROWTH ANALYSIS</vt:lpstr>
      <vt:lpstr>Objective: </vt:lpstr>
      <vt:lpstr>top 5 district </vt:lpstr>
      <vt:lpstr>top 5 district where e-stamp revenue is higher form doc. Registration rev.</vt:lpstr>
      <vt:lpstr>PowerPoint Presentation</vt:lpstr>
      <vt:lpstr>top 3 district with high revenue </vt:lpstr>
      <vt:lpstr>LIST OF district with high revenue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Raman Gupta</dc:creator>
  <cp:lastModifiedBy>Raman Gupta</cp:lastModifiedBy>
  <cp:revision>1</cp:revision>
  <dcterms:created xsi:type="dcterms:W3CDTF">2023-09-02T08:56:29Z</dcterms:created>
  <dcterms:modified xsi:type="dcterms:W3CDTF">2023-09-10T16:39:12Z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