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300" r:id="rId3"/>
    <p:sldId id="299" r:id="rId4"/>
    <p:sldId id="301" r:id="rId5"/>
    <p:sldId id="29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691" autoAdjust="0"/>
  </p:normalViewPr>
  <p:slideViewPr>
    <p:cSldViewPr snapToGrid="0">
      <p:cViewPr varScale="1">
        <p:scale>
          <a:sx n="64" d="100"/>
          <a:sy n="64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75776-E6FE-416A-B7EC-799554BF82FD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866E-90CA-4F45-BB4E-3A1AD938D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7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Vertos</a:t>
            </a:r>
            <a:r>
              <a:rPr lang="en-US" baseline="0" dirty="0" smtClean="0"/>
              <a:t>, welcome you to our fourth lecture which is based on </a:t>
            </a:r>
            <a:r>
              <a:rPr lang="en-US" baseline="0" dirty="0" smtClean="0"/>
              <a:t>understanding mission, vision and career </a:t>
            </a:r>
            <a:r>
              <a:rPr lang="en-US" baseline="0" dirty="0" smtClean="0"/>
              <a:t>but before discuss about it let’s have the overview of this topic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1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your college's goal—where you hope to see it in the future.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an overview of the steps planned to achieve that future.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concise and easy to recall, whereas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lengthier and more explanatory in nature.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76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Before discussing</a:t>
            </a:r>
            <a:r>
              <a:rPr lang="en-IN" baseline="0" dirty="0" smtClean="0"/>
              <a:t> Career we will have a better understanding on Mission and Vision as without that we can not plan out career.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55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career means you do the same type of work over the years. A career can be one job or many jobs. A career has a goal of improving your skills so you can grow in your job, or move into another job.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32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dirty="0" smtClean="0">
                <a:latin typeface="+mn-lt"/>
              </a:rPr>
              <a:t>These</a:t>
            </a:r>
            <a:r>
              <a:rPr lang="en-IN" b="0" baseline="0" dirty="0" smtClean="0">
                <a:latin typeface="+mn-lt"/>
              </a:rPr>
              <a:t> topics designed keeping in mind that you will get a good overview on </a:t>
            </a:r>
            <a:r>
              <a:rPr lang="en-IN" b="0" baseline="0" dirty="0" smtClean="0">
                <a:latin typeface="+mn-lt"/>
              </a:rPr>
              <a:t>understanding mission, vision and career</a:t>
            </a:r>
            <a:endParaRPr lang="en-IN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39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and see you soon!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8A016-34AF-42DE-92A4-FB195420222F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9050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E940-004C-4973-80BD-D1C2B98A7CBD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874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EE5EA-527F-4881-A22C-D782B11CD16F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0384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48A28-79BD-482D-ACF3-4B39E9BE7200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459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CF05E-B6E9-4AFD-B310-BFD2DE84719F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231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297F1-90AF-4B83-9853-B8C5B2601643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8263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C3694-72FF-44E4-91EB-BE0916C8DE85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5583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5BEBE-A61E-48D4-A9AE-B4F650EE54A1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02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E9E7F-B871-4547-80DD-6A9B703B7356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6497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3A94C-BB33-4F4B-9E55-A23014592386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1514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74913-338B-4378-91E4-158F85F2756C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0481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1" y="274639"/>
            <a:ext cx="9903884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41439"/>
            <a:ext cx="109728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8A86FD-1A05-4AD1-83CF-6F02D241C125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88434" y="1196975"/>
            <a:ext cx="110405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08726"/>
            <a:ext cx="12192000" cy="549275"/>
          </a:xfrm>
          <a:prstGeom prst="rect">
            <a:avLst/>
          </a:prstGeom>
          <a:solidFill>
            <a:srgbClr val="DF5C13"/>
          </a:solidFill>
          <a:ln>
            <a:solidFill>
              <a:srgbClr val="DF5C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    Lovely Professional University</a:t>
            </a:r>
            <a:endParaRPr lang="en-IN" sz="2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3" name="AutoShape 2" descr="https://upload.wikimedia.org/wikipedia/commons/3/38/Lovely_Professional_University_Seal.jp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I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1034" name="Picture 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317" y="120650"/>
            <a:ext cx="1295400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AutoShape 5" descr="https://upload.wikimedia.org/wikipedia/en/3/3a/Lovely_Professional_University_logo.pn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I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36" name="AutoShape 8" descr="https://upload.wikimedia.org/wikipedia/en/3/3a/Lovely_Professional_University_logo.pn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I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730877"/>
            <a:ext cx="12192000" cy="5797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14793" y="5659769"/>
            <a:ext cx="11467476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3600" b="1" dirty="0" smtClean="0">
                <a:solidFill>
                  <a:prstClr val="black"/>
                </a:solidFill>
              </a:rPr>
              <a:t>Understanding Mission, Vision and Career</a:t>
            </a:r>
            <a:endParaRPr lang="en-US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2207619" y="5075363"/>
            <a:ext cx="8034338" cy="57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endParaRPr lang="en-US" altLang="en-US" sz="2400" b="1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9452"/>
            <a:ext cx="12192000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00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" y="0"/>
            <a:ext cx="12192018" cy="6300000"/>
          </a:xfrm>
        </p:spPr>
      </p:pic>
    </p:spTree>
    <p:extLst>
      <p:ext uri="{BB962C8B-B14F-4D97-AF65-F5344CB8AC3E}">
        <p14:creationId xmlns:p14="http://schemas.microsoft.com/office/powerpoint/2010/main" val="28872829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Mission</a:t>
            </a:r>
          </a:p>
          <a:p>
            <a:r>
              <a:rPr lang="en-IN" dirty="0" smtClean="0"/>
              <a:t>What is Vision</a:t>
            </a:r>
          </a:p>
          <a:p>
            <a:r>
              <a:rPr lang="en-IN" dirty="0" smtClean="0"/>
              <a:t>Connection between Mission and Vision</a:t>
            </a:r>
          </a:p>
          <a:p>
            <a:r>
              <a:rPr lang="en-IN" dirty="0" smtClean="0"/>
              <a:t>Importance</a:t>
            </a:r>
          </a:p>
          <a:p>
            <a:r>
              <a:rPr lang="en-IN" dirty="0" smtClean="0"/>
              <a:t>How to plan Mission and Vision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9903884" cy="777875"/>
          </a:xfrm>
        </p:spPr>
        <p:txBody>
          <a:bodyPr/>
          <a:lstStyle/>
          <a:p>
            <a:r>
              <a:rPr lang="en-IN" dirty="0" smtClean="0"/>
              <a:t>We will cover topics:-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69108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" y="0"/>
            <a:ext cx="12192069" cy="6300000"/>
          </a:xfrm>
        </p:spPr>
      </p:pic>
    </p:spTree>
    <p:extLst>
      <p:ext uri="{BB962C8B-B14F-4D97-AF65-F5344CB8AC3E}">
        <p14:creationId xmlns:p14="http://schemas.microsoft.com/office/powerpoint/2010/main" val="22268526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 will cover topics:-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</a:t>
            </a:r>
            <a:r>
              <a:rPr lang="en-IN" dirty="0" smtClean="0"/>
              <a:t>is Career</a:t>
            </a:r>
            <a:endParaRPr lang="en-IN" dirty="0" smtClean="0"/>
          </a:p>
          <a:p>
            <a:r>
              <a:rPr lang="en-IN" dirty="0" smtClean="0"/>
              <a:t>Relation</a:t>
            </a:r>
            <a:r>
              <a:rPr lang="en-IN" dirty="0" smtClean="0"/>
              <a:t> </a:t>
            </a:r>
            <a:r>
              <a:rPr lang="en-IN" dirty="0" smtClean="0"/>
              <a:t>between </a:t>
            </a:r>
            <a:r>
              <a:rPr lang="en-IN" dirty="0" smtClean="0"/>
              <a:t>Mission, Vision and Career</a:t>
            </a:r>
            <a:endParaRPr lang="en-IN" dirty="0" smtClean="0"/>
          </a:p>
          <a:p>
            <a:r>
              <a:rPr lang="en-IN" dirty="0" smtClean="0"/>
              <a:t>Importance of </a:t>
            </a:r>
            <a:r>
              <a:rPr lang="en-IN" dirty="0" smtClean="0"/>
              <a:t>Career</a:t>
            </a:r>
            <a:endParaRPr lang="en-IN" dirty="0" smtClean="0"/>
          </a:p>
          <a:p>
            <a:r>
              <a:rPr lang="en-IN" dirty="0" smtClean="0"/>
              <a:t>Types of </a:t>
            </a:r>
            <a:r>
              <a:rPr lang="en-IN" dirty="0" smtClean="0"/>
              <a:t>Career</a:t>
            </a:r>
            <a:endParaRPr lang="en-IN" dirty="0" smtClean="0"/>
          </a:p>
          <a:p>
            <a:r>
              <a:rPr lang="en-IN" dirty="0" smtClean="0"/>
              <a:t>Steps to take care of for better future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3257045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60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6FC979F-7B62-44A2-A304-936997AD46D2}" vid="{ED83DD19-6E20-4321-863D-708A1D88C6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148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Theme1</vt:lpstr>
      <vt:lpstr>PowerPoint Presentation</vt:lpstr>
      <vt:lpstr>PowerPoint Presentation</vt:lpstr>
      <vt:lpstr>We will cover topics:-</vt:lpstr>
      <vt:lpstr>PowerPoint Presentation</vt:lpstr>
      <vt:lpstr>We will cover topics:-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Bali</dc:creator>
  <cp:lastModifiedBy>Garima</cp:lastModifiedBy>
  <cp:revision>71</cp:revision>
  <dcterms:created xsi:type="dcterms:W3CDTF">2020-07-05T12:05:11Z</dcterms:created>
  <dcterms:modified xsi:type="dcterms:W3CDTF">2020-08-13T17:12:07Z</dcterms:modified>
</cp:coreProperties>
</file>