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6"/>
  </p:notesMasterIdLst>
  <p:sldIdLst>
    <p:sldId id="303" r:id="rId2"/>
    <p:sldId id="259" r:id="rId3"/>
    <p:sldId id="261" r:id="rId4"/>
    <p:sldId id="281" r:id="rId5"/>
    <p:sldId id="298" r:id="rId6"/>
    <p:sldId id="282" r:id="rId7"/>
    <p:sldId id="299" r:id="rId8"/>
    <p:sldId id="283" r:id="rId9"/>
    <p:sldId id="300" r:id="rId10"/>
    <p:sldId id="301" r:id="rId11"/>
    <p:sldId id="30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7BB3-843C-44FD-918A-46199368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78363-D6C1-4DF4-8986-D7DB7894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100262"/>
            <a:ext cx="6762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Block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You can also declare variables that exist only within the </a:t>
            </a:r>
            <a:r>
              <a:rPr lang="en-US" i="1"/>
              <a:t>body</a:t>
            </a:r>
            <a:r>
              <a:rPr lang="en-US"/>
              <a:t> of a compound statement </a:t>
            </a:r>
            <a:r>
              <a:rPr lang="en-US" i="1"/>
              <a:t>(a block</a:t>
            </a:r>
            <a:r>
              <a:rPr lang="en-US"/>
              <a:t>)</a:t>
            </a:r>
            <a:r>
              <a:rPr lang="en-US" i="1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int 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Global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You can declare variables outside of any function definition – these variables are  </a:t>
            </a:r>
            <a:r>
              <a:rPr lang="en-US" i="1" dirty="0"/>
              <a:t>global variables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Any function can access/change global variables.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dmu.edu/magazine/files/2013/07/jet_airplane_suns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71800"/>
            <a:ext cx="5599339" cy="35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285139" y="2438400"/>
            <a:ext cx="2362200" cy="3733800"/>
            <a:chOff x="6553200" y="2438400"/>
            <a:chExt cx="2362200" cy="3733800"/>
          </a:xfrm>
        </p:grpSpPr>
        <p:sp>
          <p:nvSpPr>
            <p:cNvPr id="6" name="Rounded Rectangle 5"/>
            <p:cNvSpPr/>
            <p:nvPr/>
          </p:nvSpPr>
          <p:spPr>
            <a:xfrm>
              <a:off x="6553200" y="2438400"/>
              <a:ext cx="2362200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Global Scope:</a:t>
              </a:r>
            </a:p>
            <a:p>
              <a:r>
                <a:rPr lang="en-US" dirty="0"/>
                <a:t>Cruising speed</a:t>
              </a:r>
            </a:p>
            <a:p>
              <a:r>
                <a:rPr lang="en-US" dirty="0"/>
                <a:t>Cruising Height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53200" y="3733800"/>
              <a:ext cx="2362200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Local Scope:</a:t>
              </a:r>
            </a:p>
            <a:p>
              <a:r>
                <a:rPr lang="en-US" dirty="0"/>
                <a:t>Distance to destination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53200" y="5029200"/>
              <a:ext cx="2362200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Block Scope:</a:t>
              </a:r>
            </a:p>
            <a:p>
              <a:r>
                <a:rPr lang="en-US" dirty="0"/>
                <a:t>Landing Gear state</a:t>
              </a:r>
            </a:p>
            <a:p>
              <a:r>
                <a:rPr lang="en-US" dirty="0"/>
                <a:t>Rudder tilt</a:t>
              </a:r>
              <a:endParaRPr lang="en-IN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660232" y="1279301"/>
            <a:ext cx="20265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demonstrates each storage class and scopes of variables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303020"/>
          <a:ext cx="6400800" cy="5554972"/>
        </p:xfrm>
        <a:graphic>
          <a:graphicData uri="http://schemas.openxmlformats.org/drawingml/2006/table">
            <a:tbl>
              <a:tblPr/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#include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&lt;stdio.h&gt;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 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prototype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prototype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prototype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global variable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main begins program execution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main()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local variable to main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x in outer scope of main is %d\n"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{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start new scope */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                   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local variable to new scope */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                                           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"local x in inner scope of main is %d\n"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}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end new scope */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                        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x in outer scope of main is %d\n"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88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660232" y="1279301"/>
            <a:ext cx="20265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demon-</a:t>
            </a:r>
            <a:r>
              <a:rPr lang="en-US" dirty="0" err="1">
                <a:solidFill>
                  <a:schemeClr val="accent1"/>
                </a:solidFill>
              </a:rPr>
              <a:t>strates</a:t>
            </a:r>
            <a:r>
              <a:rPr lang="en-US" dirty="0">
                <a:solidFill>
                  <a:schemeClr val="accent1"/>
                </a:solidFill>
              </a:rPr>
              <a:t> each storage class and scopes of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391081"/>
          <a:ext cx="6400800" cy="5466918"/>
        </p:xfrm>
        <a:graphic>
          <a:graphicData uri="http://schemas.openxmlformats.org/drawingml/2006/table">
            <a:tbl>
              <a:tblPr/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has automatic local x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has static local x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uses global x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84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endParaRPr lang="en-US" sz="1100" b="1" dirty="0">
                        <a:solidFill>
                          <a:srgbClr val="5F5F5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reinitializes automatic local x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static local x retains its prior value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global x also retains its value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x in main is %d\n"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indicates successful termination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}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end main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reinitializes local variable x during each call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;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initialized each time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is called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"\</a:t>
                      </a:r>
                      <a:r>
                        <a:rPr lang="en-US" sz="1100" b="1" dirty="0" err="1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nlocal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x in a is %d after entering a\n"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x++;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x in a is %d before exiting a\n"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}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end function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9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660232" y="1279301"/>
            <a:ext cx="20265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demon-</a:t>
            </a:r>
            <a:r>
              <a:rPr lang="en-US" dirty="0" err="1">
                <a:solidFill>
                  <a:schemeClr val="accent1"/>
                </a:solidFill>
              </a:rPr>
              <a:t>strates</a:t>
            </a:r>
            <a:r>
              <a:rPr lang="en-US" dirty="0">
                <a:solidFill>
                  <a:schemeClr val="accent1"/>
                </a:solidFill>
              </a:rPr>
              <a:t> each storage class and scopes of variables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397000"/>
          <a:ext cx="6477000" cy="5460992"/>
        </p:xfrm>
        <a:graphic>
          <a:graphicData uri="http://schemas.openxmlformats.org/drawingml/2006/table">
            <a:tbl>
              <a:tblPr/>
              <a:tblGrid>
                <a:gridCol w="64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83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initializes static local variable x only the first time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the function is called; value of x is saved between calls to this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function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initialized only first time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is called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static 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50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                      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573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"\</a:t>
                      </a:r>
                      <a:r>
                        <a:rPr lang="en-US" sz="1100" b="1" dirty="0" err="1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nlocal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static x is %d on entering b\n"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x++;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static x is %d on exiting b\n"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}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end function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573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modifies global variable x during each call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"\</a:t>
                      </a:r>
                      <a:r>
                        <a:rPr lang="en-US" sz="1100" b="1" dirty="0" err="1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nglobal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x is %d on entering c\n"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x *=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4483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"global x is %d on exiting c\n"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}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3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11960" y="882770"/>
            <a:ext cx="4932040" cy="2762254"/>
            <a:chOff x="4211960" y="882770"/>
            <a:chExt cx="4932040" cy="2762254"/>
          </a:xfrm>
        </p:grpSpPr>
        <p:pic>
          <p:nvPicPr>
            <p:cNvPr id="7170" name="Picture 2" descr="C:\Users\sanjeev\Pictures\c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4" t="38245" r="25604" b="15744"/>
            <a:stretch/>
          </p:blipFill>
          <p:spPr bwMode="auto">
            <a:xfrm>
              <a:off x="4623516" y="882770"/>
              <a:ext cx="4520484" cy="2762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Left Arrow 5"/>
            <p:cNvSpPr/>
            <p:nvPr/>
          </p:nvSpPr>
          <p:spPr>
            <a:xfrm>
              <a:off x="4211960" y="1556792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56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1412776"/>
            <a:ext cx="4932040" cy="1987512"/>
            <a:chOff x="4211960" y="1412776"/>
            <a:chExt cx="4932040" cy="1987512"/>
          </a:xfrm>
        </p:grpSpPr>
        <p:sp>
          <p:nvSpPr>
            <p:cNvPr id="6" name="Left Arrow 5"/>
            <p:cNvSpPr/>
            <p:nvPr/>
          </p:nvSpPr>
          <p:spPr>
            <a:xfrm>
              <a:off x="4211960" y="2276872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 descr="C:\Users\sanjeev\Pictures\c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0" t="43237" r="25572" b="30965"/>
            <a:stretch/>
          </p:blipFill>
          <p:spPr bwMode="auto">
            <a:xfrm>
              <a:off x="4632218" y="1412776"/>
              <a:ext cx="4511782" cy="198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16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1988840"/>
            <a:ext cx="4932041" cy="2547681"/>
            <a:chOff x="4211960" y="1988840"/>
            <a:chExt cx="4932041" cy="2547681"/>
          </a:xfrm>
        </p:grpSpPr>
        <p:sp>
          <p:nvSpPr>
            <p:cNvPr id="6" name="Left Arrow 5"/>
            <p:cNvSpPr/>
            <p:nvPr/>
          </p:nvSpPr>
          <p:spPr>
            <a:xfrm>
              <a:off x="4211960" y="2996952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C:\Users\sanjeev\Pictures\c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5" t="10665" r="26238" b="54651"/>
            <a:stretch/>
          </p:blipFill>
          <p:spPr bwMode="auto">
            <a:xfrm>
              <a:off x="4623517" y="1988840"/>
              <a:ext cx="4520484" cy="2547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75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2924944"/>
            <a:ext cx="4932041" cy="1736577"/>
            <a:chOff x="4211960" y="2924944"/>
            <a:chExt cx="4932041" cy="1736577"/>
          </a:xfrm>
        </p:grpSpPr>
        <p:sp>
          <p:nvSpPr>
            <p:cNvPr id="6" name="Left Arrow 5"/>
            <p:cNvSpPr/>
            <p:nvPr/>
          </p:nvSpPr>
          <p:spPr>
            <a:xfrm>
              <a:off x="4211960" y="364502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66" name="Picture 2" descr="C:\Users\sanjeev\Pictures\c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5" t="52716" r="25957" b="23642"/>
            <a:stretch/>
          </p:blipFill>
          <p:spPr bwMode="auto">
            <a:xfrm>
              <a:off x="4623517" y="2924944"/>
              <a:ext cx="4520484" cy="1736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61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accent1"/>
                </a:solidFill>
              </a:rPr>
              <a:t>Storage Classes</a:t>
            </a:r>
          </a:p>
          <a:p>
            <a:pPr lvl="1" eaLnBrk="0" hangingPunct="0"/>
            <a:r>
              <a:rPr lang="en-US" dirty="0">
                <a:solidFill>
                  <a:schemeClr val="accent1"/>
                </a:solidFill>
              </a:rPr>
              <a:t>auto</a:t>
            </a:r>
          </a:p>
          <a:p>
            <a:pPr lvl="1" eaLnBrk="0" hangingPunct="0"/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pPr lvl="1" eaLnBrk="0" hangingPunct="0"/>
            <a:r>
              <a:rPr lang="en-US" dirty="0">
                <a:solidFill>
                  <a:schemeClr val="accent1"/>
                </a:solidFill>
              </a:rPr>
              <a:t>extern</a:t>
            </a:r>
          </a:p>
          <a:p>
            <a:pPr lvl="1" eaLnBrk="0" hangingPunct="0"/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pPr eaLnBrk="0" hangingPunct="0"/>
            <a:r>
              <a:rPr lang="en-US" dirty="0">
                <a:solidFill>
                  <a:schemeClr val="accent1"/>
                </a:solidFill>
              </a:rPr>
              <a:t>Scope Rules</a:t>
            </a:r>
          </a:p>
        </p:txBody>
      </p:sp>
      <p:pic>
        <p:nvPicPr>
          <p:cNvPr id="4098" name="Picture 2" descr="http://blog.lib.umn.edu/wlas0006/1001a/mem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75" y="1590675"/>
            <a:ext cx="34883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3501008"/>
            <a:ext cx="4932040" cy="1987512"/>
            <a:chOff x="4211960" y="3501008"/>
            <a:chExt cx="4932040" cy="1987512"/>
          </a:xfrm>
        </p:grpSpPr>
        <p:sp>
          <p:nvSpPr>
            <p:cNvPr id="6" name="Left Arrow 5"/>
            <p:cNvSpPr/>
            <p:nvPr/>
          </p:nvSpPr>
          <p:spPr>
            <a:xfrm>
              <a:off x="4211960" y="436510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 descr="C:\Users\sanjeev\Pictures\c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0" t="43237" r="25572" b="30965"/>
            <a:stretch/>
          </p:blipFill>
          <p:spPr bwMode="auto">
            <a:xfrm>
              <a:off x="4632218" y="3501008"/>
              <a:ext cx="4511782" cy="198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42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3761639"/>
            <a:ext cx="4932041" cy="2547681"/>
            <a:chOff x="4211960" y="3761639"/>
            <a:chExt cx="4932041" cy="2547681"/>
          </a:xfrm>
        </p:grpSpPr>
        <p:sp>
          <p:nvSpPr>
            <p:cNvPr id="6" name="Left Arrow 5"/>
            <p:cNvSpPr/>
            <p:nvPr/>
          </p:nvSpPr>
          <p:spPr>
            <a:xfrm>
              <a:off x="4211960" y="508518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C:\Users\sanjeev\Pictures\c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5" t="10665" r="26238" b="54651"/>
            <a:stretch/>
          </p:blipFill>
          <p:spPr bwMode="auto">
            <a:xfrm>
              <a:off x="4623517" y="3761639"/>
              <a:ext cx="4520484" cy="2547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657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5004791"/>
            <a:ext cx="4932041" cy="1736577"/>
            <a:chOff x="4211960" y="5004791"/>
            <a:chExt cx="4932041" cy="1736577"/>
          </a:xfrm>
        </p:grpSpPr>
        <p:sp>
          <p:nvSpPr>
            <p:cNvPr id="6" name="Left Arrow 5"/>
            <p:cNvSpPr/>
            <p:nvPr/>
          </p:nvSpPr>
          <p:spPr>
            <a:xfrm>
              <a:off x="4211960" y="580526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66" name="Picture 2" descr="C:\Users\sanjeev\Pictures\c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5" t="52716" r="25957" b="23642"/>
            <a:stretch/>
          </p:blipFill>
          <p:spPr bwMode="auto">
            <a:xfrm>
              <a:off x="4623517" y="5004791"/>
              <a:ext cx="4520484" cy="1736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03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3933056"/>
            <a:ext cx="4932042" cy="2897709"/>
            <a:chOff x="4211960" y="3933056"/>
            <a:chExt cx="4932042" cy="2897709"/>
          </a:xfrm>
        </p:grpSpPr>
        <p:sp>
          <p:nvSpPr>
            <p:cNvPr id="6" name="Left Arrow 5"/>
            <p:cNvSpPr/>
            <p:nvPr/>
          </p:nvSpPr>
          <p:spPr>
            <a:xfrm>
              <a:off x="4211960" y="616530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90" name="Picture 2" descr="C:\Users\sanjeev\Pictures\c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3" r="22962" b="62388"/>
            <a:stretch/>
          </p:blipFill>
          <p:spPr bwMode="auto">
            <a:xfrm>
              <a:off x="4623518" y="3933056"/>
              <a:ext cx="4520484" cy="289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98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kilfreud.com/memory%20syste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19" y="1548644"/>
            <a:ext cx="7585380" cy="50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Storage class specifies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Storage duration </a:t>
            </a:r>
            <a:r>
              <a:rPr lang="en-US" dirty="0">
                <a:solidFill>
                  <a:schemeClr val="accent1"/>
                </a:solidFill>
                <a:cs typeface="Times New Roman" pitchFamily="18" charset="0"/>
              </a:rPr>
              <a:t>–</a:t>
            </a:r>
            <a:r>
              <a:rPr lang="en-US" dirty="0"/>
              <a:t> how long the variable retains a particular value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Scope </a:t>
            </a:r>
            <a:r>
              <a:rPr lang="en-US" dirty="0">
                <a:solidFill>
                  <a:schemeClr val="accent1"/>
                </a:solidFill>
                <a:cs typeface="Times New Roman" pitchFamily="18" charset="0"/>
              </a:rPr>
              <a:t>– or</a:t>
            </a:r>
            <a:r>
              <a:rPr lang="en-US" dirty="0"/>
              <a:t> visibility of the variable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altLang="zh-CN" dirty="0"/>
              <a:t>the portion of the program within which the variables are recognized. </a:t>
            </a:r>
          </a:p>
        </p:txBody>
      </p:sp>
    </p:spTree>
    <p:extLst>
      <p:ext uri="{BB962C8B-B14F-4D97-AF65-F5344CB8AC3E}">
        <p14:creationId xmlns:p14="http://schemas.microsoft.com/office/powerpoint/2010/main" val="285104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Classes: Auto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Automatic storage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auto int x, y;</a:t>
            </a:r>
          </a:p>
          <a:p>
            <a:pPr lvl="1" algn="just"/>
            <a:r>
              <a:rPr lang="en-US" dirty="0"/>
              <a:t>It is the default storage class</a:t>
            </a:r>
          </a:p>
          <a:p>
            <a:pPr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/>
              <a:t>Storage − </a:t>
            </a:r>
            <a:r>
              <a:rPr lang="en-US" sz="2800" b="1" dirty="0"/>
              <a:t>Memory.</a:t>
            </a:r>
          </a:p>
          <a:p>
            <a:pPr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/>
              <a:t>Default initial value − An unpredictable value, which is often called a </a:t>
            </a:r>
            <a:r>
              <a:rPr lang="en-US" sz="2800" b="1" dirty="0"/>
              <a:t>garbage value.</a:t>
            </a:r>
          </a:p>
          <a:p>
            <a:pPr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/>
              <a:t>Scope − </a:t>
            </a:r>
            <a:r>
              <a:rPr lang="en-US" sz="2800" b="1" dirty="0"/>
              <a:t>Local to the block </a:t>
            </a:r>
            <a:r>
              <a:rPr lang="en-US" sz="2800" dirty="0"/>
              <a:t>in which the variable is defined.</a:t>
            </a:r>
          </a:p>
          <a:p>
            <a:pPr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/>
              <a:t>Life − Till the control remains within the block in which the variable is defined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3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Classes: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ucida Console" pitchFamily="49" charset="0"/>
              </a:rPr>
              <a:t>register:</a:t>
            </a:r>
            <a:r>
              <a:rPr lang="en-US" dirty="0"/>
              <a:t> tries to put variable into high-speed registers.</a:t>
            </a:r>
          </a:p>
          <a:p>
            <a:pPr lvl="1"/>
            <a:r>
              <a:rPr lang="en-US" sz="1400" dirty="0">
                <a:solidFill>
                  <a:srgbClr val="0F6FC6"/>
                </a:solidFill>
                <a:latin typeface="Lucida Console" pitchFamily="49" charset="0"/>
              </a:rPr>
              <a:t>register int counter = 1;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Storage - </a:t>
            </a:r>
            <a:r>
              <a:rPr lang="en-US" sz="2600" b="1" dirty="0"/>
              <a:t>CPU registers</a:t>
            </a:r>
            <a:r>
              <a:rPr lang="en-US" sz="26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Default initial value - </a:t>
            </a:r>
            <a:r>
              <a:rPr lang="en-US" sz="2600" b="1" dirty="0"/>
              <a:t>Garbage value.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Scope - </a:t>
            </a:r>
            <a:r>
              <a:rPr lang="en-US" sz="2600" b="1" dirty="0"/>
              <a:t>Local</a:t>
            </a:r>
            <a:r>
              <a:rPr lang="en-US" sz="2600" dirty="0"/>
              <a:t> to the block in which the variable is defined.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Life - Till the control remains within the block in which the variable is defined.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Classes: Static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 storage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Storage − </a:t>
            </a:r>
            <a:r>
              <a:rPr lang="en-US" sz="2600" b="1" dirty="0"/>
              <a:t>Memory.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Default initial value − </a:t>
            </a:r>
            <a:r>
              <a:rPr lang="en-US" sz="2600" b="1" dirty="0"/>
              <a:t>Zero.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Scope − </a:t>
            </a:r>
            <a:r>
              <a:rPr lang="en-US" sz="2600" b="1" dirty="0"/>
              <a:t>Local</a:t>
            </a:r>
            <a:r>
              <a:rPr lang="en-US" sz="2600" dirty="0"/>
              <a:t> to the block in which the variable is defined.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Life − variable will retain throughout the program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Classes: extern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dirty="0"/>
              <a:t>Default for global variables and functions</a:t>
            </a:r>
          </a:p>
          <a:p>
            <a:pPr lvl="1"/>
            <a:r>
              <a:rPr lang="en-US" sz="2200" dirty="0"/>
              <a:t>Known in any function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Storage − </a:t>
            </a:r>
            <a:r>
              <a:rPr lang="en-US" sz="2600" b="1" dirty="0"/>
              <a:t>Memory</a:t>
            </a:r>
            <a:r>
              <a:rPr lang="en-US" sz="26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Default initial value − </a:t>
            </a:r>
            <a:r>
              <a:rPr lang="en-US" sz="2600" b="1" dirty="0"/>
              <a:t>Zero</a:t>
            </a:r>
            <a:r>
              <a:rPr lang="en-US" sz="26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Scope − </a:t>
            </a:r>
            <a:r>
              <a:rPr lang="en-US" sz="2600" b="1" dirty="0"/>
              <a:t>Global</a:t>
            </a:r>
            <a:r>
              <a:rPr lang="en-US" sz="26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Life − As long as the program’s execution doesn’t come to an end.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Scope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scope </a:t>
            </a:r>
            <a:r>
              <a:rPr lang="en-US" dirty="0"/>
              <a:t> of a variable is the portion of a program where the variable has meaning (where it exists).</a:t>
            </a:r>
          </a:p>
          <a:p>
            <a:r>
              <a:rPr lang="en-US" dirty="0"/>
              <a:t>A global variable has global (unlimited) scope.</a:t>
            </a:r>
          </a:p>
          <a:p>
            <a:r>
              <a:rPr lang="en-US" dirty="0"/>
              <a:t>A local variable’s scope is restricted to the function that declares the variable. </a:t>
            </a:r>
          </a:p>
          <a:p>
            <a:r>
              <a:rPr lang="en-US" dirty="0"/>
              <a:t>A block variable’s scope is restricted to the block in which the variable is declared.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5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Local variables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Parameters and variables declared inside the definition of a function are </a:t>
            </a:r>
            <a:r>
              <a:rPr lang="en-US" i="1"/>
              <a:t>local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They only exist inside the function body.</a:t>
            </a:r>
          </a:p>
          <a:p>
            <a:pPr eaLnBrk="1" hangingPunct="1"/>
            <a:r>
              <a:rPr lang="en-US"/>
              <a:t>Once the function returns, the variables no longer exist!</a:t>
            </a:r>
          </a:p>
          <a:p>
            <a:pPr lvl="1" eaLnBrk="1" hangingPunct="1"/>
            <a:r>
              <a:rPr lang="en-US"/>
              <a:t>That’s fine! We don’t need them anymore!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1479</TotalTime>
  <Words>2073</Words>
  <Application>Microsoft Office PowerPoint</Application>
  <PresentationFormat>On-screen Show (4:3)</PresentationFormat>
  <Paragraphs>323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Wingdings</vt:lpstr>
      <vt:lpstr>Lpu theme final with copyright</vt:lpstr>
      <vt:lpstr>PowerPoint Presentation</vt:lpstr>
      <vt:lpstr>Outline</vt:lpstr>
      <vt:lpstr>Storage Classes</vt:lpstr>
      <vt:lpstr>Storage Classes: Auto</vt:lpstr>
      <vt:lpstr>Storage Classes: Register</vt:lpstr>
      <vt:lpstr>Storage Classes: Static</vt:lpstr>
      <vt:lpstr>Storage Classes: extern</vt:lpstr>
      <vt:lpstr>Scope Rules</vt:lpstr>
      <vt:lpstr>Local variables</vt:lpstr>
      <vt:lpstr>Block Variables</vt:lpstr>
      <vt:lpstr>Global variables</vt:lpstr>
      <vt:lpstr>PowerPoint Presentation</vt:lpstr>
      <vt:lpstr>Example code</vt:lpstr>
      <vt:lpstr>Example code</vt:lpstr>
      <vt:lpstr>Example code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Shilpa</dc:creator>
  <cp:lastModifiedBy>shilpa9888679493@outlook.com</cp:lastModifiedBy>
  <cp:revision>160</cp:revision>
  <dcterms:created xsi:type="dcterms:W3CDTF">2014-05-22T12:04:07Z</dcterms:created>
  <dcterms:modified xsi:type="dcterms:W3CDTF">2020-08-15T07:32:51Z</dcterms:modified>
</cp:coreProperties>
</file>