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sldIdLst>
    <p:sldId id="316" r:id="rId2"/>
    <p:sldId id="279" r:id="rId3"/>
    <p:sldId id="280" r:id="rId4"/>
    <p:sldId id="281" r:id="rId5"/>
    <p:sldId id="29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49A"/>
    <a:srgbClr val="C61055"/>
    <a:srgbClr val="7DFFB8"/>
    <a:srgbClr val="FF3F9F"/>
    <a:srgbClr val="FF53A9"/>
    <a:srgbClr val="B32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8925" autoAdjust="0"/>
  </p:normalViewPr>
  <p:slideViewPr>
    <p:cSldViewPr>
      <p:cViewPr varScale="1">
        <p:scale>
          <a:sx n="67" d="100"/>
          <a:sy n="67" d="100"/>
        </p:scale>
        <p:origin x="127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A2DD8-8823-4155-A145-7D48C40EFC79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4DE00-54C0-4805-82BC-39F294B18EF3}">
      <dgm:prSet custT="1"/>
      <dgm:spPr/>
      <dgm:t>
        <a:bodyPr anchor="t"/>
        <a:lstStyle/>
        <a:p>
          <a:pPr algn="just" rtl="0"/>
          <a:r>
            <a:rPr lang="en-US" sz="1500" b="1" dirty="0"/>
            <a:t>Phase 1</a:t>
          </a:r>
          <a:r>
            <a:rPr lang="en-US" sz="1500" dirty="0"/>
            <a:t>: Create your program with an </a:t>
          </a:r>
          <a:r>
            <a:rPr lang="en-US" sz="1500" b="1" dirty="0"/>
            <a:t>editor </a:t>
          </a:r>
          <a:r>
            <a:rPr lang="en-US" sz="1500" b="0" dirty="0"/>
            <a:t>program</a:t>
          </a:r>
        </a:p>
      </dgm:t>
    </dgm:pt>
    <dgm:pt modelId="{F101FD57-7CD8-4E2D-8D56-2D61706FA09E}" type="parTrans" cxnId="{A3B2F39F-BE5A-43E2-B9D4-5BC8BD88A55C}">
      <dgm:prSet/>
      <dgm:spPr/>
      <dgm:t>
        <a:bodyPr/>
        <a:lstStyle/>
        <a:p>
          <a:pPr algn="just"/>
          <a:endParaRPr lang="en-US" sz="1500"/>
        </a:p>
      </dgm:t>
    </dgm:pt>
    <dgm:pt modelId="{B2C3BD8B-99DD-40FA-B13B-F8C08A55CCE7}" type="sibTrans" cxnId="{A3B2F39F-BE5A-43E2-B9D4-5BC8BD88A55C}">
      <dgm:prSet custT="1"/>
      <dgm:spPr/>
      <dgm:t>
        <a:bodyPr/>
        <a:lstStyle/>
        <a:p>
          <a:pPr algn="just"/>
          <a:endParaRPr lang="en-US" sz="1500"/>
        </a:p>
      </dgm:t>
    </dgm:pt>
    <dgm:pt modelId="{2237163A-AD03-40C0-A9B4-4928D2B2A915}">
      <dgm:prSet custT="1"/>
      <dgm:spPr/>
      <dgm:t>
        <a:bodyPr anchor="t"/>
        <a:lstStyle/>
        <a:p>
          <a:pPr algn="just" rtl="0"/>
          <a:r>
            <a:rPr lang="en-US" sz="1500" b="1" dirty="0"/>
            <a:t>Phase 2</a:t>
          </a:r>
          <a:r>
            <a:rPr lang="en-US" sz="1500" dirty="0"/>
            <a:t>: A </a:t>
          </a:r>
          <a:r>
            <a:rPr lang="en-US" sz="1500" b="1" dirty="0"/>
            <a:t>preprocessor</a:t>
          </a:r>
          <a:r>
            <a:rPr lang="en-US" sz="1500" dirty="0"/>
            <a:t> find some preprocessor directives (#include &lt;</a:t>
          </a:r>
          <a:r>
            <a:rPr lang="en-US" sz="1500" dirty="0" err="1"/>
            <a:t>stdio.h</a:t>
          </a:r>
          <a:r>
            <a:rPr lang="en-US" sz="1500" dirty="0"/>
            <a:t>&gt;) to include other files.</a:t>
          </a:r>
        </a:p>
      </dgm:t>
    </dgm:pt>
    <dgm:pt modelId="{B22347FB-2243-47C2-8B41-456940E985D4}" type="parTrans" cxnId="{5D8C3C11-B7FC-4879-A328-C1E96AA5E34D}">
      <dgm:prSet/>
      <dgm:spPr/>
      <dgm:t>
        <a:bodyPr/>
        <a:lstStyle/>
        <a:p>
          <a:pPr algn="just"/>
          <a:endParaRPr lang="en-US" sz="1500"/>
        </a:p>
      </dgm:t>
    </dgm:pt>
    <dgm:pt modelId="{FF471A20-5455-405A-B340-8B63C212870F}" type="sibTrans" cxnId="{5D8C3C11-B7FC-4879-A328-C1E96AA5E34D}">
      <dgm:prSet custT="1"/>
      <dgm:spPr/>
      <dgm:t>
        <a:bodyPr/>
        <a:lstStyle/>
        <a:p>
          <a:pPr algn="just"/>
          <a:endParaRPr lang="en-US" sz="1500"/>
        </a:p>
      </dgm:t>
    </dgm:pt>
    <dgm:pt modelId="{A96EF644-D81B-46A3-B24B-3684BBB4B228}">
      <dgm:prSet custT="1"/>
      <dgm:spPr/>
      <dgm:t>
        <a:bodyPr anchor="t"/>
        <a:lstStyle/>
        <a:p>
          <a:pPr algn="just" rtl="0"/>
          <a:r>
            <a:rPr lang="en-US" sz="1500" b="1" dirty="0"/>
            <a:t>Phase 3</a:t>
          </a:r>
          <a:r>
            <a:rPr lang="en-US" sz="1500" dirty="0"/>
            <a:t>: </a:t>
          </a:r>
          <a:r>
            <a:rPr lang="en-US" sz="1500" b="1" dirty="0"/>
            <a:t>Compiler</a:t>
          </a:r>
          <a:r>
            <a:rPr lang="en-US" sz="1500" dirty="0"/>
            <a:t> compiles the program into machine languages</a:t>
          </a:r>
        </a:p>
      </dgm:t>
    </dgm:pt>
    <dgm:pt modelId="{D4C5F69A-3573-4BF1-B6E8-567F2F8ABA3B}" type="parTrans" cxnId="{4F75DF18-0BC1-4678-BB5C-7ECACE3E580A}">
      <dgm:prSet/>
      <dgm:spPr/>
      <dgm:t>
        <a:bodyPr/>
        <a:lstStyle/>
        <a:p>
          <a:pPr algn="just"/>
          <a:endParaRPr lang="en-US" sz="1500"/>
        </a:p>
      </dgm:t>
    </dgm:pt>
    <dgm:pt modelId="{B7321E39-9BF8-4A9A-849D-0BC44C49F02D}" type="sibTrans" cxnId="{4F75DF18-0BC1-4678-BB5C-7ECACE3E580A}">
      <dgm:prSet custT="1"/>
      <dgm:spPr/>
      <dgm:t>
        <a:bodyPr/>
        <a:lstStyle/>
        <a:p>
          <a:pPr algn="just"/>
          <a:endParaRPr lang="en-US" sz="1500"/>
        </a:p>
      </dgm:t>
    </dgm:pt>
    <dgm:pt modelId="{622FC0DC-E316-4C1E-A73F-A9D9CFF94A9B}">
      <dgm:prSet custT="1"/>
      <dgm:spPr/>
      <dgm:t>
        <a:bodyPr anchor="t"/>
        <a:lstStyle/>
        <a:p>
          <a:pPr algn="just" rtl="0"/>
          <a:r>
            <a:rPr lang="en-US" sz="1500" b="1" dirty="0"/>
            <a:t>Phase 4</a:t>
          </a:r>
          <a:r>
            <a:rPr lang="en-US" sz="1500" dirty="0"/>
            <a:t>: A </a:t>
          </a:r>
          <a:r>
            <a:rPr lang="en-US" sz="1500" b="1" dirty="0"/>
            <a:t>linker</a:t>
          </a:r>
          <a:r>
            <a:rPr lang="en-US" sz="1500" dirty="0"/>
            <a:t> links the object code with the code in library or other places to produce an executable image.</a:t>
          </a:r>
        </a:p>
      </dgm:t>
    </dgm:pt>
    <dgm:pt modelId="{DA173D66-1081-4B30-92B7-EFC864B08B4C}" type="parTrans" cxnId="{19C9FF40-D374-49CF-A2CF-DA6B7CFDD658}">
      <dgm:prSet/>
      <dgm:spPr/>
      <dgm:t>
        <a:bodyPr/>
        <a:lstStyle/>
        <a:p>
          <a:pPr algn="just"/>
          <a:endParaRPr lang="en-US" sz="1500"/>
        </a:p>
      </dgm:t>
    </dgm:pt>
    <dgm:pt modelId="{F2CDADCC-AFC5-4F32-A0B6-25DB281F7B12}" type="sibTrans" cxnId="{19C9FF40-D374-49CF-A2CF-DA6B7CFDD658}">
      <dgm:prSet custT="1"/>
      <dgm:spPr/>
      <dgm:t>
        <a:bodyPr/>
        <a:lstStyle/>
        <a:p>
          <a:pPr algn="just"/>
          <a:endParaRPr lang="en-US" sz="1500"/>
        </a:p>
      </dgm:t>
    </dgm:pt>
    <dgm:pt modelId="{CFA29075-3CFB-4479-99E0-447EF84EECC2}">
      <dgm:prSet custT="1"/>
      <dgm:spPr/>
      <dgm:t>
        <a:bodyPr anchor="t"/>
        <a:lstStyle/>
        <a:p>
          <a:pPr algn="just" rtl="0"/>
          <a:r>
            <a:rPr lang="en-US" sz="1500" b="1" dirty="0"/>
            <a:t>Phase 5</a:t>
          </a:r>
          <a:r>
            <a:rPr lang="en-US" sz="1500" dirty="0"/>
            <a:t>: A </a:t>
          </a:r>
          <a:r>
            <a:rPr lang="en-US" sz="1500" b="1" dirty="0"/>
            <a:t>loade</a:t>
          </a:r>
          <a:r>
            <a:rPr lang="en-US" sz="1500" dirty="0"/>
            <a:t>r loads the executable image into memory (RAM).</a:t>
          </a:r>
        </a:p>
      </dgm:t>
    </dgm:pt>
    <dgm:pt modelId="{6ACDFD76-CC7F-4397-BE3D-0D37C78A3554}" type="par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A02CC6BA-D1C7-497D-B2A1-EE65F68C0291}" type="sib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90FA586F-0845-4B5F-9804-DF5C99AE9709}">
      <dgm:prSet custT="1"/>
      <dgm:spPr/>
      <dgm:t>
        <a:bodyPr anchor="t"/>
        <a:lstStyle/>
        <a:p>
          <a:pPr algn="just" rtl="0"/>
          <a:r>
            <a:rPr lang="en-US" sz="1400" b="1" dirty="0"/>
            <a:t>Phase 6</a:t>
          </a:r>
          <a:r>
            <a:rPr lang="en-US" sz="1400" b="0" dirty="0"/>
            <a:t>: CPU executes the program one instruction at a time. The load process in Windows OS is just input the name of the executable file.</a:t>
          </a:r>
        </a:p>
      </dgm:t>
    </dgm:pt>
    <dgm:pt modelId="{66BC79D4-CEDE-4EFA-83DE-B150D48B9312}" type="par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877D5EF8-2D87-418E-99F6-1C60ED3F4A30}" type="sib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64B04018-C756-4E64-A554-AE507CA1B6CD}" type="pres">
      <dgm:prSet presAssocID="{CFCA2DD8-8823-4155-A145-7D48C40EFC79}" presName="diagram" presStyleCnt="0">
        <dgm:presLayoutVars>
          <dgm:dir/>
          <dgm:resizeHandles val="exact"/>
        </dgm:presLayoutVars>
      </dgm:prSet>
      <dgm:spPr/>
    </dgm:pt>
    <dgm:pt modelId="{D0B4FF97-0724-4E4E-B9B9-79B6E254E5D4}" type="pres">
      <dgm:prSet presAssocID="{45A4DE00-54C0-4805-82BC-39F294B18EF3}" presName="node" presStyleLbl="node1" presStyleIdx="0" presStyleCnt="6">
        <dgm:presLayoutVars>
          <dgm:bulletEnabled val="1"/>
        </dgm:presLayoutVars>
      </dgm:prSet>
      <dgm:spPr/>
    </dgm:pt>
    <dgm:pt modelId="{006AF3D2-7ACC-4AFA-93E0-3653270A1234}" type="pres">
      <dgm:prSet presAssocID="{B2C3BD8B-99DD-40FA-B13B-F8C08A55CCE7}" presName="sibTrans" presStyleLbl="sibTrans2D1" presStyleIdx="0" presStyleCnt="5"/>
      <dgm:spPr/>
    </dgm:pt>
    <dgm:pt modelId="{79EFF2F0-7660-4F77-A33F-427007988BA8}" type="pres">
      <dgm:prSet presAssocID="{B2C3BD8B-99DD-40FA-B13B-F8C08A55CCE7}" presName="connectorText" presStyleLbl="sibTrans2D1" presStyleIdx="0" presStyleCnt="5"/>
      <dgm:spPr/>
    </dgm:pt>
    <dgm:pt modelId="{3554B249-2AE0-419A-9343-18597DBD936E}" type="pres">
      <dgm:prSet presAssocID="{2237163A-AD03-40C0-A9B4-4928D2B2A915}" presName="node" presStyleLbl="node1" presStyleIdx="1" presStyleCnt="6">
        <dgm:presLayoutVars>
          <dgm:bulletEnabled val="1"/>
        </dgm:presLayoutVars>
      </dgm:prSet>
      <dgm:spPr/>
    </dgm:pt>
    <dgm:pt modelId="{9D7A9E3C-8B6F-43E9-9589-301806E0CA9B}" type="pres">
      <dgm:prSet presAssocID="{FF471A20-5455-405A-B340-8B63C212870F}" presName="sibTrans" presStyleLbl="sibTrans2D1" presStyleIdx="1" presStyleCnt="5"/>
      <dgm:spPr/>
    </dgm:pt>
    <dgm:pt modelId="{E6ECAB1C-12D0-4CA3-A393-384E31E603B4}" type="pres">
      <dgm:prSet presAssocID="{FF471A20-5455-405A-B340-8B63C212870F}" presName="connectorText" presStyleLbl="sibTrans2D1" presStyleIdx="1" presStyleCnt="5"/>
      <dgm:spPr/>
    </dgm:pt>
    <dgm:pt modelId="{3360DD8A-827D-4182-AB96-D34D18FA745A}" type="pres">
      <dgm:prSet presAssocID="{A96EF644-D81B-46A3-B24B-3684BBB4B228}" presName="node" presStyleLbl="node1" presStyleIdx="2" presStyleCnt="6">
        <dgm:presLayoutVars>
          <dgm:bulletEnabled val="1"/>
        </dgm:presLayoutVars>
      </dgm:prSet>
      <dgm:spPr/>
    </dgm:pt>
    <dgm:pt modelId="{20C2FE12-78EE-41A3-B73B-F90EE6914789}" type="pres">
      <dgm:prSet presAssocID="{B7321E39-9BF8-4A9A-849D-0BC44C49F02D}" presName="sibTrans" presStyleLbl="sibTrans2D1" presStyleIdx="2" presStyleCnt="5"/>
      <dgm:spPr/>
    </dgm:pt>
    <dgm:pt modelId="{3D23967D-6E6E-4E52-BDD2-D751243F7FC5}" type="pres">
      <dgm:prSet presAssocID="{B7321E39-9BF8-4A9A-849D-0BC44C49F02D}" presName="connectorText" presStyleLbl="sibTrans2D1" presStyleIdx="2" presStyleCnt="5"/>
      <dgm:spPr/>
    </dgm:pt>
    <dgm:pt modelId="{35E3BD7C-6E33-4C1F-8FEA-DD4B72968E3A}" type="pres">
      <dgm:prSet presAssocID="{622FC0DC-E316-4C1E-A73F-A9D9CFF94A9B}" presName="node" presStyleLbl="node1" presStyleIdx="3" presStyleCnt="6">
        <dgm:presLayoutVars>
          <dgm:bulletEnabled val="1"/>
        </dgm:presLayoutVars>
      </dgm:prSet>
      <dgm:spPr/>
    </dgm:pt>
    <dgm:pt modelId="{9451EE4F-CACA-4DFC-A835-FD1B451E5A53}" type="pres">
      <dgm:prSet presAssocID="{F2CDADCC-AFC5-4F32-A0B6-25DB281F7B12}" presName="sibTrans" presStyleLbl="sibTrans2D1" presStyleIdx="3" presStyleCnt="5"/>
      <dgm:spPr/>
    </dgm:pt>
    <dgm:pt modelId="{1C3A6C3B-3A26-4B3B-81C9-9E66DB7F9C1A}" type="pres">
      <dgm:prSet presAssocID="{F2CDADCC-AFC5-4F32-A0B6-25DB281F7B12}" presName="connectorText" presStyleLbl="sibTrans2D1" presStyleIdx="3" presStyleCnt="5"/>
      <dgm:spPr/>
    </dgm:pt>
    <dgm:pt modelId="{E50C0C74-C940-440B-ABCB-8E2D3C84B3C8}" type="pres">
      <dgm:prSet presAssocID="{CFA29075-3CFB-4479-99E0-447EF84EECC2}" presName="node" presStyleLbl="node1" presStyleIdx="4" presStyleCnt="6">
        <dgm:presLayoutVars>
          <dgm:bulletEnabled val="1"/>
        </dgm:presLayoutVars>
      </dgm:prSet>
      <dgm:spPr/>
    </dgm:pt>
    <dgm:pt modelId="{309D1EA6-8549-4DF8-A1BA-D926C1523F51}" type="pres">
      <dgm:prSet presAssocID="{A02CC6BA-D1C7-497D-B2A1-EE65F68C0291}" presName="sibTrans" presStyleLbl="sibTrans2D1" presStyleIdx="4" presStyleCnt="5"/>
      <dgm:spPr/>
    </dgm:pt>
    <dgm:pt modelId="{1833C5B2-F27C-421E-98AF-54E600BE9138}" type="pres">
      <dgm:prSet presAssocID="{A02CC6BA-D1C7-497D-B2A1-EE65F68C0291}" presName="connectorText" presStyleLbl="sibTrans2D1" presStyleIdx="4" presStyleCnt="5"/>
      <dgm:spPr/>
    </dgm:pt>
    <dgm:pt modelId="{FE67DF6B-9359-4082-A469-B9187412C380}" type="pres">
      <dgm:prSet presAssocID="{90FA586F-0845-4B5F-9804-DF5C99AE9709}" presName="node" presStyleLbl="node1" presStyleIdx="5" presStyleCnt="6">
        <dgm:presLayoutVars>
          <dgm:bulletEnabled val="1"/>
        </dgm:presLayoutVars>
      </dgm:prSet>
      <dgm:spPr/>
    </dgm:pt>
  </dgm:ptLst>
  <dgm:cxnLst>
    <dgm:cxn modelId="{A34BB00C-E48D-450B-90A5-383154E9A295}" type="presOf" srcId="{A96EF644-D81B-46A3-B24B-3684BBB4B228}" destId="{3360DD8A-827D-4182-AB96-D34D18FA745A}" srcOrd="0" destOrd="0" presId="urn:microsoft.com/office/officeart/2005/8/layout/process5"/>
    <dgm:cxn modelId="{5D8C3C11-B7FC-4879-A328-C1E96AA5E34D}" srcId="{CFCA2DD8-8823-4155-A145-7D48C40EFC79}" destId="{2237163A-AD03-40C0-A9B4-4928D2B2A915}" srcOrd="1" destOrd="0" parTransId="{B22347FB-2243-47C2-8B41-456940E985D4}" sibTransId="{FF471A20-5455-405A-B340-8B63C212870F}"/>
    <dgm:cxn modelId="{4F75DF18-0BC1-4678-BB5C-7ECACE3E580A}" srcId="{CFCA2DD8-8823-4155-A145-7D48C40EFC79}" destId="{A96EF644-D81B-46A3-B24B-3684BBB4B228}" srcOrd="2" destOrd="0" parTransId="{D4C5F69A-3573-4BF1-B6E8-567F2F8ABA3B}" sibTransId="{B7321E39-9BF8-4A9A-849D-0BC44C49F02D}"/>
    <dgm:cxn modelId="{9E24151F-61F2-4CA0-962E-2B35F104E012}" type="presOf" srcId="{CFA29075-3CFB-4479-99E0-447EF84EECC2}" destId="{E50C0C74-C940-440B-ABCB-8E2D3C84B3C8}" srcOrd="0" destOrd="0" presId="urn:microsoft.com/office/officeart/2005/8/layout/process5"/>
    <dgm:cxn modelId="{4B95C226-A5AD-4AB9-AA61-A8A9CF6E9779}" type="presOf" srcId="{45A4DE00-54C0-4805-82BC-39F294B18EF3}" destId="{D0B4FF97-0724-4E4E-B9B9-79B6E254E5D4}" srcOrd="0" destOrd="0" presId="urn:microsoft.com/office/officeart/2005/8/layout/process5"/>
    <dgm:cxn modelId="{6C8B282E-D1B1-49B8-94F1-789C2B44C984}" type="presOf" srcId="{2237163A-AD03-40C0-A9B4-4928D2B2A915}" destId="{3554B249-2AE0-419A-9343-18597DBD936E}" srcOrd="0" destOrd="0" presId="urn:microsoft.com/office/officeart/2005/8/layout/process5"/>
    <dgm:cxn modelId="{F53A7738-2FE4-4AE0-BD2B-0AD64AB3D409}" type="presOf" srcId="{CFCA2DD8-8823-4155-A145-7D48C40EFC79}" destId="{64B04018-C756-4E64-A554-AE507CA1B6CD}" srcOrd="0" destOrd="0" presId="urn:microsoft.com/office/officeart/2005/8/layout/process5"/>
    <dgm:cxn modelId="{19C9FF40-D374-49CF-A2CF-DA6B7CFDD658}" srcId="{CFCA2DD8-8823-4155-A145-7D48C40EFC79}" destId="{622FC0DC-E316-4C1E-A73F-A9D9CFF94A9B}" srcOrd="3" destOrd="0" parTransId="{DA173D66-1081-4B30-92B7-EFC864B08B4C}" sibTransId="{F2CDADCC-AFC5-4F32-A0B6-25DB281F7B12}"/>
    <dgm:cxn modelId="{F80F1B60-0690-4784-B937-0A6F599ECFDE}" type="presOf" srcId="{A02CC6BA-D1C7-497D-B2A1-EE65F68C0291}" destId="{1833C5B2-F27C-421E-98AF-54E600BE9138}" srcOrd="1" destOrd="0" presId="urn:microsoft.com/office/officeart/2005/8/layout/process5"/>
    <dgm:cxn modelId="{752ED078-247F-4E01-BB6D-7F1DF03F7B67}" type="presOf" srcId="{F2CDADCC-AFC5-4F32-A0B6-25DB281F7B12}" destId="{9451EE4F-CACA-4DFC-A835-FD1B451E5A53}" srcOrd="0" destOrd="0" presId="urn:microsoft.com/office/officeart/2005/8/layout/process5"/>
    <dgm:cxn modelId="{393A8B7A-DBA8-4ABB-8311-BBEEEBA80F1C}" type="presOf" srcId="{B7321E39-9BF8-4A9A-849D-0BC44C49F02D}" destId="{20C2FE12-78EE-41A3-B73B-F90EE6914789}" srcOrd="0" destOrd="0" presId="urn:microsoft.com/office/officeart/2005/8/layout/process5"/>
    <dgm:cxn modelId="{7D4E8D7E-5A0A-4E4C-90C1-4A81E1E54B2E}" type="presOf" srcId="{622FC0DC-E316-4C1E-A73F-A9D9CFF94A9B}" destId="{35E3BD7C-6E33-4C1F-8FEA-DD4B72968E3A}" srcOrd="0" destOrd="0" presId="urn:microsoft.com/office/officeart/2005/8/layout/process5"/>
    <dgm:cxn modelId="{908AE984-3FFD-4746-BD19-E1DBBCEB9F1E}" type="presOf" srcId="{FF471A20-5455-405A-B340-8B63C212870F}" destId="{9D7A9E3C-8B6F-43E9-9589-301806E0CA9B}" srcOrd="0" destOrd="0" presId="urn:microsoft.com/office/officeart/2005/8/layout/process5"/>
    <dgm:cxn modelId="{393E3699-4923-4A04-B86E-68FD569315ED}" type="presOf" srcId="{90FA586F-0845-4B5F-9804-DF5C99AE9709}" destId="{FE67DF6B-9359-4082-A469-B9187412C380}" srcOrd="0" destOrd="0" presId="urn:microsoft.com/office/officeart/2005/8/layout/process5"/>
    <dgm:cxn modelId="{1819E29B-F8A6-4273-BE2D-E5EE441D67B4}" srcId="{CFCA2DD8-8823-4155-A145-7D48C40EFC79}" destId="{CFA29075-3CFB-4479-99E0-447EF84EECC2}" srcOrd="4" destOrd="0" parTransId="{6ACDFD76-CC7F-4397-BE3D-0D37C78A3554}" sibTransId="{A02CC6BA-D1C7-497D-B2A1-EE65F68C0291}"/>
    <dgm:cxn modelId="{A3B2F39F-BE5A-43E2-B9D4-5BC8BD88A55C}" srcId="{CFCA2DD8-8823-4155-A145-7D48C40EFC79}" destId="{45A4DE00-54C0-4805-82BC-39F294B18EF3}" srcOrd="0" destOrd="0" parTransId="{F101FD57-7CD8-4E2D-8D56-2D61706FA09E}" sibTransId="{B2C3BD8B-99DD-40FA-B13B-F8C08A55CCE7}"/>
    <dgm:cxn modelId="{89B078A6-7472-4BA4-B76A-31F2A97FEC74}" srcId="{CFCA2DD8-8823-4155-A145-7D48C40EFC79}" destId="{90FA586F-0845-4B5F-9804-DF5C99AE9709}" srcOrd="5" destOrd="0" parTransId="{66BC79D4-CEDE-4EFA-83DE-B150D48B9312}" sibTransId="{877D5EF8-2D87-418E-99F6-1C60ED3F4A30}"/>
    <dgm:cxn modelId="{04E523BE-B348-448E-B8B1-B753D1498915}" type="presOf" srcId="{B2C3BD8B-99DD-40FA-B13B-F8C08A55CCE7}" destId="{006AF3D2-7ACC-4AFA-93E0-3653270A1234}" srcOrd="0" destOrd="0" presId="urn:microsoft.com/office/officeart/2005/8/layout/process5"/>
    <dgm:cxn modelId="{EEF1C8D1-8187-48CE-9ED7-5C7E94EEE626}" type="presOf" srcId="{F2CDADCC-AFC5-4F32-A0B6-25DB281F7B12}" destId="{1C3A6C3B-3A26-4B3B-81C9-9E66DB7F9C1A}" srcOrd="1" destOrd="0" presId="urn:microsoft.com/office/officeart/2005/8/layout/process5"/>
    <dgm:cxn modelId="{89455BD9-CC37-4F16-820B-AFB164E23F43}" type="presOf" srcId="{B7321E39-9BF8-4A9A-849D-0BC44C49F02D}" destId="{3D23967D-6E6E-4E52-BDD2-D751243F7FC5}" srcOrd="1" destOrd="0" presId="urn:microsoft.com/office/officeart/2005/8/layout/process5"/>
    <dgm:cxn modelId="{9EAC4FD9-2629-4D25-BE5C-C87D82D33D49}" type="presOf" srcId="{FF471A20-5455-405A-B340-8B63C212870F}" destId="{E6ECAB1C-12D0-4CA3-A393-384E31E603B4}" srcOrd="1" destOrd="0" presId="urn:microsoft.com/office/officeart/2005/8/layout/process5"/>
    <dgm:cxn modelId="{6DB301E6-0E6B-4690-A76A-B5DAD7DFADA4}" type="presOf" srcId="{B2C3BD8B-99DD-40FA-B13B-F8C08A55CCE7}" destId="{79EFF2F0-7660-4F77-A33F-427007988BA8}" srcOrd="1" destOrd="0" presId="urn:microsoft.com/office/officeart/2005/8/layout/process5"/>
    <dgm:cxn modelId="{1F2BBCF9-2CC9-49CE-A0B1-66E09A51967A}" type="presOf" srcId="{A02CC6BA-D1C7-497D-B2A1-EE65F68C0291}" destId="{309D1EA6-8549-4DF8-A1BA-D926C1523F51}" srcOrd="0" destOrd="0" presId="urn:microsoft.com/office/officeart/2005/8/layout/process5"/>
    <dgm:cxn modelId="{EC679213-9E35-4079-8CA1-D3CBBBDB9A1A}" type="presParOf" srcId="{64B04018-C756-4E64-A554-AE507CA1B6CD}" destId="{D0B4FF97-0724-4E4E-B9B9-79B6E254E5D4}" srcOrd="0" destOrd="0" presId="urn:microsoft.com/office/officeart/2005/8/layout/process5"/>
    <dgm:cxn modelId="{EF981114-7A5D-47B6-A4F1-21813719846E}" type="presParOf" srcId="{64B04018-C756-4E64-A554-AE507CA1B6CD}" destId="{006AF3D2-7ACC-4AFA-93E0-3653270A1234}" srcOrd="1" destOrd="0" presId="urn:microsoft.com/office/officeart/2005/8/layout/process5"/>
    <dgm:cxn modelId="{97A63C18-1C6E-457D-9843-CC32B362B4DB}" type="presParOf" srcId="{006AF3D2-7ACC-4AFA-93E0-3653270A1234}" destId="{79EFF2F0-7660-4F77-A33F-427007988BA8}" srcOrd="0" destOrd="0" presId="urn:microsoft.com/office/officeart/2005/8/layout/process5"/>
    <dgm:cxn modelId="{2B0E3A6B-9A6A-41BF-B44B-57DE6EE593D6}" type="presParOf" srcId="{64B04018-C756-4E64-A554-AE507CA1B6CD}" destId="{3554B249-2AE0-419A-9343-18597DBD936E}" srcOrd="2" destOrd="0" presId="urn:microsoft.com/office/officeart/2005/8/layout/process5"/>
    <dgm:cxn modelId="{95A65480-B905-4F2D-8747-AEF8C0471DB7}" type="presParOf" srcId="{64B04018-C756-4E64-A554-AE507CA1B6CD}" destId="{9D7A9E3C-8B6F-43E9-9589-301806E0CA9B}" srcOrd="3" destOrd="0" presId="urn:microsoft.com/office/officeart/2005/8/layout/process5"/>
    <dgm:cxn modelId="{1D771142-F146-49F8-8F09-FCB3217CEBD2}" type="presParOf" srcId="{9D7A9E3C-8B6F-43E9-9589-301806E0CA9B}" destId="{E6ECAB1C-12D0-4CA3-A393-384E31E603B4}" srcOrd="0" destOrd="0" presId="urn:microsoft.com/office/officeart/2005/8/layout/process5"/>
    <dgm:cxn modelId="{7D3F3131-3AF5-4EA0-B39C-D91F6BAD6A05}" type="presParOf" srcId="{64B04018-C756-4E64-A554-AE507CA1B6CD}" destId="{3360DD8A-827D-4182-AB96-D34D18FA745A}" srcOrd="4" destOrd="0" presId="urn:microsoft.com/office/officeart/2005/8/layout/process5"/>
    <dgm:cxn modelId="{EDBB4541-8120-4B33-BC11-155155A47ED8}" type="presParOf" srcId="{64B04018-C756-4E64-A554-AE507CA1B6CD}" destId="{20C2FE12-78EE-41A3-B73B-F90EE6914789}" srcOrd="5" destOrd="0" presId="urn:microsoft.com/office/officeart/2005/8/layout/process5"/>
    <dgm:cxn modelId="{F9C67B12-0C32-4851-9569-511F75D7FA27}" type="presParOf" srcId="{20C2FE12-78EE-41A3-B73B-F90EE6914789}" destId="{3D23967D-6E6E-4E52-BDD2-D751243F7FC5}" srcOrd="0" destOrd="0" presId="urn:microsoft.com/office/officeart/2005/8/layout/process5"/>
    <dgm:cxn modelId="{2705E7EC-7A16-4779-9D10-9DE1BBD2C20F}" type="presParOf" srcId="{64B04018-C756-4E64-A554-AE507CA1B6CD}" destId="{35E3BD7C-6E33-4C1F-8FEA-DD4B72968E3A}" srcOrd="6" destOrd="0" presId="urn:microsoft.com/office/officeart/2005/8/layout/process5"/>
    <dgm:cxn modelId="{A6C978EB-50FC-43B3-9FF2-C2A38DDFAF75}" type="presParOf" srcId="{64B04018-C756-4E64-A554-AE507CA1B6CD}" destId="{9451EE4F-CACA-4DFC-A835-FD1B451E5A53}" srcOrd="7" destOrd="0" presId="urn:microsoft.com/office/officeart/2005/8/layout/process5"/>
    <dgm:cxn modelId="{90A2D3EF-180E-4AB1-A928-FB03D0482B41}" type="presParOf" srcId="{9451EE4F-CACA-4DFC-A835-FD1B451E5A53}" destId="{1C3A6C3B-3A26-4B3B-81C9-9E66DB7F9C1A}" srcOrd="0" destOrd="0" presId="urn:microsoft.com/office/officeart/2005/8/layout/process5"/>
    <dgm:cxn modelId="{07685B50-E67F-4BCF-94F9-A2B18C1DCBAD}" type="presParOf" srcId="{64B04018-C756-4E64-A554-AE507CA1B6CD}" destId="{E50C0C74-C940-440B-ABCB-8E2D3C84B3C8}" srcOrd="8" destOrd="0" presId="urn:microsoft.com/office/officeart/2005/8/layout/process5"/>
    <dgm:cxn modelId="{D8E401BF-4E11-48AC-8918-76B09339EE63}" type="presParOf" srcId="{64B04018-C756-4E64-A554-AE507CA1B6CD}" destId="{309D1EA6-8549-4DF8-A1BA-D926C1523F51}" srcOrd="9" destOrd="0" presId="urn:microsoft.com/office/officeart/2005/8/layout/process5"/>
    <dgm:cxn modelId="{DE8DE0C3-E167-4350-A9C9-DA9AF9B2F4AD}" type="presParOf" srcId="{309D1EA6-8549-4DF8-A1BA-D926C1523F51}" destId="{1833C5B2-F27C-421E-98AF-54E600BE9138}" srcOrd="0" destOrd="0" presId="urn:microsoft.com/office/officeart/2005/8/layout/process5"/>
    <dgm:cxn modelId="{EDDE7556-09BB-4D6A-99E4-3FE5E0F44E55}" type="presParOf" srcId="{64B04018-C756-4E64-A554-AE507CA1B6CD}" destId="{FE67DF6B-9359-4082-A469-B9187412C38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4FF97-0724-4E4E-B9B9-79B6E254E5D4}">
      <dsp:nvSpPr>
        <dsp:cNvPr id="0" name=""/>
        <dsp:cNvSpPr/>
      </dsp:nvSpPr>
      <dsp:spPr>
        <a:xfrm>
          <a:off x="7233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Phase 1</a:t>
          </a:r>
          <a:r>
            <a:rPr lang="en-US" sz="1500" kern="1200" dirty="0"/>
            <a:t>: Create your program with an </a:t>
          </a:r>
          <a:r>
            <a:rPr lang="en-US" sz="1500" b="1" kern="1200" dirty="0"/>
            <a:t>editor </a:t>
          </a:r>
          <a:r>
            <a:rPr lang="en-US" sz="1500" b="0" kern="1200" dirty="0"/>
            <a:t>program</a:t>
          </a:r>
        </a:p>
      </dsp:txBody>
      <dsp:txXfrm>
        <a:off x="45225" y="937390"/>
        <a:ext cx="2085893" cy="1221142"/>
      </dsp:txXfrm>
    </dsp:sp>
    <dsp:sp modelId="{006AF3D2-7ACC-4AFA-93E0-3653270A1234}">
      <dsp:nvSpPr>
        <dsp:cNvPr id="0" name=""/>
        <dsp:cNvSpPr/>
      </dsp:nvSpPr>
      <dsp:spPr>
        <a:xfrm>
          <a:off x="2359355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59355" y="1387117"/>
        <a:ext cx="320822" cy="321687"/>
      </dsp:txXfrm>
    </dsp:sp>
    <dsp:sp modelId="{3554B249-2AE0-419A-9343-18597DBD936E}">
      <dsp:nvSpPr>
        <dsp:cNvPr id="0" name=""/>
        <dsp:cNvSpPr/>
      </dsp:nvSpPr>
      <dsp:spPr>
        <a:xfrm>
          <a:off x="3033861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Phase 2</a:t>
          </a:r>
          <a:r>
            <a:rPr lang="en-US" sz="1500" kern="1200" dirty="0"/>
            <a:t>: A </a:t>
          </a:r>
          <a:r>
            <a:rPr lang="en-US" sz="1500" b="1" kern="1200" dirty="0"/>
            <a:t>preprocessor</a:t>
          </a:r>
          <a:r>
            <a:rPr lang="en-US" sz="1500" kern="1200" dirty="0"/>
            <a:t> find some preprocessor directives (#include &lt;</a:t>
          </a:r>
          <a:r>
            <a:rPr lang="en-US" sz="1500" kern="1200" dirty="0" err="1"/>
            <a:t>stdio.h</a:t>
          </a:r>
          <a:r>
            <a:rPr lang="en-US" sz="1500" kern="1200" dirty="0"/>
            <a:t>&gt;) to include other files.</a:t>
          </a:r>
        </a:p>
      </dsp:txBody>
      <dsp:txXfrm>
        <a:off x="3071853" y="937390"/>
        <a:ext cx="2085893" cy="1221142"/>
      </dsp:txXfrm>
    </dsp:sp>
    <dsp:sp modelId="{9D7A9E3C-8B6F-43E9-9589-301806E0CA9B}">
      <dsp:nvSpPr>
        <dsp:cNvPr id="0" name=""/>
        <dsp:cNvSpPr/>
      </dsp:nvSpPr>
      <dsp:spPr>
        <a:xfrm>
          <a:off x="5385983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85983" y="1387117"/>
        <a:ext cx="320822" cy="321687"/>
      </dsp:txXfrm>
    </dsp:sp>
    <dsp:sp modelId="{3360DD8A-827D-4182-AB96-D34D18FA745A}">
      <dsp:nvSpPr>
        <dsp:cNvPr id="0" name=""/>
        <dsp:cNvSpPr/>
      </dsp:nvSpPr>
      <dsp:spPr>
        <a:xfrm>
          <a:off x="6060489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Phase 3</a:t>
          </a:r>
          <a:r>
            <a:rPr lang="en-US" sz="1500" kern="1200" dirty="0"/>
            <a:t>: </a:t>
          </a:r>
          <a:r>
            <a:rPr lang="en-US" sz="1500" b="1" kern="1200" dirty="0"/>
            <a:t>Compiler</a:t>
          </a:r>
          <a:r>
            <a:rPr lang="en-US" sz="1500" kern="1200" dirty="0"/>
            <a:t> compiles the program into machine languages</a:t>
          </a:r>
        </a:p>
      </dsp:txBody>
      <dsp:txXfrm>
        <a:off x="6098481" y="937390"/>
        <a:ext cx="2085893" cy="1221142"/>
      </dsp:txXfrm>
    </dsp:sp>
    <dsp:sp modelId="{20C2FE12-78EE-41A3-B73B-F90EE6914789}">
      <dsp:nvSpPr>
        <dsp:cNvPr id="0" name=""/>
        <dsp:cNvSpPr/>
      </dsp:nvSpPr>
      <dsp:spPr>
        <a:xfrm rot="5400000">
          <a:off x="6912269" y="23478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980585" y="2386769"/>
        <a:ext cx="321687" cy="320822"/>
      </dsp:txXfrm>
    </dsp:sp>
    <dsp:sp modelId="{35E3BD7C-6E33-4C1F-8FEA-DD4B72968E3A}">
      <dsp:nvSpPr>
        <dsp:cNvPr id="0" name=""/>
        <dsp:cNvSpPr/>
      </dsp:nvSpPr>
      <dsp:spPr>
        <a:xfrm>
          <a:off x="6060489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Phase 4</a:t>
          </a:r>
          <a:r>
            <a:rPr lang="en-US" sz="1500" kern="1200" dirty="0"/>
            <a:t>: A </a:t>
          </a:r>
          <a:r>
            <a:rPr lang="en-US" sz="1500" b="1" kern="1200" dirty="0"/>
            <a:t>linker</a:t>
          </a:r>
          <a:r>
            <a:rPr lang="en-US" sz="1500" kern="1200" dirty="0"/>
            <a:t> links the object code with the code in library or other places to produce an executable image.</a:t>
          </a:r>
        </a:p>
      </dsp:txBody>
      <dsp:txXfrm>
        <a:off x="6098481" y="3099267"/>
        <a:ext cx="2085893" cy="1221142"/>
      </dsp:txXfrm>
    </dsp:sp>
    <dsp:sp modelId="{9451EE4F-CACA-4DFC-A835-FD1B451E5A53}">
      <dsp:nvSpPr>
        <dsp:cNvPr id="0" name=""/>
        <dsp:cNvSpPr/>
      </dsp:nvSpPr>
      <dsp:spPr>
        <a:xfrm rot="10800000">
          <a:off x="5411926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549421" y="3548994"/>
        <a:ext cx="320822" cy="321687"/>
      </dsp:txXfrm>
    </dsp:sp>
    <dsp:sp modelId="{E50C0C74-C940-440B-ABCB-8E2D3C84B3C8}">
      <dsp:nvSpPr>
        <dsp:cNvPr id="0" name=""/>
        <dsp:cNvSpPr/>
      </dsp:nvSpPr>
      <dsp:spPr>
        <a:xfrm>
          <a:off x="3033861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Phase 5</a:t>
          </a:r>
          <a:r>
            <a:rPr lang="en-US" sz="1500" kern="1200" dirty="0"/>
            <a:t>: A </a:t>
          </a:r>
          <a:r>
            <a:rPr lang="en-US" sz="1500" b="1" kern="1200" dirty="0"/>
            <a:t>loade</a:t>
          </a:r>
          <a:r>
            <a:rPr lang="en-US" sz="1500" kern="1200" dirty="0"/>
            <a:t>r loads the executable image into memory (RAM).</a:t>
          </a:r>
        </a:p>
      </dsp:txBody>
      <dsp:txXfrm>
        <a:off x="3071853" y="3099267"/>
        <a:ext cx="2085893" cy="1221142"/>
      </dsp:txXfrm>
    </dsp:sp>
    <dsp:sp modelId="{309D1EA6-8549-4DF8-A1BA-D926C1523F51}">
      <dsp:nvSpPr>
        <dsp:cNvPr id="0" name=""/>
        <dsp:cNvSpPr/>
      </dsp:nvSpPr>
      <dsp:spPr>
        <a:xfrm rot="10800000">
          <a:off x="2385298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2522793" y="3548994"/>
        <a:ext cx="320822" cy="321687"/>
      </dsp:txXfrm>
    </dsp:sp>
    <dsp:sp modelId="{FE67DF6B-9359-4082-A469-B9187412C380}">
      <dsp:nvSpPr>
        <dsp:cNvPr id="0" name=""/>
        <dsp:cNvSpPr/>
      </dsp:nvSpPr>
      <dsp:spPr>
        <a:xfrm>
          <a:off x="7233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Phase 6</a:t>
          </a:r>
          <a:r>
            <a:rPr lang="en-US" sz="1400" b="0" kern="1200" dirty="0"/>
            <a:t>: CPU executes the program one instruction at a time. The load process in Windows OS is just input the name of the executable file.</a:t>
          </a:r>
        </a:p>
      </dsp:txBody>
      <dsp:txXfrm>
        <a:off x="45225" y="3099267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AFD9-4DEC-4C5C-B4BA-A4C7F43444D1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90E6-5442-48DB-B953-2E9EFD946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38D789-830B-4789-8966-07F01A71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00212"/>
            <a:ext cx="721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.tamu.edu/IBM.Tutorial/docs/CforAIX/CforAIX_html/compiler/images/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52" y="2133600"/>
            <a:ext cx="3338848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Program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</a:rPr>
              <a:t>A C program must go through various phases such as: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Creating a program with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editor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Execution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preprocessor</a:t>
            </a:r>
            <a:r>
              <a:rPr lang="en-US" sz="2400" dirty="0">
                <a:latin typeface="Times New Roman" pitchFamily="18" charset="0"/>
              </a:rPr>
              <a:t> program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Compilation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Linking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Loading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Executing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1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609600" y="666527"/>
            <a:ext cx="7924800" cy="5884996"/>
            <a:chOff x="2638" y="762"/>
            <a:chExt cx="2933" cy="3509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53" y="2310"/>
              <a:ext cx="592" cy="19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1300" b="0" dirty="0">
                  <a:latin typeface="Times New Roman" pitchFamily="18" charset="0"/>
                  <a:cs typeface="Times New Roman" pitchFamily="18" charset="0"/>
                </a:rPr>
                <a:t>Primary Memory</a:t>
              </a:r>
            </a:p>
            <a:p>
              <a:pPr indent="228600" eaLnBrk="0" hangingPunct="0">
                <a:spcBef>
                  <a:spcPct val="0"/>
                </a:spcBef>
              </a:pPr>
              <a:endParaRPr lang="en-US" sz="13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59"/>
              <a:chOff x="0" y="0"/>
              <a:chExt cx="19999" cy="19999"/>
            </a:xfrm>
          </p:grpSpPr>
          <p:sp>
            <p:nvSpPr>
              <p:cNvPr id="151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59"/>
              <a:chOff x="0" y="0"/>
              <a:chExt cx="19999" cy="19999"/>
            </a:xfrm>
          </p:grpSpPr>
          <p:sp>
            <p:nvSpPr>
              <p:cNvPr id="147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7"/>
              <a:chOff x="0" y="0"/>
              <a:chExt cx="19999" cy="20001"/>
            </a:xfrm>
          </p:grpSpPr>
          <p:sp>
            <p:nvSpPr>
              <p:cNvPr id="143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Program is created in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the editor and stored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Preprocessor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processes the code.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4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Loader puts program in memory.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CPU takes each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instruction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 it, possibly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storing new data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values as the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7"/>
              <a:chOff x="0" y="0"/>
              <a:chExt cx="19999" cy="20001"/>
            </a:xfrm>
          </p:grpSpPr>
          <p:sp>
            <p:nvSpPr>
              <p:cNvPr id="139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Compiler creates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object code and stores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it 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Linker links the object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code with the libraries,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  <a:cs typeface="Courier New" pitchFamily="49" charset="0"/>
              </a:endParaRPr>
            </a:p>
          </p:txBody>
        </p: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6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Editor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</p:grpSp>
        <p:grpSp>
          <p:nvGrpSpPr>
            <p:cNvPr id="39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0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9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0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1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22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6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0">
                      <a:latin typeface="Times New Roman" pitchFamily="18" charset="0"/>
                    </a:rPr>
                    <a:t> 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3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4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3" name="Group 74"/>
            <p:cNvGrpSpPr>
              <a:grpSpLocks/>
            </p:cNvGrpSpPr>
            <p:nvPr/>
          </p:nvGrpSpPr>
          <p:grpSpPr bwMode="auto">
            <a:xfrm>
              <a:off x="3720" y="3477"/>
              <a:ext cx="483" cy="766"/>
              <a:chOff x="-2" y="1"/>
              <a:chExt cx="20003" cy="19999"/>
            </a:xfrm>
          </p:grpSpPr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3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818 w 20000"/>
                  <a:gd name="T1" fmla="*/ 0 h 20000"/>
                  <a:gd name="T2" fmla="*/ 19818 w 20000"/>
                  <a:gd name="T3" fmla="*/ 19989 h 20000"/>
                  <a:gd name="T4" fmla="*/ 0 w 20000"/>
                  <a:gd name="T5" fmla="*/ 19989 h 20000"/>
                  <a:gd name="T6" fmla="*/ 0 w 20000"/>
                  <a:gd name="T7" fmla="*/ 0 h 20000"/>
                  <a:gd name="T8" fmla="*/ 1981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505 h 20000"/>
                  <a:gd name="T4" fmla="*/ 0 w 20000"/>
                  <a:gd name="T5" fmla="*/ 2505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4 h 20000"/>
                  <a:gd name="T4" fmla="*/ 0 w 20000"/>
                  <a:gd name="T5" fmla="*/ 2484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4987 h 20000"/>
                  <a:gd name="T4" fmla="*/ 0 w 20000"/>
                  <a:gd name="T5" fmla="*/ 4987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01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815 w 20000"/>
                  <a:gd name="T1" fmla="*/ 0 h 20000"/>
                  <a:gd name="T2" fmla="*/ 19815 w 20000"/>
                  <a:gd name="T3" fmla="*/ 19959 h 20000"/>
                  <a:gd name="T4" fmla="*/ 0 w 20000"/>
                  <a:gd name="T5" fmla="*/ 19959 h 20000"/>
                  <a:gd name="T6" fmla="*/ 0 w 20000"/>
                  <a:gd name="T7" fmla="*/ 0 h 20000"/>
                  <a:gd name="T8" fmla="*/ 198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480 h 20000"/>
                  <a:gd name="T4" fmla="*/ 0 w 20000"/>
                  <a:gd name="T5" fmla="*/ 2480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501 h 20000"/>
                  <a:gd name="T4" fmla="*/ 0 w 20000"/>
                  <a:gd name="T5" fmla="*/ 2501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5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6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6 h 20000"/>
                    <a:gd name="T4" fmla="*/ 0 w 20000"/>
                    <a:gd name="T5" fmla="*/ 3316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5 h 20000"/>
                    <a:gd name="T4" fmla="*/ 0 w 20000"/>
                    <a:gd name="T5" fmla="*/ 3315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6658 h 20000"/>
                    <a:gd name="T4" fmla="*/ 0 w 20000"/>
                    <a:gd name="T5" fmla="*/ 6658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5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91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98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81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8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86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71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78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76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61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68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66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51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58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44"/>
                <p:cNvSpPr>
                  <a:spLocks/>
                </p:cNvSpPr>
                <p:nvPr/>
              </p:nvSpPr>
              <p:spPr bwMode="auto">
                <a:xfrm>
                  <a:off x="18" y="2550"/>
                  <a:ext cx="19982" cy="14795"/>
                </a:xfrm>
                <a:custGeom>
                  <a:avLst/>
                  <a:gdLst>
                    <a:gd name="T0" fmla="*/ 19963 w 20000"/>
                    <a:gd name="T1" fmla="*/ 0 h 20000"/>
                    <a:gd name="T2" fmla="*/ 19963 w 20000"/>
                    <a:gd name="T3" fmla="*/ 14773 h 20000"/>
                    <a:gd name="T4" fmla="*/ 0 w 20000"/>
                    <a:gd name="T5" fmla="*/ 14773 h 20000"/>
                    <a:gd name="T6" fmla="*/ 0 w 20000"/>
                    <a:gd name="T7" fmla="*/ 0 h 20000"/>
                    <a:gd name="T8" fmla="*/ 1996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45 w 20000"/>
                  <a:gd name="T1" fmla="*/ 0 h 20000"/>
                  <a:gd name="T2" fmla="*/ 19945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4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575 w 20000"/>
                  <a:gd name="T1" fmla="*/ 0 h 20000"/>
                  <a:gd name="T2" fmla="*/ 19575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7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9"/>
              <p:cNvSpPr>
                <a:spLocks noChangeArrowheads="1"/>
              </p:cNvSpPr>
              <p:nvPr/>
            </p:nvSpPr>
            <p:spPr bwMode="auto">
              <a:xfrm>
                <a:off x="5176" y="2310"/>
                <a:ext cx="963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56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723 w 20000"/>
                  <a:gd name="T1" fmla="*/ 0 h 20000"/>
                  <a:gd name="T2" fmla="*/ 19723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2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Rectangle 12"/>
          <p:cNvSpPr>
            <a:spLocks noChangeArrowheads="1"/>
          </p:cNvSpPr>
          <p:nvPr/>
        </p:nvSpPr>
        <p:spPr bwMode="auto">
          <a:xfrm>
            <a:off x="3352800" y="4953000"/>
            <a:ext cx="1600199" cy="3186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228600">
              <a:spcBef>
                <a:spcPct val="0"/>
              </a:spcBef>
            </a:pPr>
            <a:r>
              <a:rPr lang="en-US" sz="1300" b="0" dirty="0">
                <a:latin typeface="Times New Roman" pitchFamily="18" charset="0"/>
                <a:cs typeface="Times New Roman" pitchFamily="18" charset="0"/>
              </a:rPr>
              <a:t>Primary Memory</a:t>
            </a:r>
          </a:p>
          <a:p>
            <a:pPr indent="228600" eaLnBrk="0" hangingPunct="0">
              <a:spcBef>
                <a:spcPct val="0"/>
              </a:spcBef>
            </a:pPr>
            <a:endParaRPr lang="en-US" sz="13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C Program Development Environment(cont.)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01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06" y="4495800"/>
            <a:ext cx="8182094" cy="16002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Next Class: Program structure of C program.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Various programming tools like flow chart and algorithms.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984067"/>
      </p:ext>
    </p:extLst>
  </p:cSld>
  <p:clrMapOvr>
    <a:masterClrMapping/>
  </p:clrMapOvr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4282</TotalTime>
  <Words>249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Arial Black</vt:lpstr>
      <vt:lpstr>Arial Rounded MT Bold</vt:lpstr>
      <vt:lpstr>AvantGarde</vt:lpstr>
      <vt:lpstr>Calibri</vt:lpstr>
      <vt:lpstr>Courier</vt:lpstr>
      <vt:lpstr>Courier New</vt:lpstr>
      <vt:lpstr>Times</vt:lpstr>
      <vt:lpstr>Times New Roman</vt:lpstr>
      <vt:lpstr>Wingdings</vt:lpstr>
      <vt:lpstr>1_Lpu theme final with copyright</vt:lpstr>
      <vt:lpstr>PowerPoint Presentation</vt:lpstr>
      <vt:lpstr>C Program Development Environment</vt:lpstr>
      <vt:lpstr>PowerPoint Presentation</vt:lpstr>
      <vt:lpstr>C Program Development Environment(cont.)</vt:lpstr>
      <vt:lpstr>Next Class: Program structure of C program.  Various programming tools like flow chart and algorithms.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shilpa9888679493@outlook.com</cp:lastModifiedBy>
  <cp:revision>156</cp:revision>
  <dcterms:created xsi:type="dcterms:W3CDTF">2013-08-01T09:41:21Z</dcterms:created>
  <dcterms:modified xsi:type="dcterms:W3CDTF">2020-08-10T13:12:23Z</dcterms:modified>
</cp:coreProperties>
</file>