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277" r:id="rId2"/>
    <p:sldId id="274" r:id="rId3"/>
    <p:sldId id="266" r:id="rId4"/>
    <p:sldId id="258" r:id="rId5"/>
    <p:sldId id="259" r:id="rId6"/>
    <p:sldId id="260" r:id="rId7"/>
    <p:sldId id="270" r:id="rId8"/>
    <p:sldId id="267" r:id="rId9"/>
    <p:sldId id="261" r:id="rId10"/>
    <p:sldId id="276" r:id="rId11"/>
    <p:sldId id="275" r:id="rId12"/>
    <p:sldId id="268" r:id="rId13"/>
    <p:sldId id="269" r:id="rId14"/>
    <p:sldId id="262" r:id="rId15"/>
    <p:sldId id="264" r:id="rId16"/>
    <p:sldId id="271" r:id="rId17"/>
    <p:sldId id="272" r:id="rId18"/>
    <p:sldId id="279" r:id="rId19"/>
    <p:sldId id="265" r:id="rId20"/>
    <p:sldId id="28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 varScale="1">
        <p:scale>
          <a:sx n="62" d="100"/>
          <a:sy n="62" d="100"/>
        </p:scale>
        <p:origin x="140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/>
            <a:t>1. An variable name is any combination of 1 to 31 alphabets, digits or underscores. </a:t>
          </a:r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/>
            <a:t>3. No blanks or special symbol other than an underscore can be used in an variable name. </a:t>
          </a:r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/>
            <a:t>4. Keywords are not allowed to be used as variables.</a:t>
          </a:r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/>
            <a:t>2. The first character in the variable name must be an alphabet or underscore. </a:t>
          </a:r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An variable name is any combination of 1 to 31 alphabets, digits or underscores. </a:t>
          </a:r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The first character in the variable name must be an alphabet or underscore. </a:t>
          </a:r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No blanks or special symbol other than an underscore can be used in an variable name. </a:t>
          </a:r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Keywords are not allowed to be used as variables.</a:t>
          </a:r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declaration no memory space is allocated to an identifier.</a:t>
            </a:r>
          </a:p>
          <a:p>
            <a:r>
              <a:rPr lang="en-US" dirty="0"/>
              <a:t>Definition of identifier means the declaration of identifier + reservation of space for 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….three</a:t>
            </a:r>
            <a:r>
              <a:rPr lang="en-US" baseline="0" dirty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4C05C-017D-47E5-A7B3-5144E79D72F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jpeg"/><Relationship Id="rId7" Type="http://schemas.openxmlformats.org/officeDocument/2006/relationships/image" Target="../media/image1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FB6BB-17C9-4F79-AFEE-FBC1D333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7658100" cy="3105150"/>
          </a:xfrm>
        </p:spPr>
      </p:pic>
    </p:spTree>
    <p:extLst>
      <p:ext uri="{BB962C8B-B14F-4D97-AF65-F5344CB8AC3E}">
        <p14:creationId xmlns:p14="http://schemas.microsoft.com/office/powerpoint/2010/main" val="30341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Rules for naming a Variable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See-Saw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/>
                <a:t>Example:  int radius= 15;</a:t>
              </a:r>
            </a:p>
            <a:p>
              <a:pPr algn="just">
                <a:defRPr/>
              </a:pPr>
              <a:r>
                <a:rPr lang="en-US" dirty="0"/>
                <a:t>	float pi = 3.14;</a:t>
              </a:r>
            </a:p>
            <a:p>
              <a:pPr algn="just">
                <a:defRPr/>
              </a:pPr>
              <a:r>
                <a:rPr lang="en-US" dirty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c=value1&gt;value2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21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r>
              <a:rPr lang="en-US" dirty="0">
                <a:solidFill>
                  <a:schemeClr val="accent1"/>
                </a:solidFill>
              </a:rPr>
              <a:t> acting on </a:t>
            </a:r>
            <a:r>
              <a:rPr lang="en-US" b="1" dirty="0">
                <a:solidFill>
                  <a:schemeClr val="accent1"/>
                </a:solidFill>
              </a:rPr>
              <a:t>operands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operand</a:t>
            </a:r>
            <a:r>
              <a:rPr lang="en-US" dirty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Expressions used in daily routine: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Price of X </a:t>
              </a:r>
              <a:r>
                <a:rPr lang="en-US" b="1" dirty="0" err="1">
                  <a:latin typeface="Bradley Hand ITC" panose="03070402050302030203" pitchFamily="66" charset="0"/>
                </a:rPr>
                <a:t>kgs</a:t>
              </a:r>
              <a:r>
                <a:rPr lang="en-US" b="1" dirty="0">
                  <a:latin typeface="Bradley Hand ITC" panose="03070402050302030203" pitchFamily="66" charset="0"/>
                </a:rPr>
                <a:t>. Of potato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Comparison of speed of two vehicles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Operators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Types of Operators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872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Operator is the symbol which performs some operations on the operands.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5+5=10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/>
                </a:solidFill>
              </a:rPr>
              <a:t>+ and = are the operator and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 and 10 are operands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of operators are: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Arithmetic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Unary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Relational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Logical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Assignment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Conditional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Bitwise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Special operator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Operators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Types of operators…</a:t>
            </a:r>
            <a:r>
              <a:rPr lang="en-US" sz="2400" dirty="0">
                <a:solidFill>
                  <a:srgbClr val="C00000"/>
                </a:solidFill>
              </a:rPr>
              <a:t>contd.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String constants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Name</a:t>
              </a:r>
              <a:r>
                <a:rPr lang="en-US" dirty="0"/>
                <a:t> of person remains same through out the life, example: </a:t>
              </a:r>
              <a:r>
                <a:rPr lang="en-US" dirty="0" err="1"/>
                <a:t>Amit</a:t>
              </a:r>
              <a:r>
                <a:rPr lang="en-US" dirty="0"/>
                <a:t>, </a:t>
              </a:r>
              <a:r>
                <a:rPr lang="en-US" dirty="0" err="1"/>
                <a:t>Shubnam</a:t>
              </a:r>
              <a:r>
                <a:rPr lang="en-US" dirty="0"/>
                <a:t>, etc.</a:t>
              </a:r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Constants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Mouse buttons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Sides of a hexagon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Height of Mt. Everest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</a:t>
              </a:r>
              <a:r>
                <a:rPr lang="en-US" dirty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 </a:t>
              </a:r>
              <a:r>
                <a:rPr lang="en-US" dirty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>
                <a:solidFill>
                  <a:schemeClr val="accent1"/>
                </a:solidFill>
              </a:rPr>
              <a:t>   pi = </a:t>
            </a:r>
            <a:r>
              <a:rPr lang="en-US" dirty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dist_travelled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/>
              <a:t> 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err="1"/>
                <a:t>Eg</a:t>
              </a:r>
              <a:r>
                <a:rPr lang="en-US" dirty="0"/>
                <a:t>. What is your </a:t>
              </a:r>
              <a:r>
                <a:rPr lang="en-US" b="1" dirty="0"/>
                <a:t>hobby</a:t>
              </a:r>
              <a:r>
                <a:rPr lang="en-US" dirty="0"/>
                <a:t>?</a:t>
              </a:r>
            </a:p>
            <a:p>
              <a:r>
                <a:rPr lang="en-US" dirty="0"/>
                <a:t>The answer could be </a:t>
              </a:r>
              <a:r>
                <a:rPr lang="en-US" b="1" dirty="0"/>
                <a:t>reading</a:t>
              </a:r>
              <a:r>
                <a:rPr lang="en-US" dirty="0"/>
                <a:t>, </a:t>
              </a:r>
              <a:r>
                <a:rPr lang="en-US" b="1" dirty="0"/>
                <a:t>dancing</a:t>
              </a:r>
              <a:r>
                <a:rPr lang="en-US" dirty="0"/>
                <a:t>, </a:t>
              </a:r>
              <a:r>
                <a:rPr lang="en-US" b="1" dirty="0"/>
                <a:t>drawing</a:t>
              </a:r>
              <a:r>
                <a:rPr lang="en-US" dirty="0"/>
                <a:t>, etc. </a:t>
              </a:r>
            </a:p>
            <a:p>
              <a:r>
                <a:rPr lang="en-US" dirty="0"/>
                <a:t>So the answer to such questions may change during the life time of the person</a:t>
              </a:r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Variables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latin typeface="Bradley Hand ITC" panose="03070402050302030203" pitchFamily="66" charset="0"/>
                </a:rPr>
                <a:t>Whatsapp</a:t>
              </a:r>
              <a:r>
                <a:rPr lang="en-US" b="1" dirty="0">
                  <a:latin typeface="Bradley Hand ITC" panose="03070402050302030203" pitchFamily="66" charset="0"/>
                </a:rPr>
                <a:t> </a:t>
              </a:r>
              <a:r>
                <a:rPr lang="en-US" b="1" dirty="0" err="1">
                  <a:latin typeface="Bradley Hand ITC" panose="03070402050302030203" pitchFamily="66" charset="0"/>
                </a:rPr>
                <a:t>msg</a:t>
              </a:r>
              <a:r>
                <a:rPr lang="en-US" b="1" dirty="0">
                  <a:latin typeface="Bradley Hand ITC" panose="03070402050302030203" pitchFamily="66" charset="0"/>
                </a:rPr>
                <a:t> received in a day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Voltage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Length of hairs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510</TotalTime>
  <Words>1011</Words>
  <Application>Microsoft Office PowerPoint</Application>
  <PresentationFormat>On-screen Show (4:3)</PresentationFormat>
  <Paragraphs>178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Arial Rounded MT Bold</vt:lpstr>
      <vt:lpstr>AvantGarde</vt:lpstr>
      <vt:lpstr>Bradley Hand ITC</vt:lpstr>
      <vt:lpstr>Calibri</vt:lpstr>
      <vt:lpstr>Cambria Math</vt:lpstr>
      <vt:lpstr>Courier New</vt:lpstr>
      <vt:lpstr>Wingdings</vt:lpstr>
      <vt:lpstr>Lpu theme final with copyright</vt:lpstr>
      <vt:lpstr>PowerPoint Presentation</vt:lpstr>
      <vt:lpstr>Tokens</vt:lpstr>
      <vt:lpstr>Constants</vt:lpstr>
      <vt:lpstr>Constants </vt:lpstr>
      <vt:lpstr>PowerPoint Presentation</vt:lpstr>
      <vt:lpstr>PowerPoint Presentation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PowerPoint Presentation</vt:lpstr>
      <vt:lpstr>Types of Expressions</vt:lpstr>
      <vt:lpstr>PowerPoint Presentation</vt:lpstr>
      <vt:lpstr>Operators</vt:lpstr>
      <vt:lpstr>Types of Operators</vt:lpstr>
      <vt:lpstr>Next Class: Operators Types of operators…contd.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shilpa9888679493@outlook.com</cp:lastModifiedBy>
  <cp:revision>29</cp:revision>
  <dcterms:created xsi:type="dcterms:W3CDTF">2014-05-05T10:08:29Z</dcterms:created>
  <dcterms:modified xsi:type="dcterms:W3CDTF">2020-08-10T13:36:14Z</dcterms:modified>
</cp:coreProperties>
</file>