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Arial Black"/>
      <p:regular r:id="rId24"/>
    </p:embeddedFont>
    <p:embeddedFont>
      <p:font typeface="Questrial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ROId+Kadh52jSvhawMdHiZlT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38D44DC-6A1E-4DC0-8B25-E55983F6AEFC}">
  <a:tblStyle styleId="{D38D44DC-6A1E-4DC0-8B25-E55983F6AE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rialBlack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Questrial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0" name="Google Shape;20;p2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1" name="Google Shape;21;p2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b="1" i="0" sz="2000" u="none" cap="none" strike="noStrik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2" name="Google Shape;22;p2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3" name="Google Shape;23;p2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b="1" i="0" sz="2000" u="none" cap="none" strike="noStrike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b="0" i="0" lang="en-IN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2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8" name="Google Shape;28;p21"/>
          <p:cNvSpPr txBox="1"/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8" name="Google Shape;3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Section Header">
  <p:cSld name="2_Section 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5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b="0" i="0" lang="en-IN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b="0" i="0" sz="1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25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4" name="Google Shape;44;p25"/>
          <p:cNvSpPr txBox="1"/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CSE101-Lec#23,24</a:t>
            </a:r>
            <a:endParaRPr/>
          </a:p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Some other functions from string handling library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itoa()</a:t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itoa () function in C language converts int data type to string data type. Syntax for this function is given below.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char *  itoa ( int value, char * str, int base 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Base values could be: 2, 8, 10,16(Depending upon the number system)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itoa()-Program example</a:t>
            </a:r>
            <a:endParaRPr/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#include&lt;stdlib.h&gt;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a=123;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char str[100];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itoa(a,str,2);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Binary value:%s",str);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itoa(a,str,10);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Decimal value:%s",str);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itoa(a,str,16);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Hexadecimal value:%s",str);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itoa(a,str,8);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Octal value:%s",str);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t/>
            </a:r>
            <a:endParaRPr sz="17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179512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Converting from float to string</a:t>
            </a:r>
            <a:endParaRPr sz="3200"/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179512" y="620688"/>
            <a:ext cx="8784976" cy="550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/>
              <a:t>There is no inbuilt function for this type of conversion, so we need to write the explicit code for the same,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/>
              <a:t>In the following ftoa() is a user defined function which is converting floating type value to string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Char char="•"/>
            </a:pPr>
            <a:r>
              <a:rPr lang="en-IN" sz="1760"/>
              <a:t>Example: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#include&lt;stdlib.h&gt;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void ftoa(float f1,char s[])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sprintf(s,"%f",f1);// s is array, %f format specifier and f1 is float variable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char str[20];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float f=12.340000;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ftoa(f,str);//it means convert float value f to string and store it in str// function call//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printf("\n%s",str);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Character arithmetic</a:t>
            </a:r>
            <a:endParaRPr/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perform increment , decrement, addition subtraction operations on the characters.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These operations work on the </a:t>
            </a:r>
            <a:r>
              <a:rPr b="1" lang="en-IN">
                <a:solidFill>
                  <a:schemeClr val="dk2"/>
                </a:solidFill>
              </a:rPr>
              <a:t>ASCII</a:t>
            </a:r>
            <a:r>
              <a:rPr lang="en-IN"/>
              <a:t> value of characters.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Starting from  ASCII value of ‘a’ = 97 to the ASCII value of ‘z’ = 122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Increment  </a:t>
            </a:r>
            <a:endParaRPr/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display next char value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x = 'a' + 1;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x); // Display Result = 'b‘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++x); // Display Result = ‘c‘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Decrement </a:t>
            </a:r>
            <a:endParaRPr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To display previous char value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x = ‘b' - 1;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printf("%c", x); // Display Result = ‘a‘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Addition </a:t>
            </a:r>
            <a:endParaRPr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Adding two ASCII values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x =  'a‘ + ‘c’;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printf("%c", x); /* Display Result = - ( addition of ASCII of a and c is 196) */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Subtraction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F6FC6"/>
              </a:buClr>
              <a:buSzPts val="3200"/>
              <a:buChar char="•"/>
            </a:pPr>
            <a:r>
              <a:rPr lang="en-IN">
                <a:solidFill>
                  <a:srgbClr val="0F6FC6"/>
                </a:solidFill>
              </a:rPr>
              <a:t>Adding two ASCII values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x =  ‘z’ – ‘a’;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printf("%c",x); /* Display Result = ↓ (difference between ASCII of z and a ) */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Conversion Functions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Character arithmetic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String Conversion Functions </a:t>
            </a:r>
            <a:endParaRPr/>
          </a:p>
        </p:txBody>
      </p:sp>
      <p:sp>
        <p:nvSpPr>
          <p:cNvPr id="64" name="Google Shape;6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String Conversion functions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In </a:t>
            </a:r>
            <a:r>
              <a:rPr lang="en-IN"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&lt;stdlib.h&gt;</a:t>
            </a:r>
            <a:r>
              <a:rPr lang="en-IN">
                <a:solidFill>
                  <a:schemeClr val="dk1"/>
                </a:solidFill>
              </a:rPr>
              <a:t> </a:t>
            </a:r>
            <a:r>
              <a:rPr lang="en-IN">
                <a:solidFill>
                  <a:schemeClr val="accent1"/>
                </a:solidFill>
              </a:rPr>
              <a:t>(general utilities library)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Convert strings of digits to </a:t>
            </a:r>
            <a:r>
              <a:rPr b="1" lang="en-IN">
                <a:solidFill>
                  <a:schemeClr val="accent1"/>
                </a:solidFill>
              </a:rPr>
              <a:t>integer</a:t>
            </a:r>
            <a:r>
              <a:rPr lang="en-IN">
                <a:solidFill>
                  <a:schemeClr val="accent1"/>
                </a:solidFill>
              </a:rPr>
              <a:t> and </a:t>
            </a:r>
            <a:r>
              <a:rPr b="1" lang="en-IN">
                <a:solidFill>
                  <a:schemeClr val="accent1"/>
                </a:solidFill>
              </a:rPr>
              <a:t>floating-point values and vice versa</a:t>
            </a:r>
            <a:endParaRPr b="1">
              <a:solidFill>
                <a:schemeClr val="accen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65" name="Google Shape;65;p3"/>
          <p:cNvGraphicFramePr/>
          <p:nvPr/>
        </p:nvGraphicFramePr>
        <p:xfrm>
          <a:off x="323528" y="37337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{D38D44DC-6A1E-4DC0-8B25-E55983F6AEFC}</a:tableStyleId>
              </a:tblPr>
              <a:tblGrid>
                <a:gridCol w="4227400"/>
                <a:gridCol w="3678650"/>
              </a:tblGrid>
              <a:tr h="499875"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prototype</a:t>
                      </a:r>
                      <a:endParaRPr b="1" sz="1500" u="none" cap="none" strike="noStrike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5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 description</a:t>
                      </a:r>
                      <a:endParaRPr b="1" sz="1500" u="none" cap="none" strike="noStrike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double</a:t>
                      </a: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atof( </a:t>
                      </a:r>
                      <a:r>
                        <a:rPr lang="en-IN" sz="1500" u="none" cap="none" strike="noStrik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double.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int</a:t>
                      </a: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atoi( </a:t>
                      </a:r>
                      <a:r>
                        <a:rPr lang="en-IN" sz="1500" u="none" cap="none" strike="noStrik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int.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long</a:t>
                      </a: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atol( </a:t>
                      </a:r>
                      <a:r>
                        <a:rPr lang="en-IN" sz="1500" u="none" cap="none" strike="noStrike">
                          <a:solidFill>
                            <a:srgbClr val="0000FF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const char</a:t>
                      </a: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*nPtr );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string nPtr to long int.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875"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char * itoa(int value, char *str,int base);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Converts the integer value to string </a:t>
                      </a:r>
                      <a:endParaRPr sz="15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atof()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b="1" i="1" lang="en-IN"/>
              <a:t>Function atof</a:t>
            </a:r>
            <a:endParaRPr b="1" i="1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b="1" lang="en-IN"/>
              <a:t>atof converts its argument—a string that represents a floating-point </a:t>
            </a:r>
            <a:r>
              <a:rPr lang="en-IN"/>
              <a:t>number—to a double value.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function returns the double value.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If the converted value cannot be represented—for example, if the first character of the string is a letter—the behavior of function atof is undefined.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atof()-Program example</a:t>
            </a:r>
            <a:endParaRPr/>
          </a:p>
        </p:txBody>
      </p:sp>
      <p:sp>
        <p:nvSpPr>
          <p:cNvPr id="77" name="Google Shape;7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#include&lt;stdlib.h&gt;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	double d;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	d=atof("99.23");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	printf("%.2lf",d);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	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atoi()</a:t>
            </a:r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b="1" i="1" lang="en-IN"/>
              <a:t>Function atoi</a:t>
            </a:r>
            <a:endParaRPr b="1" i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Function </a:t>
            </a:r>
            <a:r>
              <a:rPr b="1" lang="en-IN"/>
              <a:t>atoi converts its argument—a string of digits that represents an integer— </a:t>
            </a:r>
            <a:r>
              <a:rPr lang="en-IN"/>
              <a:t>to an int value.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The function returns the int value.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If the converted value cannot be represented, the behavior of function atoi is undefined.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atoi()-Program example</a:t>
            </a:r>
            <a:endParaRPr/>
          </a:p>
        </p:txBody>
      </p:sp>
      <p:sp>
        <p:nvSpPr>
          <p:cNvPr id="89" name="Google Shape;8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#include&lt;stdlib.h&gt;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char x[]="99";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int i;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i=atoi(x);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printf("%d",i);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atol()</a:t>
            </a:r>
            <a:endParaRPr/>
          </a:p>
        </p:txBody>
      </p:sp>
      <p:sp>
        <p:nvSpPr>
          <p:cNvPr id="95" name="Google Shape;9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b="1" i="1" lang="en-IN" sz="2960"/>
              <a:t>Function atol</a:t>
            </a:r>
            <a:endParaRPr b="1" i="1" sz="2960"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Function </a:t>
            </a:r>
            <a:r>
              <a:rPr b="1" lang="en-IN" sz="2960"/>
              <a:t>atol converts its argument—a string of digits representing a long integer— </a:t>
            </a:r>
            <a:r>
              <a:rPr lang="en-IN" sz="2960"/>
              <a:t>to a long value.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The function returns the long value.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If the converted value cannot be represented, the behavior of function atol is undefined.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Char char="•"/>
            </a:pPr>
            <a:r>
              <a:rPr lang="en-IN" sz="2960"/>
              <a:t>If int and long are both stored in 4 bytes, function atoi and function atol work identically.</a:t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atol()-Program example</a:t>
            </a:r>
            <a:endParaRPr/>
          </a:p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#include&lt;stdlib.h&gt;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long int i;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char x[]="10000000";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i=atol(x);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printf("%ld",i);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	return 0;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2014-05-23T01:33:07Z</dcterms:created>
  <dc:creator>aman</dc:creator>
</cp:coreProperties>
</file>