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JAVASCRIPT-PLACEMENT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The most preferred ways to include JavaScript in an HTML file are as follows:</a:t>
            </a:r>
          </a:p>
          <a:p>
            <a:r>
              <a:rPr lang="en-US" dirty="0" smtClean="0"/>
              <a:t>Script in &lt;head&gt;... &lt;/head&gt; section.</a:t>
            </a:r>
          </a:p>
          <a:p>
            <a:r>
              <a:rPr lang="en-US" dirty="0" smtClean="0"/>
              <a:t>Script in &lt;body&gt;... &lt;/body&gt; section.</a:t>
            </a:r>
          </a:p>
          <a:p>
            <a:r>
              <a:rPr lang="en-US" dirty="0" smtClean="0"/>
              <a:t>Script in &lt;body&gt;... &lt;/body&gt; section and Script in &lt;head&gt;... &lt;/head&gt; sections.</a:t>
            </a:r>
          </a:p>
          <a:p>
            <a:r>
              <a:rPr lang="en-US" dirty="0" smtClean="0"/>
              <a:t>Script in an external file and then include in &lt;head&gt; …&lt;/head&gt; section.</a:t>
            </a:r>
          </a:p>
          <a:p>
            <a:pPr lvl="1"/>
            <a:r>
              <a:rPr lang="en-US" dirty="0" smtClean="0"/>
              <a:t>Reusing identical JavaScript code on multiple pages of a site.</a:t>
            </a:r>
          </a:p>
          <a:p>
            <a:pPr lvl="1"/>
            <a:r>
              <a:rPr lang="en-US" dirty="0" smtClean="0"/>
              <a:t>The script tag provides a mechanism to allow you to store JavaScript in an external file and then include it into your HTML files.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r>
              <a:rPr lang="en-US" dirty="0" smtClean="0"/>
              <a:t>-Variables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JavaScript </a:t>
            </a:r>
            <a:r>
              <a:rPr lang="en-US" dirty="0" err="1" smtClean="0"/>
              <a:t>Datatypes</a:t>
            </a:r>
            <a:endParaRPr lang="en-US" dirty="0" smtClean="0"/>
          </a:p>
          <a:p>
            <a:r>
              <a:rPr lang="en-US" dirty="0" smtClean="0"/>
              <a:t>JavaScript allows you to work with three primitive data types:</a:t>
            </a:r>
          </a:p>
          <a:p>
            <a:pPr lvl="1"/>
            <a:r>
              <a:rPr lang="en-US" dirty="0" smtClean="0"/>
              <a:t>Numbers, e.g., 123, 120.50 etc.</a:t>
            </a:r>
          </a:p>
          <a:p>
            <a:pPr lvl="1"/>
            <a:r>
              <a:rPr lang="en-US" dirty="0" smtClean="0"/>
              <a:t>Strings of text, e.g. "This text string" etc.</a:t>
            </a:r>
          </a:p>
          <a:p>
            <a:pPr lvl="1"/>
            <a:r>
              <a:rPr lang="en-US" dirty="0" smtClean="0"/>
              <a:t>Boolean, e.g. true or false.</a:t>
            </a:r>
          </a:p>
          <a:p>
            <a:r>
              <a:rPr lang="en-US" dirty="0" smtClean="0"/>
              <a:t>JavaScript also defines two trivial data types, null and undefined, each of which defines only a single value.</a:t>
            </a:r>
          </a:p>
          <a:p>
            <a:r>
              <a:rPr lang="en-US" dirty="0" smtClean="0"/>
              <a:t>JavaScript also supports a composite data type known as object.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JavaScript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Variables can be thought of as named containers.</a:t>
            </a:r>
          </a:p>
          <a:p>
            <a:r>
              <a:rPr lang="en-US" dirty="0" smtClean="0"/>
              <a:t>Data into these containers and then refer to the data simply by naming the container.</a:t>
            </a:r>
          </a:p>
          <a:p>
            <a:r>
              <a:rPr lang="en-US" dirty="0" smtClean="0"/>
              <a:t>Variables are declared with the </a:t>
            </a:r>
            <a:r>
              <a:rPr lang="en-US" dirty="0" err="1" smtClean="0"/>
              <a:t>var</a:t>
            </a:r>
            <a:r>
              <a:rPr lang="en-US" dirty="0" smtClean="0"/>
              <a:t> keyword as follows.</a:t>
            </a:r>
          </a:p>
          <a:p>
            <a:pPr>
              <a:buNone/>
            </a:pPr>
            <a:r>
              <a:rPr lang="en-US" dirty="0" smtClean="0"/>
              <a:t>JavaScript Variable Scope</a:t>
            </a:r>
          </a:p>
          <a:p>
            <a:r>
              <a:rPr lang="en-US" dirty="0" smtClean="0"/>
              <a:t>Global Variables: A global variable has global scope which means it can be defined anywhere in your JavaScript code.</a:t>
            </a:r>
          </a:p>
          <a:p>
            <a:r>
              <a:rPr lang="en-US" dirty="0" smtClean="0"/>
              <a:t>Local Variables: A local variable will be visible only within a function where it is defined. Function parameters are always local to that function.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JavaScript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Let us take a simple expression 4 + 5 is equal to 9.</a:t>
            </a:r>
          </a:p>
          <a:p>
            <a:r>
              <a:rPr lang="en-US" dirty="0" smtClean="0"/>
              <a:t>Here 4 and 5 are called operands and ‘+’ is called the operator.</a:t>
            </a:r>
          </a:p>
          <a:p>
            <a:r>
              <a:rPr lang="en-US" dirty="0" smtClean="0"/>
              <a:t>JavaScript supports the following types of operators.</a:t>
            </a:r>
          </a:p>
          <a:p>
            <a:pPr lvl="1"/>
            <a:r>
              <a:rPr lang="en-US" dirty="0" smtClean="0"/>
              <a:t>Arithmetic Operators </a:t>
            </a:r>
          </a:p>
          <a:p>
            <a:pPr lvl="1"/>
            <a:r>
              <a:rPr lang="en-US" dirty="0" smtClean="0"/>
              <a:t>Comparison Operators </a:t>
            </a:r>
          </a:p>
          <a:p>
            <a:pPr lvl="1"/>
            <a:r>
              <a:rPr lang="en-US" dirty="0" smtClean="0"/>
              <a:t>Logical (or Relational) Operators </a:t>
            </a:r>
          </a:p>
          <a:p>
            <a:pPr lvl="1"/>
            <a:r>
              <a:rPr lang="en-US" dirty="0" smtClean="0"/>
              <a:t>Assignment Operators </a:t>
            </a:r>
          </a:p>
          <a:p>
            <a:pPr lvl="1"/>
            <a:r>
              <a:rPr lang="en-US" dirty="0" smtClean="0"/>
              <a:t>Conditional (or ternary) Operators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r>
              <a:rPr lang="en-US" dirty="0" smtClean="0"/>
              <a:t> Control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While writing a program, there may be a situation when you need to adopt one out of a given set of </a:t>
            </a:r>
            <a:r>
              <a:rPr lang="en-US" sz="2400" dirty="0" smtClean="0"/>
              <a:t>paths.</a:t>
            </a:r>
          </a:p>
          <a:p>
            <a:r>
              <a:rPr lang="en-US" sz="2400" dirty="0" smtClean="0"/>
              <a:t>JavaScript supports conditional statements which are used to perform different actions based on different conditions. </a:t>
            </a:r>
            <a:endParaRPr lang="en-US" sz="2400" dirty="0" smtClean="0"/>
          </a:p>
          <a:p>
            <a:r>
              <a:rPr lang="en-US" sz="2400" dirty="0" smtClean="0"/>
              <a:t>Flow </a:t>
            </a:r>
            <a:r>
              <a:rPr lang="en-US" sz="2400" dirty="0" smtClean="0"/>
              <a:t>Chart of if-else The following flow chart shows how the if-else statement works.</a:t>
            </a:r>
            <a:endParaRPr lang="en-US" sz="2400" dirty="0" smtClean="0"/>
          </a:p>
          <a:p>
            <a:r>
              <a:rPr lang="en-US" sz="2400" dirty="0" smtClean="0"/>
              <a:t>JavaScript supports the following forms of if..else </a:t>
            </a:r>
            <a:r>
              <a:rPr lang="en-US" sz="2400" dirty="0" smtClean="0"/>
              <a:t>statement</a:t>
            </a:r>
          </a:p>
          <a:p>
            <a:r>
              <a:rPr lang="en-US" sz="2400" dirty="0" smtClean="0"/>
              <a:t>if </a:t>
            </a:r>
            <a:r>
              <a:rPr lang="en-US" sz="2400" dirty="0" smtClean="0"/>
              <a:t>statement </a:t>
            </a:r>
            <a:endParaRPr lang="en-US" sz="2400" dirty="0" smtClean="0"/>
          </a:p>
          <a:p>
            <a:r>
              <a:rPr lang="en-US" sz="2400" dirty="0" smtClean="0"/>
              <a:t>if</a:t>
            </a:r>
            <a:r>
              <a:rPr lang="en-US" sz="2400" dirty="0" smtClean="0"/>
              <a:t>...else </a:t>
            </a:r>
            <a:r>
              <a:rPr lang="en-US" sz="2400" dirty="0" smtClean="0"/>
              <a:t>statement</a:t>
            </a:r>
          </a:p>
          <a:p>
            <a:r>
              <a:rPr lang="en-US" sz="2400" dirty="0" smtClean="0"/>
              <a:t>if...else if... statement.</a:t>
            </a:r>
            <a:endParaRPr lang="en-US" sz="24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57800" y="4600575"/>
            <a:ext cx="2314575" cy="225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Javascript</a:t>
            </a:r>
            <a:r>
              <a:rPr lang="en-US" dirty="0" smtClean="0"/>
              <a:t>- Switch Case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</a:t>
            </a:r>
            <a:r>
              <a:rPr lang="en-US" dirty="0" smtClean="0"/>
              <a:t>ultiple </a:t>
            </a:r>
            <a:r>
              <a:rPr lang="en-US" dirty="0" smtClean="0"/>
              <a:t>if...else…if statements, as in the previous chapter, to perform a </a:t>
            </a:r>
            <a:r>
              <a:rPr lang="en-US" dirty="0" err="1" smtClean="0"/>
              <a:t>multiway</a:t>
            </a:r>
            <a:r>
              <a:rPr lang="en-US" dirty="0" smtClean="0"/>
              <a:t> </a:t>
            </a:r>
            <a:r>
              <a:rPr lang="en-US" dirty="0" smtClean="0"/>
              <a:t>branch.</a:t>
            </a:r>
          </a:p>
          <a:p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62200" y="2819400"/>
            <a:ext cx="4081463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Javascript</a:t>
            </a:r>
            <a:r>
              <a:rPr lang="en-US" dirty="0" smtClean="0"/>
              <a:t>- While Loops and Do-While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While writing a program, you may encounter a situation where you need to perform an action over and over again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while </a:t>
            </a:r>
            <a:r>
              <a:rPr lang="en-US" dirty="0" smtClean="0"/>
              <a:t>Loop</a:t>
            </a:r>
          </a:p>
          <a:p>
            <a:r>
              <a:rPr lang="en-US" dirty="0" smtClean="0"/>
              <a:t>The most basic loop in JavaScript is the while </a:t>
            </a:r>
            <a:r>
              <a:rPr lang="en-US" dirty="0" smtClean="0"/>
              <a:t>loop.</a:t>
            </a:r>
          </a:p>
          <a:p>
            <a:r>
              <a:rPr lang="en-US" dirty="0" smtClean="0"/>
              <a:t>The purpose of a while loop is to execute a statement or code block repeatedly as long as an expression is true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do...while loop is similar to the while loop except that the condition check happens at the end of the loop. </a:t>
            </a:r>
            <a:endParaRPr lang="en-US" dirty="0" smtClean="0"/>
          </a:p>
          <a:p>
            <a:pPr lvl="1"/>
            <a:r>
              <a:rPr lang="en-US" dirty="0" smtClean="0"/>
              <a:t>do</a:t>
            </a:r>
            <a:r>
              <a:rPr lang="en-US" dirty="0" smtClean="0"/>
              <a:t>{ Statement(s) to be executed; } while (expression);  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Flow Chart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r>
              <a:rPr lang="en-US" dirty="0" smtClean="0"/>
              <a:t>The flow chart of while loop looks as follows </a:t>
            </a:r>
            <a:r>
              <a:rPr lang="en-US" dirty="0" smtClean="0"/>
              <a:t>−</a:t>
            </a:r>
          </a:p>
          <a:p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0" y="2209800"/>
            <a:ext cx="2628900" cy="393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err="1" smtClean="0"/>
              <a:t>Javascript</a:t>
            </a:r>
            <a:r>
              <a:rPr lang="en-US" dirty="0" smtClean="0"/>
              <a:t>- For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The 'for' loop is the most compact form of looping. It includes the following three important </a:t>
            </a:r>
            <a:r>
              <a:rPr lang="en-US" dirty="0" smtClean="0"/>
              <a:t>parts.</a:t>
            </a:r>
          </a:p>
          <a:p>
            <a:r>
              <a:rPr lang="en-US" dirty="0" smtClean="0"/>
              <a:t>The loop initialization where we initialize our counter to a starting value. The initialization statement is executed before the loop </a:t>
            </a:r>
            <a:r>
              <a:rPr lang="en-US" dirty="0" smtClean="0"/>
              <a:t>begins.</a:t>
            </a:r>
          </a:p>
          <a:p>
            <a:r>
              <a:rPr lang="en-US" dirty="0" smtClean="0"/>
              <a:t>The </a:t>
            </a:r>
            <a:r>
              <a:rPr lang="en-US" dirty="0" smtClean="0"/>
              <a:t>test statement which will test if a given condition is true or not. If the condition is true, then the code given inside the loop will be executed, otherwise the control will come out of the </a:t>
            </a:r>
            <a:r>
              <a:rPr lang="en-US" dirty="0" smtClean="0"/>
              <a:t>loop.</a:t>
            </a:r>
          </a:p>
          <a:p>
            <a:r>
              <a:rPr lang="en-US" dirty="0" smtClean="0"/>
              <a:t>The </a:t>
            </a:r>
            <a:r>
              <a:rPr lang="en-US" dirty="0" smtClean="0"/>
              <a:t>iteration statement where you can increase or decrease your counter. </a:t>
            </a:r>
            <a:endParaRPr lang="en-US" dirty="0" smtClean="0"/>
          </a:p>
          <a:p>
            <a:pPr lvl="1"/>
            <a:r>
              <a:rPr lang="en-US" dirty="0" smtClean="0"/>
              <a:t>for (initialization; test condition; iteration statement){ Statement(s) to be executed if test condition is true }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08038"/>
          </a:xfrm>
        </p:spPr>
        <p:txBody>
          <a:bodyPr/>
          <a:lstStyle/>
          <a:p>
            <a:r>
              <a:rPr lang="en-US" dirty="0" smtClean="0"/>
              <a:t>Flow Chart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r>
              <a:rPr lang="en-US" dirty="0" smtClean="0"/>
              <a:t>The flow chart of a for loop in JavaScript would be as </a:t>
            </a:r>
            <a:r>
              <a:rPr lang="en-US" dirty="0" smtClean="0"/>
              <a:t>follows:-</a:t>
            </a:r>
          </a:p>
          <a:p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7400" y="2533650"/>
            <a:ext cx="4252913" cy="356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Javascript</a:t>
            </a:r>
            <a:r>
              <a:rPr lang="en-US" dirty="0" smtClean="0"/>
              <a:t> is a dynamic computer programming language.</a:t>
            </a:r>
          </a:p>
          <a:p>
            <a:r>
              <a:rPr lang="en-US" dirty="0" smtClean="0"/>
              <a:t>JavaScript is a lightweight, interpreted programming language. </a:t>
            </a:r>
          </a:p>
          <a:p>
            <a:r>
              <a:rPr lang="en-US" dirty="0" smtClean="0"/>
              <a:t>Designed for creating network-centric applications. </a:t>
            </a:r>
          </a:p>
          <a:p>
            <a:r>
              <a:rPr lang="en-US" dirty="0" smtClean="0"/>
              <a:t>Complementary to and integrated with Java. </a:t>
            </a:r>
          </a:p>
          <a:p>
            <a:r>
              <a:rPr lang="en-US" dirty="0" smtClean="0"/>
              <a:t>Complementary to and integrated with HTML.</a:t>
            </a:r>
          </a:p>
          <a:p>
            <a:r>
              <a:rPr lang="en-US" dirty="0" smtClean="0"/>
              <a:t>Open and cross-platform.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Javascript</a:t>
            </a:r>
            <a:r>
              <a:rPr lang="en-US" dirty="0" smtClean="0"/>
              <a:t> – Loop Control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JavaScript provides full control to handle loops and switch statements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There may be a situation when you need to come out of a loop without reaching at its bottom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There may also be a situation when you want to skip a part of your code block and start the next iteration of the </a:t>
            </a:r>
            <a:r>
              <a:rPr lang="en-US" dirty="0" smtClean="0"/>
              <a:t>look.</a:t>
            </a:r>
          </a:p>
          <a:p>
            <a:r>
              <a:rPr lang="en-US" dirty="0" smtClean="0"/>
              <a:t>To handle all such situations, JavaScript provides break and continue statements</a:t>
            </a:r>
            <a:r>
              <a:rPr lang="en-US" dirty="0" smtClean="0"/>
              <a:t>.</a:t>
            </a:r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Using Labels to Control the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r>
              <a:rPr lang="en-US" dirty="0" smtClean="0"/>
              <a:t>A </a:t>
            </a:r>
            <a:r>
              <a:rPr lang="en-US" dirty="0" smtClean="0"/>
              <a:t>label can be used with break and continue to control the flow more </a:t>
            </a:r>
            <a:r>
              <a:rPr lang="en-US" dirty="0" smtClean="0"/>
              <a:t>precisely.</a:t>
            </a:r>
          </a:p>
          <a:p>
            <a:r>
              <a:rPr lang="en-US" dirty="0" smtClean="0"/>
              <a:t>A label is simply an identifier followed by a colon (:) that is applied to a statement or a block of code</a:t>
            </a:r>
            <a:r>
              <a:rPr lang="en-US" dirty="0" smtClean="0"/>
              <a:t>.</a:t>
            </a:r>
          </a:p>
          <a:p>
            <a:r>
              <a:rPr lang="en-US" dirty="0" smtClean="0"/>
              <a:t>Line </a:t>
            </a:r>
            <a:r>
              <a:rPr lang="en-US" dirty="0" smtClean="0"/>
              <a:t>breaks are not allowed between the ‘continue’ or ‘break’ statement and its label name</a:t>
            </a:r>
            <a:r>
              <a:rPr lang="en-US" dirty="0" smtClean="0"/>
              <a:t>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Javascript</a:t>
            </a:r>
            <a:r>
              <a:rPr lang="en-US" dirty="0" smtClean="0"/>
              <a:t>-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3340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A function is a group of reusable code which can be called anywhere in your program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This eliminates the need of writing the same code again and again</a:t>
            </a:r>
            <a:r>
              <a:rPr lang="en-US" dirty="0" smtClean="0"/>
              <a:t>.</a:t>
            </a:r>
          </a:p>
          <a:p>
            <a:r>
              <a:rPr lang="en-US" dirty="0" smtClean="0"/>
              <a:t>It </a:t>
            </a:r>
            <a:r>
              <a:rPr lang="en-US" dirty="0" smtClean="0"/>
              <a:t>helps programmers in writing modular codes. </a:t>
            </a:r>
            <a:endParaRPr lang="en-US" dirty="0" smtClean="0"/>
          </a:p>
          <a:p>
            <a:r>
              <a:rPr lang="en-US" dirty="0" smtClean="0"/>
              <a:t>Functions allow a programmer to divide a big program into a number of small and manageable functions. </a:t>
            </a:r>
            <a:endParaRPr lang="en-US" dirty="0" smtClean="0"/>
          </a:p>
          <a:p>
            <a:r>
              <a:rPr lang="en-US" dirty="0" smtClean="0"/>
              <a:t>JavaScript also supports all the features necessary to write modular code using functions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most common way to define a function in JavaScript is by using the function </a:t>
            </a:r>
            <a:r>
              <a:rPr lang="en-US" dirty="0" smtClean="0"/>
              <a:t>keyword.</a:t>
            </a:r>
          </a:p>
          <a:p>
            <a:r>
              <a:rPr lang="en-US" dirty="0" smtClean="0"/>
              <a:t>It is followed </a:t>
            </a:r>
            <a:r>
              <a:rPr lang="en-US" dirty="0" smtClean="0"/>
              <a:t>by a unique function name, a list of parameters (that might be empty), and a statement block surrounded by curly braces. </a:t>
            </a:r>
            <a:endParaRPr lang="en-US" dirty="0" smtClean="0"/>
          </a:p>
          <a:p>
            <a:r>
              <a:rPr lang="en-US" dirty="0" smtClean="0"/>
              <a:t>The return Statement: A JavaScript function can have an optional return </a:t>
            </a:r>
            <a:r>
              <a:rPr lang="en-US" dirty="0" smtClean="0"/>
              <a:t>statement</a:t>
            </a:r>
          </a:p>
          <a:p>
            <a:r>
              <a:rPr lang="en-US" dirty="0" smtClean="0"/>
              <a:t>This statement should be the last statement in a function. 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Javascript</a:t>
            </a:r>
            <a:r>
              <a:rPr lang="en-US" dirty="0" smtClean="0"/>
              <a:t> Events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JavaScript's interaction with HTML is handled through events that occur when the user or the browser manipulates a page. </a:t>
            </a:r>
            <a:endParaRPr lang="en-US" dirty="0" smtClean="0"/>
          </a:p>
          <a:p>
            <a:r>
              <a:rPr lang="en-US" dirty="0" smtClean="0"/>
              <a:t>When the page loads, it is called an event. When the user clicks a button, that click too is an </a:t>
            </a:r>
            <a:r>
              <a:rPr lang="en-US" dirty="0" smtClean="0"/>
              <a:t>event.</a:t>
            </a:r>
          </a:p>
          <a:p>
            <a:r>
              <a:rPr lang="en-US" dirty="0" smtClean="0"/>
              <a:t>Other examples include events like pressing any key, closing a window, resizing a window, etc</a:t>
            </a:r>
            <a:r>
              <a:rPr lang="en-US" dirty="0" smtClean="0"/>
              <a:t>.</a:t>
            </a:r>
          </a:p>
          <a:p>
            <a:r>
              <a:rPr lang="en-US" dirty="0" smtClean="0"/>
              <a:t>Developers can use these events to execute JavaScript coded </a:t>
            </a:r>
            <a:r>
              <a:rPr lang="en-US" dirty="0" smtClean="0"/>
              <a:t>responses.</a:t>
            </a:r>
          </a:p>
          <a:p>
            <a:r>
              <a:rPr lang="en-US" dirty="0" smtClean="0"/>
              <a:t>It </a:t>
            </a:r>
            <a:r>
              <a:rPr lang="en-US" dirty="0" smtClean="0"/>
              <a:t>cause buttons to close windows, messages to be displayed to users, data to be validated, and virtually any other type of response imaginable</a:t>
            </a:r>
            <a:r>
              <a:rPr lang="en-US" dirty="0" smtClean="0"/>
              <a:t>.</a:t>
            </a:r>
          </a:p>
          <a:p>
            <a:r>
              <a:rPr lang="en-US" dirty="0" smtClean="0"/>
              <a:t>Events are a part of the Document Object Model (DOM) Level 3 and every HTML element contains a set of events which can trigger JavaScript Code. 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onclick</a:t>
            </a:r>
            <a:r>
              <a:rPr lang="en-US" dirty="0" smtClean="0"/>
              <a:t> Event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This is the most frequently used event type which occurs when a user clicks the left button of his mouse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onsubmit</a:t>
            </a:r>
            <a:r>
              <a:rPr lang="en-US" dirty="0" smtClean="0"/>
              <a:t> is an event that occurs when you try to submit a form. You can put your form validation against this event type</a:t>
            </a:r>
            <a:r>
              <a:rPr lang="en-US" dirty="0" smtClean="0"/>
              <a:t>.</a:t>
            </a:r>
          </a:p>
          <a:p>
            <a:r>
              <a:rPr lang="en-US" dirty="0" smtClean="0"/>
              <a:t>If validate() function returns true, the form will be submitted, otherwise it will not submit the data. </a:t>
            </a:r>
            <a:endParaRPr lang="en-US" dirty="0" smtClean="0"/>
          </a:p>
          <a:p>
            <a:r>
              <a:rPr lang="en-US" dirty="0" err="1" smtClean="0"/>
              <a:t>onsubmit</a:t>
            </a:r>
            <a:r>
              <a:rPr lang="en-US" dirty="0" smtClean="0"/>
              <a:t> is an event that occurs when you try to submit a form. You can put your form validation against this event type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onmouseover</a:t>
            </a:r>
            <a:r>
              <a:rPr lang="en-US" dirty="0" smtClean="0"/>
              <a:t> event triggers when you bring your mouse over any element and the </a:t>
            </a:r>
            <a:r>
              <a:rPr lang="en-US" dirty="0" err="1" smtClean="0"/>
              <a:t>onmouseout</a:t>
            </a:r>
            <a:r>
              <a:rPr lang="en-US" dirty="0" smtClean="0"/>
              <a:t> triggers when you move your mouse out from that </a:t>
            </a:r>
            <a:r>
              <a:rPr lang="en-US" dirty="0" smtClean="0"/>
              <a:t>element.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HTML Events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Attribute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		Value 		Description </a:t>
            </a:r>
          </a:p>
          <a:p>
            <a:pPr>
              <a:buNone/>
            </a:pPr>
            <a:r>
              <a:rPr lang="en-US" dirty="0" smtClean="0"/>
              <a:t>Offline 		script 		Triggers </a:t>
            </a:r>
            <a:r>
              <a:rPr lang="en-US" dirty="0" smtClean="0"/>
              <a:t>when the document goes offline 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Onabort</a:t>
            </a:r>
            <a:r>
              <a:rPr lang="en-US" dirty="0" smtClean="0"/>
              <a:t> 		script 		Triggers </a:t>
            </a:r>
            <a:r>
              <a:rPr lang="en-US" dirty="0" smtClean="0"/>
              <a:t>on an abort event 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onafterprint</a:t>
            </a:r>
            <a:r>
              <a:rPr lang="en-US" dirty="0" smtClean="0"/>
              <a:t> 	script 		Triggers </a:t>
            </a:r>
            <a:r>
              <a:rPr lang="en-US" dirty="0" smtClean="0"/>
              <a:t>after the document </a:t>
            </a:r>
            <a:r>
              <a:rPr lang="en-US" dirty="0" smtClean="0"/>
              <a:t>is printed </a:t>
            </a:r>
          </a:p>
          <a:p>
            <a:pPr>
              <a:buNone/>
            </a:pPr>
            <a:r>
              <a:rPr lang="en-US" dirty="0" err="1" smtClean="0"/>
              <a:t>onbeforeonload</a:t>
            </a:r>
            <a:r>
              <a:rPr lang="en-US" dirty="0" smtClean="0"/>
              <a:t> 	script 		Triggers </a:t>
            </a:r>
            <a:r>
              <a:rPr lang="en-US" dirty="0" smtClean="0"/>
              <a:t>before </a:t>
            </a:r>
            <a:r>
              <a:rPr lang="en-US" dirty="0" smtClean="0"/>
              <a:t>the document </a:t>
            </a:r>
            <a:r>
              <a:rPr lang="en-US" dirty="0" smtClean="0"/>
              <a:t>loads 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onbeforeprint</a:t>
            </a:r>
            <a:r>
              <a:rPr lang="en-US" dirty="0" smtClean="0"/>
              <a:t> 	script 		Triggers </a:t>
            </a:r>
            <a:r>
              <a:rPr lang="en-US" dirty="0" smtClean="0"/>
              <a:t>before the document is printed 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onblur</a:t>
            </a:r>
            <a:r>
              <a:rPr lang="en-US" dirty="0" smtClean="0"/>
              <a:t> 		script 		Triggers </a:t>
            </a:r>
            <a:r>
              <a:rPr lang="en-US" dirty="0" smtClean="0"/>
              <a:t>when the window loses focus 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oncanplay</a:t>
            </a:r>
            <a:r>
              <a:rPr lang="en-US" dirty="0" smtClean="0"/>
              <a:t> 		script 		Triggers </a:t>
            </a:r>
            <a:r>
              <a:rPr lang="en-US" dirty="0" smtClean="0"/>
              <a:t>when media can start play, but might has to stop for buffering 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oncanplaythrough</a:t>
            </a:r>
            <a:r>
              <a:rPr lang="en-US" dirty="0" smtClean="0"/>
              <a:t> </a:t>
            </a:r>
            <a:r>
              <a:rPr lang="en-US" dirty="0" smtClean="0"/>
              <a:t>	script 	Triggers </a:t>
            </a:r>
            <a:r>
              <a:rPr lang="en-US" dirty="0" smtClean="0"/>
              <a:t>when media can be played to the end, without stopping for buffering 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onchange</a:t>
            </a:r>
            <a:r>
              <a:rPr lang="en-US" dirty="0" smtClean="0"/>
              <a:t> 	script 		Triggers </a:t>
            </a:r>
            <a:r>
              <a:rPr lang="en-US" dirty="0" smtClean="0"/>
              <a:t>when an element changes 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onclick</a:t>
            </a:r>
            <a:r>
              <a:rPr lang="en-US" dirty="0" smtClean="0"/>
              <a:t> </a:t>
            </a:r>
            <a:r>
              <a:rPr lang="en-US" dirty="0" smtClean="0"/>
              <a:t>script Triggers on a mouse click 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oncontextmenu</a:t>
            </a:r>
            <a:r>
              <a:rPr lang="en-US" dirty="0" smtClean="0"/>
              <a:t> 	script 		Triggers </a:t>
            </a:r>
            <a:r>
              <a:rPr lang="en-US" dirty="0" smtClean="0"/>
              <a:t>when a context menu is </a:t>
            </a:r>
            <a:r>
              <a:rPr lang="en-US" dirty="0" smtClean="0"/>
              <a:t>triggered</a:t>
            </a:r>
          </a:p>
          <a:p>
            <a:pPr>
              <a:buNone/>
            </a:pPr>
            <a:r>
              <a:rPr lang="en-US" dirty="0" err="1" smtClean="0"/>
              <a:t>ondblclick</a:t>
            </a:r>
            <a:r>
              <a:rPr lang="en-US" dirty="0" smtClean="0"/>
              <a:t> </a:t>
            </a:r>
            <a:r>
              <a:rPr lang="en-US" dirty="0" smtClean="0"/>
              <a:t>	script 		Triggers </a:t>
            </a:r>
            <a:r>
              <a:rPr lang="en-US" dirty="0" smtClean="0"/>
              <a:t>on a mouse double-click 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ondrag</a:t>
            </a:r>
            <a:r>
              <a:rPr lang="en-US" dirty="0" smtClean="0"/>
              <a:t> 		script 		Triggers </a:t>
            </a:r>
            <a:r>
              <a:rPr lang="en-US" dirty="0" smtClean="0"/>
              <a:t>when an element is dragged 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ondragend</a:t>
            </a:r>
            <a:r>
              <a:rPr lang="en-US" dirty="0" smtClean="0"/>
              <a:t> 	script 		Triggers </a:t>
            </a:r>
            <a:r>
              <a:rPr lang="en-US" dirty="0" smtClean="0"/>
              <a:t>at the end of a drag operation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Javascript</a:t>
            </a:r>
            <a:r>
              <a:rPr lang="en-US" dirty="0" smtClean="0"/>
              <a:t> Form Validate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Form validation normally used to occur at the server, after the client had entered all the necessary data and then pressed the Submit button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If the data entered by a client was incorrect or was simply missing, the server would have to send all the data back to the client and request that the form be resubmitted with correct information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JavaScript provides a way to validate form's data on the client's computer before sending it to the web server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Basic Validation − First of all, the form must be checked to make sure all the mandatory fields are filled in. It would require just a loop through each field in the form and check for data</a:t>
            </a:r>
            <a:r>
              <a:rPr lang="en-US" dirty="0" smtClean="0"/>
              <a:t>.</a:t>
            </a:r>
          </a:p>
          <a:p>
            <a:r>
              <a:rPr lang="en-US" dirty="0" smtClean="0"/>
              <a:t>Data Format Validation − Secondly, the data that is entered must be checked for correct form and value. Your code must include appropriate logic to test correctness of data.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Client-Side JavaScript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Client-side JavaScript is the most common form of the language.</a:t>
            </a:r>
          </a:p>
          <a:p>
            <a:r>
              <a:rPr lang="en-US" dirty="0" smtClean="0"/>
              <a:t>The script should be included in or referenced by an HTML document for the code to be interpreted by the browser.</a:t>
            </a:r>
          </a:p>
          <a:p>
            <a:r>
              <a:rPr lang="en-US" dirty="0" smtClean="0"/>
              <a:t>The JavaScript code is executed when the user submits the form.</a:t>
            </a:r>
          </a:p>
          <a:p>
            <a:r>
              <a:rPr lang="en-US" dirty="0" smtClean="0"/>
              <a:t>If all the entries are valid, they would be submitted to the Web Server.</a:t>
            </a:r>
          </a:p>
          <a:p>
            <a:r>
              <a:rPr lang="en-US" dirty="0" smtClean="0"/>
              <a:t>JavaScript can be used to trap user-initiated events such as button clicks, link navigation, and other actions that the user initiates explicitly or implicitly.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of 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Less server interaction: You can validate user input before sending the page off to the server. This saves server traffic, which means less load on your server. </a:t>
            </a:r>
          </a:p>
          <a:p>
            <a:r>
              <a:rPr lang="en-US" dirty="0" smtClean="0"/>
              <a:t> Immediate feedback to the visitors: They don't have to wait for a page reload to see if they have forgotten to enter something. </a:t>
            </a:r>
          </a:p>
          <a:p>
            <a:r>
              <a:rPr lang="en-US" dirty="0" smtClean="0"/>
              <a:t>Increased interactivity: You can create interfaces that react when the user hovers over them with a mouse or activates them via the keyboard. </a:t>
            </a:r>
          </a:p>
          <a:p>
            <a:r>
              <a:rPr lang="en-US" dirty="0" smtClean="0"/>
              <a:t>Richer interfaces: You can use JavaScript to include such items as drag-</a:t>
            </a:r>
            <a:r>
              <a:rPr lang="en-US" dirty="0" err="1" smtClean="0"/>
              <a:t>anddrop</a:t>
            </a:r>
            <a:r>
              <a:rPr lang="en-US" dirty="0" smtClean="0"/>
              <a:t> components and sliders to give a Rich Interface to your site visitors.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 of JavaScript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Client-side JavaScript does not allow the reading or writing of files. This has been kept for security reason. </a:t>
            </a:r>
          </a:p>
          <a:p>
            <a:r>
              <a:rPr lang="en-US" dirty="0" smtClean="0"/>
              <a:t>JavaScript cannot be used for networking applications because there is no such support available. </a:t>
            </a:r>
          </a:p>
          <a:p>
            <a:r>
              <a:rPr lang="en-US" dirty="0" smtClean="0"/>
              <a:t>JavaScript doesn't have any multithreading or multiprocessor capabilities.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JavaScript Development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Microsoft FrontPage:</a:t>
            </a:r>
          </a:p>
          <a:p>
            <a:r>
              <a:rPr lang="en-US" dirty="0" smtClean="0"/>
              <a:t> Macromedia Dreamweaver MX: Macromedia Dreamweaver MX is a very popular HTML and JavaScript editor in the professional </a:t>
            </a:r>
          </a:p>
          <a:p>
            <a:r>
              <a:rPr lang="en-US" dirty="0" smtClean="0"/>
              <a:t>web development crowd. It provides several handy prebuilt JavaScript components, integrates well with databases, and conforms to new standards such as XHTML and XML.</a:t>
            </a:r>
          </a:p>
          <a:p>
            <a:r>
              <a:rPr lang="en-US" dirty="0" smtClean="0"/>
              <a:t>Macromedia </a:t>
            </a:r>
            <a:r>
              <a:rPr lang="en-US" dirty="0" err="1" smtClean="0"/>
              <a:t>HomeSite</a:t>
            </a:r>
            <a:r>
              <a:rPr lang="en-US" dirty="0" smtClean="0"/>
              <a:t> 5: </a:t>
            </a:r>
            <a:r>
              <a:rPr lang="en-US" dirty="0" err="1" smtClean="0"/>
              <a:t>HomeSite</a:t>
            </a:r>
            <a:r>
              <a:rPr lang="en-US" dirty="0" smtClean="0"/>
              <a:t> 5 is a well-liked HTML and JavaScript editor from Macromedia that can be used to manage personal websites effectively.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JAVASCRIPT –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JavaScript can be implemented using JavaScript statements that are placed within the HTML tags in a web page. </a:t>
            </a:r>
          </a:p>
          <a:p>
            <a:r>
              <a:rPr lang="en-US" dirty="0" smtClean="0"/>
              <a:t>The &lt;script&gt; tag alerts the browser program to start interpreting all the text between these tags as a script.</a:t>
            </a:r>
          </a:p>
          <a:p>
            <a:r>
              <a:rPr lang="en-US" dirty="0" smtClean="0"/>
              <a:t>The script tag takes two important attributes:</a:t>
            </a:r>
          </a:p>
          <a:p>
            <a:r>
              <a:rPr lang="en-US" dirty="0" smtClean="0"/>
              <a:t>Language: This attribute specifies what scripting language you are using. Typically, its value will be </a:t>
            </a:r>
            <a:r>
              <a:rPr lang="en-US" dirty="0" err="1" smtClean="0"/>
              <a:t>javascript</a:t>
            </a:r>
            <a:r>
              <a:rPr lang="en-US" dirty="0" smtClean="0"/>
              <a:t>. Although recent versions of HTML (and XHTML, its successor) have phased out the use of this attribute. </a:t>
            </a:r>
          </a:p>
          <a:p>
            <a:r>
              <a:rPr lang="en-US" dirty="0" smtClean="0"/>
              <a:t>Type: This attribute is what is now recommended to indicate the scripting language in use and its value should be set to "text/</a:t>
            </a:r>
            <a:r>
              <a:rPr lang="en-US" dirty="0" err="1" smtClean="0"/>
              <a:t>javascript</a:t>
            </a:r>
            <a:r>
              <a:rPr lang="en-US" dirty="0" smtClean="0"/>
              <a:t>". 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Whitespace and Line Breaks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JavaScript ignores spaces, tabs, and newlines that appear in JavaScript programs. </a:t>
            </a:r>
          </a:p>
          <a:p>
            <a:r>
              <a:rPr lang="en-US" dirty="0" smtClean="0"/>
              <a:t>Programs in a neat and consistent way that makes the code easy to read and understand.</a:t>
            </a:r>
          </a:p>
          <a:p>
            <a:r>
              <a:rPr lang="en-US" dirty="0" smtClean="0"/>
              <a:t>Simple statements in JavaScript are generally followed by a semicolon character, just as they are in C, C++, and Java.</a:t>
            </a:r>
          </a:p>
          <a:p>
            <a:r>
              <a:rPr lang="en-US" dirty="0" smtClean="0"/>
              <a:t>JavaScript, however, allows you to omit this semicolon if each of your statements are placed on a separate line.</a:t>
            </a:r>
          </a:p>
          <a:p>
            <a:pPr>
              <a:buNone/>
            </a:pPr>
            <a:r>
              <a:rPr lang="en-US" dirty="0" smtClean="0"/>
              <a:t>&lt;script language=“</a:t>
            </a:r>
            <a:r>
              <a:rPr lang="en-US" dirty="0" err="1" smtClean="0"/>
              <a:t>javascript</a:t>
            </a:r>
            <a:r>
              <a:rPr lang="en-US" dirty="0" smtClean="0"/>
              <a:t>” type=“text/</a:t>
            </a:r>
            <a:r>
              <a:rPr lang="en-US" dirty="0" err="1" smtClean="0"/>
              <a:t>javascript</a:t>
            </a:r>
            <a:r>
              <a:rPr lang="en-US" dirty="0" smtClean="0"/>
              <a:t>”&gt;</a:t>
            </a:r>
          </a:p>
          <a:p>
            <a:pPr>
              <a:buNone/>
            </a:pPr>
            <a:r>
              <a:rPr lang="en-US" dirty="0" smtClean="0"/>
              <a:t>&lt;!-- </a:t>
            </a:r>
          </a:p>
          <a:p>
            <a:pPr>
              <a:buNone/>
            </a:pPr>
            <a:r>
              <a:rPr lang="en-US" dirty="0" smtClean="0"/>
              <a:t>var1 = 10</a:t>
            </a:r>
          </a:p>
          <a:p>
            <a:pPr>
              <a:buNone/>
            </a:pPr>
            <a:r>
              <a:rPr lang="en-US" dirty="0" smtClean="0"/>
              <a:t>var2 = 20</a:t>
            </a:r>
          </a:p>
          <a:p>
            <a:pPr>
              <a:buNone/>
            </a:pPr>
            <a:r>
              <a:rPr lang="en-US" dirty="0" smtClean="0"/>
              <a:t>// -- &gt;</a:t>
            </a:r>
          </a:p>
          <a:p>
            <a:pPr>
              <a:buNone/>
            </a:pPr>
            <a:r>
              <a:rPr lang="en-US" dirty="0" smtClean="0"/>
              <a:t>&lt;/script&gt;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Case Sensitivity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JavaScript is a case-sensitive language. </a:t>
            </a:r>
          </a:p>
          <a:p>
            <a:r>
              <a:rPr lang="en-US" dirty="0" smtClean="0"/>
              <a:t>This means that the language keywords, variables, function names, and any other identifiers must always be typed with a consistent capitalization of letters.</a:t>
            </a:r>
          </a:p>
          <a:p>
            <a:r>
              <a:rPr lang="en-US" dirty="0" smtClean="0"/>
              <a:t>So the identifiers Time and TIME will convey different meanings in JavaScript.</a:t>
            </a:r>
          </a:p>
          <a:p>
            <a:r>
              <a:rPr lang="en-US" dirty="0" smtClean="0"/>
              <a:t>Comments in JavaScript :</a:t>
            </a:r>
          </a:p>
          <a:p>
            <a:r>
              <a:rPr lang="en-US" dirty="0" smtClean="0"/>
              <a:t>JavaScript supports both C-style and C++-style comments. Thus: </a:t>
            </a:r>
          </a:p>
          <a:p>
            <a:r>
              <a:rPr lang="en-US" dirty="0" smtClean="0"/>
              <a:t>Any text between a // and the end of a line is treated as a comment and is ignored by JavaScript.</a:t>
            </a:r>
          </a:p>
          <a:p>
            <a:r>
              <a:rPr lang="en-US" dirty="0" smtClean="0"/>
              <a:t> Any text between the characters /* and */ is treated as a comment. This may span multiple lines.</a:t>
            </a:r>
          </a:p>
          <a:p>
            <a:r>
              <a:rPr lang="en-US" dirty="0" smtClean="0"/>
              <a:t>JavaScript also recognizes the HTML comment opening sequence is not recognized by JavaScript so it should be written as //--&gt;.</a:t>
            </a:r>
          </a:p>
          <a:p>
            <a:r>
              <a:rPr lang="en-US" dirty="0" smtClean="0"/>
              <a:t>The HTML comment closing sequence --&gt; is not recognized by JavaScript so it should be written as //--&gt;.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793</TotalTime>
  <Words>2117</Words>
  <Application>Microsoft Office PowerPoint</Application>
  <PresentationFormat>On-screen Show (4:3)</PresentationFormat>
  <Paragraphs>168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Javascript</vt:lpstr>
      <vt:lpstr>Javascript</vt:lpstr>
      <vt:lpstr>Client-Side JavaScript </vt:lpstr>
      <vt:lpstr>Advantages of JavaScript</vt:lpstr>
      <vt:lpstr>Limitations of JavaScript </vt:lpstr>
      <vt:lpstr>JavaScript Development Tools</vt:lpstr>
      <vt:lpstr>JAVASCRIPT – SYNTAX</vt:lpstr>
      <vt:lpstr>Whitespace and Line Breaks</vt:lpstr>
      <vt:lpstr>Case Sensitivity</vt:lpstr>
      <vt:lpstr>JAVASCRIPT-PLACEMENT</vt:lpstr>
      <vt:lpstr>Javascript-Variables</vt:lpstr>
      <vt:lpstr>JavaScript Variables</vt:lpstr>
      <vt:lpstr>JavaScript Operators</vt:lpstr>
      <vt:lpstr>Javascript Control Statements</vt:lpstr>
      <vt:lpstr>Javascript- Switch Case </vt:lpstr>
      <vt:lpstr>Javascript- While Loops and Do-While Loops</vt:lpstr>
      <vt:lpstr>Flow Chart</vt:lpstr>
      <vt:lpstr>Javascript- For Loop</vt:lpstr>
      <vt:lpstr>Flow Chart</vt:lpstr>
      <vt:lpstr>Javascript – Loop Control </vt:lpstr>
      <vt:lpstr>Using Labels to Control the Flow</vt:lpstr>
      <vt:lpstr>Javascript- Functions</vt:lpstr>
      <vt:lpstr>Javascript Events </vt:lpstr>
      <vt:lpstr>onclick Event Type</vt:lpstr>
      <vt:lpstr>HTML Events 5</vt:lpstr>
      <vt:lpstr>Javascript Form Validate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Dhan</dc:creator>
  <cp:lastModifiedBy>Dhan</cp:lastModifiedBy>
  <cp:revision>77</cp:revision>
  <dcterms:created xsi:type="dcterms:W3CDTF">2006-08-16T00:00:00Z</dcterms:created>
  <dcterms:modified xsi:type="dcterms:W3CDTF">2020-03-16T00:31:03Z</dcterms:modified>
</cp:coreProperties>
</file>