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8.xml" ContentType="application/inkml+xml"/>
  <Override PartName="/ppt/ink/ink9.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0.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77"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BB628-264C-4659-B846-5FED4EA026D9}" v="1" dt="2021-07-26T11:13:57.903"/>
    <p1510:client id="{BBCB7CDB-E882-4140-93E8-25F6F93522DC}" v="1" dt="2021-07-27T09:16:38.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60"/>
  </p:normalViewPr>
  <p:slideViewPr>
    <p:cSldViewPr snapToGrid="0">
      <p:cViewPr varScale="1">
        <p:scale>
          <a:sx n="108" d="100"/>
          <a:sy n="108" d="100"/>
        </p:scale>
        <p:origin x="75"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Yadav" userId="25f749c3-2814-4ad1-80c1-1d2bf8b1bba6" providerId="ADAL" clId="{5C4BB628-264C-4659-B846-5FED4EA026D9}"/>
    <pc:docChg chg="modSld">
      <pc:chgData name="Sachin Yadav" userId="25f749c3-2814-4ad1-80c1-1d2bf8b1bba6" providerId="ADAL" clId="{5C4BB628-264C-4659-B846-5FED4EA026D9}" dt="2021-07-26T11:13:57.903" v="0"/>
      <pc:docMkLst>
        <pc:docMk/>
      </pc:docMkLst>
      <pc:sldChg chg="addSp">
        <pc:chgData name="Sachin Yadav" userId="25f749c3-2814-4ad1-80c1-1d2bf8b1bba6" providerId="ADAL" clId="{5C4BB628-264C-4659-B846-5FED4EA026D9}" dt="2021-07-26T11:13:57.903" v="0"/>
        <pc:sldMkLst>
          <pc:docMk/>
          <pc:sldMk cId="901914996" sldId="256"/>
        </pc:sldMkLst>
        <pc:inkChg chg="add">
          <ac:chgData name="Sachin Yadav" userId="25f749c3-2814-4ad1-80c1-1d2bf8b1bba6" providerId="ADAL" clId="{5C4BB628-264C-4659-B846-5FED4EA026D9}" dt="2021-07-26T11:13:57.903" v="0"/>
          <ac:inkMkLst>
            <pc:docMk/>
            <pc:sldMk cId="901914996" sldId="256"/>
            <ac:inkMk id="4" creationId="{38C19AE6-3368-41B2-AC43-6CD485E39429}"/>
          </ac:inkMkLst>
        </pc:inkChg>
      </pc:sldChg>
      <pc:sldChg chg="addSp">
        <pc:chgData name="Sachin Yadav" userId="25f749c3-2814-4ad1-80c1-1d2bf8b1bba6" providerId="ADAL" clId="{5C4BB628-264C-4659-B846-5FED4EA026D9}" dt="2021-07-26T11:13:57.903" v="0"/>
        <pc:sldMkLst>
          <pc:docMk/>
          <pc:sldMk cId="663781691" sldId="257"/>
        </pc:sldMkLst>
        <pc:inkChg chg="add">
          <ac:chgData name="Sachin Yadav" userId="25f749c3-2814-4ad1-80c1-1d2bf8b1bba6" providerId="ADAL" clId="{5C4BB628-264C-4659-B846-5FED4EA026D9}" dt="2021-07-26T11:13:57.903" v="0"/>
          <ac:inkMkLst>
            <pc:docMk/>
            <pc:sldMk cId="663781691" sldId="257"/>
            <ac:inkMk id="3" creationId="{5760E078-FE4A-48D2-861D-1EFCC91B3EE4}"/>
          </ac:inkMkLst>
        </pc:inkChg>
      </pc:sldChg>
      <pc:sldChg chg="addSp">
        <pc:chgData name="Sachin Yadav" userId="25f749c3-2814-4ad1-80c1-1d2bf8b1bba6" providerId="ADAL" clId="{5C4BB628-264C-4659-B846-5FED4EA026D9}" dt="2021-07-26T11:13:57.903" v="0"/>
        <pc:sldMkLst>
          <pc:docMk/>
          <pc:sldMk cId="2393086559" sldId="258"/>
        </pc:sldMkLst>
        <pc:inkChg chg="add">
          <ac:chgData name="Sachin Yadav" userId="25f749c3-2814-4ad1-80c1-1d2bf8b1bba6" providerId="ADAL" clId="{5C4BB628-264C-4659-B846-5FED4EA026D9}" dt="2021-07-26T11:13:57.903" v="0"/>
          <ac:inkMkLst>
            <pc:docMk/>
            <pc:sldMk cId="2393086559" sldId="258"/>
            <ac:inkMk id="4" creationId="{02D4916D-5097-4906-98A5-20CDEF53368D}"/>
          </ac:inkMkLst>
        </pc:inkChg>
      </pc:sldChg>
      <pc:sldChg chg="addSp">
        <pc:chgData name="Sachin Yadav" userId="25f749c3-2814-4ad1-80c1-1d2bf8b1bba6" providerId="ADAL" clId="{5C4BB628-264C-4659-B846-5FED4EA026D9}" dt="2021-07-26T11:13:57.903" v="0"/>
        <pc:sldMkLst>
          <pc:docMk/>
          <pc:sldMk cId="4238347106" sldId="259"/>
        </pc:sldMkLst>
        <pc:inkChg chg="add">
          <ac:chgData name="Sachin Yadav" userId="25f749c3-2814-4ad1-80c1-1d2bf8b1bba6" providerId="ADAL" clId="{5C4BB628-264C-4659-B846-5FED4EA026D9}" dt="2021-07-26T11:13:57.903" v="0"/>
          <ac:inkMkLst>
            <pc:docMk/>
            <pc:sldMk cId="4238347106" sldId="259"/>
            <ac:inkMk id="3" creationId="{A29DB34E-75CD-4A6E-8A86-C93DF867E615}"/>
          </ac:inkMkLst>
        </pc:inkChg>
      </pc:sldChg>
      <pc:sldChg chg="addSp">
        <pc:chgData name="Sachin Yadav" userId="25f749c3-2814-4ad1-80c1-1d2bf8b1bba6" providerId="ADAL" clId="{5C4BB628-264C-4659-B846-5FED4EA026D9}" dt="2021-07-26T11:13:57.903" v="0"/>
        <pc:sldMkLst>
          <pc:docMk/>
          <pc:sldMk cId="2654042418" sldId="260"/>
        </pc:sldMkLst>
        <pc:inkChg chg="add">
          <ac:chgData name="Sachin Yadav" userId="25f749c3-2814-4ad1-80c1-1d2bf8b1bba6" providerId="ADAL" clId="{5C4BB628-264C-4659-B846-5FED4EA026D9}" dt="2021-07-26T11:13:57.903" v="0"/>
          <ac:inkMkLst>
            <pc:docMk/>
            <pc:sldMk cId="2654042418" sldId="260"/>
            <ac:inkMk id="4" creationId="{86624699-327F-4F94-AD05-B9B48CA5A4C0}"/>
          </ac:inkMkLst>
        </pc:inkChg>
      </pc:sldChg>
      <pc:sldChg chg="addSp">
        <pc:chgData name="Sachin Yadav" userId="25f749c3-2814-4ad1-80c1-1d2bf8b1bba6" providerId="ADAL" clId="{5C4BB628-264C-4659-B846-5FED4EA026D9}" dt="2021-07-26T11:13:57.903" v="0"/>
        <pc:sldMkLst>
          <pc:docMk/>
          <pc:sldMk cId="389984330" sldId="261"/>
        </pc:sldMkLst>
        <pc:inkChg chg="add">
          <ac:chgData name="Sachin Yadav" userId="25f749c3-2814-4ad1-80c1-1d2bf8b1bba6" providerId="ADAL" clId="{5C4BB628-264C-4659-B846-5FED4EA026D9}" dt="2021-07-26T11:13:57.903" v="0"/>
          <ac:inkMkLst>
            <pc:docMk/>
            <pc:sldMk cId="389984330" sldId="261"/>
            <ac:inkMk id="3" creationId="{73F13357-C414-43CE-A80D-955C62E68036}"/>
          </ac:inkMkLst>
        </pc:inkChg>
      </pc:sldChg>
      <pc:sldChg chg="addSp">
        <pc:chgData name="Sachin Yadav" userId="25f749c3-2814-4ad1-80c1-1d2bf8b1bba6" providerId="ADAL" clId="{5C4BB628-264C-4659-B846-5FED4EA026D9}" dt="2021-07-26T11:13:57.903" v="0"/>
        <pc:sldMkLst>
          <pc:docMk/>
          <pc:sldMk cId="3486070378" sldId="262"/>
        </pc:sldMkLst>
        <pc:inkChg chg="add">
          <ac:chgData name="Sachin Yadav" userId="25f749c3-2814-4ad1-80c1-1d2bf8b1bba6" providerId="ADAL" clId="{5C4BB628-264C-4659-B846-5FED4EA026D9}" dt="2021-07-26T11:13:57.903" v="0"/>
          <ac:inkMkLst>
            <pc:docMk/>
            <pc:sldMk cId="3486070378" sldId="262"/>
            <ac:inkMk id="3" creationId="{B93502FC-6964-462C-A88F-6402A3C834EC}"/>
          </ac:inkMkLst>
        </pc:inkChg>
      </pc:sldChg>
      <pc:sldChg chg="addSp">
        <pc:chgData name="Sachin Yadav" userId="25f749c3-2814-4ad1-80c1-1d2bf8b1bba6" providerId="ADAL" clId="{5C4BB628-264C-4659-B846-5FED4EA026D9}" dt="2021-07-26T11:13:57.903" v="0"/>
        <pc:sldMkLst>
          <pc:docMk/>
          <pc:sldMk cId="1615605150" sldId="263"/>
        </pc:sldMkLst>
        <pc:inkChg chg="add">
          <ac:chgData name="Sachin Yadav" userId="25f749c3-2814-4ad1-80c1-1d2bf8b1bba6" providerId="ADAL" clId="{5C4BB628-264C-4659-B846-5FED4EA026D9}" dt="2021-07-26T11:13:57.903" v="0"/>
          <ac:inkMkLst>
            <pc:docMk/>
            <pc:sldMk cId="1615605150" sldId="263"/>
            <ac:inkMk id="3" creationId="{D4670D7F-B610-4600-A00F-1F9EB48F0AB7}"/>
          </ac:inkMkLst>
        </pc:inkChg>
      </pc:sldChg>
      <pc:sldChg chg="addSp">
        <pc:chgData name="Sachin Yadav" userId="25f749c3-2814-4ad1-80c1-1d2bf8b1bba6" providerId="ADAL" clId="{5C4BB628-264C-4659-B846-5FED4EA026D9}" dt="2021-07-26T11:13:57.903" v="0"/>
        <pc:sldMkLst>
          <pc:docMk/>
          <pc:sldMk cId="1731192162" sldId="264"/>
        </pc:sldMkLst>
        <pc:inkChg chg="add">
          <ac:chgData name="Sachin Yadav" userId="25f749c3-2814-4ad1-80c1-1d2bf8b1bba6" providerId="ADAL" clId="{5C4BB628-264C-4659-B846-5FED4EA026D9}" dt="2021-07-26T11:13:57.903" v="0"/>
          <ac:inkMkLst>
            <pc:docMk/>
            <pc:sldMk cId="1731192162" sldId="264"/>
            <ac:inkMk id="3" creationId="{0FB9A722-676B-487C-BF06-C0334618639D}"/>
          </ac:inkMkLst>
        </pc:inkChg>
      </pc:sldChg>
      <pc:sldChg chg="addSp">
        <pc:chgData name="Sachin Yadav" userId="25f749c3-2814-4ad1-80c1-1d2bf8b1bba6" providerId="ADAL" clId="{5C4BB628-264C-4659-B846-5FED4EA026D9}" dt="2021-07-26T11:13:57.903" v="0"/>
        <pc:sldMkLst>
          <pc:docMk/>
          <pc:sldMk cId="3858141705" sldId="266"/>
        </pc:sldMkLst>
        <pc:inkChg chg="add">
          <ac:chgData name="Sachin Yadav" userId="25f749c3-2814-4ad1-80c1-1d2bf8b1bba6" providerId="ADAL" clId="{5C4BB628-264C-4659-B846-5FED4EA026D9}" dt="2021-07-26T11:13:57.903" v="0"/>
          <ac:inkMkLst>
            <pc:docMk/>
            <pc:sldMk cId="3858141705" sldId="266"/>
            <ac:inkMk id="3" creationId="{02E14B65-AC10-46E5-AE60-988A79453F24}"/>
          </ac:inkMkLst>
        </pc:inkChg>
      </pc:sldChg>
      <pc:sldChg chg="addSp">
        <pc:chgData name="Sachin Yadav" userId="25f749c3-2814-4ad1-80c1-1d2bf8b1bba6" providerId="ADAL" clId="{5C4BB628-264C-4659-B846-5FED4EA026D9}" dt="2021-07-26T11:13:57.903" v="0"/>
        <pc:sldMkLst>
          <pc:docMk/>
          <pc:sldMk cId="2784030611" sldId="269"/>
        </pc:sldMkLst>
        <pc:inkChg chg="add">
          <ac:chgData name="Sachin Yadav" userId="25f749c3-2814-4ad1-80c1-1d2bf8b1bba6" providerId="ADAL" clId="{5C4BB628-264C-4659-B846-5FED4EA026D9}" dt="2021-07-26T11:13:57.903" v="0"/>
          <ac:inkMkLst>
            <pc:docMk/>
            <pc:sldMk cId="2784030611" sldId="269"/>
            <ac:inkMk id="3" creationId="{52FF741E-49B7-4080-9146-F82761658E12}"/>
          </ac:inkMkLst>
        </pc:inkChg>
      </pc:sldChg>
      <pc:sldChg chg="addSp">
        <pc:chgData name="Sachin Yadav" userId="25f749c3-2814-4ad1-80c1-1d2bf8b1bba6" providerId="ADAL" clId="{5C4BB628-264C-4659-B846-5FED4EA026D9}" dt="2021-07-26T11:13:57.903" v="0"/>
        <pc:sldMkLst>
          <pc:docMk/>
          <pc:sldMk cId="3533138535" sldId="270"/>
        </pc:sldMkLst>
        <pc:inkChg chg="add">
          <ac:chgData name="Sachin Yadav" userId="25f749c3-2814-4ad1-80c1-1d2bf8b1bba6" providerId="ADAL" clId="{5C4BB628-264C-4659-B846-5FED4EA026D9}" dt="2021-07-26T11:13:57.903" v="0"/>
          <ac:inkMkLst>
            <pc:docMk/>
            <pc:sldMk cId="3533138535" sldId="270"/>
            <ac:inkMk id="3" creationId="{BF0C5B0D-0C64-4868-B14A-FD2AEA08C667}"/>
          </ac:inkMkLst>
        </pc:inkChg>
      </pc:sldChg>
    </pc:docChg>
  </pc:docChgLst>
  <pc:docChgLst>
    <pc:chgData name="Sachin Yadav" userId="ca0628d521f7cc78" providerId="LiveId" clId="{D965B12F-E92A-439C-BE34-E3063DDBE104}"/>
    <pc:docChg chg="undo custSel mod addSld delSld modSld">
      <pc:chgData name="Sachin Yadav" userId="ca0628d521f7cc78" providerId="LiveId" clId="{D965B12F-E92A-439C-BE34-E3063DDBE104}" dt="2020-07-13T11:24:50.313" v="267" actId="26606"/>
      <pc:docMkLst>
        <pc:docMk/>
      </pc:docMkLst>
      <pc:sldChg chg="addSp delSp modSp mod setBg setClrOvrMap">
        <pc:chgData name="Sachin Yadav" userId="ca0628d521f7cc78" providerId="LiveId" clId="{D965B12F-E92A-439C-BE34-E3063DDBE104}" dt="2020-07-13T09:28:10.473" v="15" actId="26606"/>
        <pc:sldMkLst>
          <pc:docMk/>
          <pc:sldMk cId="901914996" sldId="256"/>
        </pc:sldMkLst>
        <pc:spChg chg="mod">
          <ac:chgData name="Sachin Yadav" userId="ca0628d521f7cc78" providerId="LiveId" clId="{D965B12F-E92A-439C-BE34-E3063DDBE104}" dt="2020-07-13T09:28:10.473" v="15" actId="26606"/>
          <ac:spMkLst>
            <pc:docMk/>
            <pc:sldMk cId="901914996" sldId="256"/>
            <ac:spMk id="2" creationId="{71E958D8-C393-4A01-9388-38AE1FC50093}"/>
          </ac:spMkLst>
        </pc:spChg>
        <pc:spChg chg="mod">
          <ac:chgData name="Sachin Yadav" userId="ca0628d521f7cc78" providerId="LiveId" clId="{D965B12F-E92A-439C-BE34-E3063DDBE104}" dt="2020-07-13T09:28:10.473" v="15" actId="26606"/>
          <ac:spMkLst>
            <pc:docMk/>
            <pc:sldMk cId="901914996" sldId="256"/>
            <ac:spMk id="3" creationId="{2451529F-1155-4D66-8221-CD9E91C73D7F}"/>
          </ac:spMkLst>
        </pc:spChg>
        <pc:spChg chg="add del">
          <ac:chgData name="Sachin Yadav" userId="ca0628d521f7cc78" providerId="LiveId" clId="{D965B12F-E92A-439C-BE34-E3063DDBE104}" dt="2020-07-13T09:28:10.452" v="14" actId="26606"/>
          <ac:spMkLst>
            <pc:docMk/>
            <pc:sldMk cId="901914996" sldId="256"/>
            <ac:spMk id="8" creationId="{37CCBFA6-32E5-4FFD-A52A-9EA1CBF9D49D}"/>
          </ac:spMkLst>
        </pc:spChg>
        <pc:spChg chg="add del">
          <ac:chgData name="Sachin Yadav" userId="ca0628d521f7cc78" providerId="LiveId" clId="{D965B12F-E92A-439C-BE34-E3063DDBE104}" dt="2020-07-13T09:28:10.452" v="14" actId="26606"/>
          <ac:spMkLst>
            <pc:docMk/>
            <pc:sldMk cId="901914996" sldId="256"/>
            <ac:spMk id="12" creationId="{88C8491E-818C-4AE7-BBAA-80BE32FD99EB}"/>
          </ac:spMkLst>
        </pc:spChg>
        <pc:spChg chg="add">
          <ac:chgData name="Sachin Yadav" userId="ca0628d521f7cc78" providerId="LiveId" clId="{D965B12F-E92A-439C-BE34-E3063DDBE104}" dt="2020-07-13T09:28:10.473" v="15" actId="26606"/>
          <ac:spMkLst>
            <pc:docMk/>
            <pc:sldMk cId="901914996" sldId="256"/>
            <ac:spMk id="14" creationId="{B63B6C0C-65BB-4F38-9C8A-0892266F8BC3}"/>
          </ac:spMkLst>
        </pc:spChg>
        <pc:picChg chg="add del">
          <ac:chgData name="Sachin Yadav" userId="ca0628d521f7cc78" providerId="LiveId" clId="{D965B12F-E92A-439C-BE34-E3063DDBE104}" dt="2020-07-13T09:28:10.452" v="14" actId="26606"/>
          <ac:picMkLst>
            <pc:docMk/>
            <pc:sldMk cId="901914996" sldId="256"/>
            <ac:picMk id="10" creationId="{8B3A8DA3-6E81-4BA8-A084-FE4E32A32BB6}"/>
          </ac:picMkLst>
        </pc:picChg>
        <pc:picChg chg="add">
          <ac:chgData name="Sachin Yadav" userId="ca0628d521f7cc78" providerId="LiveId" clId="{D965B12F-E92A-439C-BE34-E3063DDBE104}" dt="2020-07-13T09:28:10.473" v="15" actId="26606"/>
          <ac:picMkLst>
            <pc:docMk/>
            <pc:sldMk cId="901914996" sldId="256"/>
            <ac:picMk id="15" creationId="{09D77137-01B7-45E4-AA14-CD9E779B443C}"/>
          </ac:picMkLst>
        </pc:picChg>
      </pc:sldChg>
      <pc:sldChg chg="addSp delSp modSp mod setBg">
        <pc:chgData name="Sachin Yadav" userId="ca0628d521f7cc78" providerId="LiveId" clId="{D965B12F-E92A-439C-BE34-E3063DDBE104}" dt="2020-07-13T09:27:51.978" v="12" actId="26606"/>
        <pc:sldMkLst>
          <pc:docMk/>
          <pc:sldMk cId="663781691" sldId="257"/>
        </pc:sldMkLst>
        <pc:spChg chg="mod">
          <ac:chgData name="Sachin Yadav" userId="ca0628d521f7cc78" providerId="LiveId" clId="{D965B12F-E92A-439C-BE34-E3063DDBE104}" dt="2020-07-13T09:27:51.978" v="12" actId="26606"/>
          <ac:spMkLst>
            <pc:docMk/>
            <pc:sldMk cId="663781691" sldId="257"/>
            <ac:spMk id="2" creationId="{7C78E521-043E-41E1-9953-D88108DA0438}"/>
          </ac:spMkLst>
        </pc:spChg>
        <pc:spChg chg="del">
          <ac:chgData name="Sachin Yadav" userId="ca0628d521f7cc78" providerId="LiveId" clId="{D965B12F-E92A-439C-BE34-E3063DDBE104}" dt="2020-07-13T09:27:51.978" v="12" actId="26606"/>
          <ac:spMkLst>
            <pc:docMk/>
            <pc:sldMk cId="663781691" sldId="257"/>
            <ac:spMk id="3" creationId="{B45C3978-4566-46E9-BA49-FFD642C90636}"/>
          </ac:spMkLst>
        </pc:spChg>
        <pc:spChg chg="add">
          <ac:chgData name="Sachin Yadav" userId="ca0628d521f7cc78" providerId="LiveId" clId="{D965B12F-E92A-439C-BE34-E3063DDBE104}" dt="2020-07-13T09:27:51.978" v="12" actId="26606"/>
          <ac:spMkLst>
            <pc:docMk/>
            <pc:sldMk cId="663781691" sldId="257"/>
            <ac:spMk id="9" creationId="{3A9C15D4-2EE7-4D05-B87C-91D1F3B9604B}"/>
          </ac:spMkLst>
        </pc:spChg>
        <pc:spChg chg="add">
          <ac:chgData name="Sachin Yadav" userId="ca0628d521f7cc78" providerId="LiveId" clId="{D965B12F-E92A-439C-BE34-E3063DDBE104}" dt="2020-07-13T09:27:51.978" v="12" actId="26606"/>
          <ac:spMkLst>
            <pc:docMk/>
            <pc:sldMk cId="663781691" sldId="257"/>
            <ac:spMk id="11" creationId="{4ED7B0FB-9654-4441-9545-02D458B68620}"/>
          </ac:spMkLst>
        </pc:spChg>
        <pc:graphicFrameChg chg="add">
          <ac:chgData name="Sachin Yadav" userId="ca0628d521f7cc78" providerId="LiveId" clId="{D965B12F-E92A-439C-BE34-E3063DDBE104}" dt="2020-07-13T09:27:51.978" v="12" actId="26606"/>
          <ac:graphicFrameMkLst>
            <pc:docMk/>
            <pc:sldMk cId="663781691" sldId="257"/>
            <ac:graphicFrameMk id="5" creationId="{70929E06-D3FD-4B18-8DAA-60198DC54DEE}"/>
          </ac:graphicFrameMkLst>
        </pc:graphicFrameChg>
        <pc:picChg chg="add">
          <ac:chgData name="Sachin Yadav" userId="ca0628d521f7cc78" providerId="LiveId" clId="{D965B12F-E92A-439C-BE34-E3063DDBE104}" dt="2020-07-13T09:27:51.978" v="12" actId="26606"/>
          <ac:picMkLst>
            <pc:docMk/>
            <pc:sldMk cId="663781691" sldId="257"/>
            <ac:picMk id="13" creationId="{7BB94C57-FDF3-45A3-9D1F-904523D795D4}"/>
          </ac:picMkLst>
        </pc:picChg>
        <pc:picChg chg="add">
          <ac:chgData name="Sachin Yadav" userId="ca0628d521f7cc78" providerId="LiveId" clId="{D965B12F-E92A-439C-BE34-E3063DDBE104}" dt="2020-07-13T09:27:51.978" v="12" actId="26606"/>
          <ac:picMkLst>
            <pc:docMk/>
            <pc:sldMk cId="663781691" sldId="257"/>
            <ac:picMk id="15" creationId="{6AEBDF1A-221A-4497-BBA9-57A70D161510}"/>
          </ac:picMkLst>
        </pc:picChg>
      </pc:sldChg>
      <pc:sldChg chg="addSp delSp modSp mod setBg">
        <pc:chgData name="Sachin Yadav" userId="ca0628d521f7cc78" providerId="LiveId" clId="{D965B12F-E92A-439C-BE34-E3063DDBE104}" dt="2020-07-13T09:27:40.864" v="11" actId="26606"/>
        <pc:sldMkLst>
          <pc:docMk/>
          <pc:sldMk cId="2393086559" sldId="258"/>
        </pc:sldMkLst>
        <pc:spChg chg="mod">
          <ac:chgData name="Sachin Yadav" userId="ca0628d521f7cc78" providerId="LiveId" clId="{D965B12F-E92A-439C-BE34-E3063DDBE104}" dt="2020-07-13T09:27:40.864" v="11" actId="26606"/>
          <ac:spMkLst>
            <pc:docMk/>
            <pc:sldMk cId="2393086559" sldId="258"/>
            <ac:spMk id="2" creationId="{2378858C-197C-4BB1-990E-CA749FFFC2B8}"/>
          </ac:spMkLst>
        </pc:spChg>
        <pc:spChg chg="del">
          <ac:chgData name="Sachin Yadav" userId="ca0628d521f7cc78" providerId="LiveId" clId="{D965B12F-E92A-439C-BE34-E3063DDBE104}" dt="2020-07-13T09:27:40.864" v="11" actId="26606"/>
          <ac:spMkLst>
            <pc:docMk/>
            <pc:sldMk cId="2393086559" sldId="258"/>
            <ac:spMk id="3" creationId="{34052633-48C9-4E6C-8BB6-C5D7B3FED866}"/>
          </ac:spMkLst>
        </pc:spChg>
        <pc:spChg chg="add">
          <ac:chgData name="Sachin Yadav" userId="ca0628d521f7cc78" providerId="LiveId" clId="{D965B12F-E92A-439C-BE34-E3063DDBE104}" dt="2020-07-13T09:27:40.864" v="11" actId="26606"/>
          <ac:spMkLst>
            <pc:docMk/>
            <pc:sldMk cId="2393086559" sldId="258"/>
            <ac:spMk id="9" creationId="{3A9C15D4-2EE7-4D05-B87C-91D1F3B9604B}"/>
          </ac:spMkLst>
        </pc:spChg>
        <pc:spChg chg="add">
          <ac:chgData name="Sachin Yadav" userId="ca0628d521f7cc78" providerId="LiveId" clId="{D965B12F-E92A-439C-BE34-E3063DDBE104}" dt="2020-07-13T09:27:40.864" v="11" actId="26606"/>
          <ac:spMkLst>
            <pc:docMk/>
            <pc:sldMk cId="2393086559" sldId="258"/>
            <ac:spMk id="11" creationId="{4ED7B0FB-9654-4441-9545-02D458B68620}"/>
          </ac:spMkLst>
        </pc:spChg>
        <pc:graphicFrameChg chg="add">
          <ac:chgData name="Sachin Yadav" userId="ca0628d521f7cc78" providerId="LiveId" clId="{D965B12F-E92A-439C-BE34-E3063DDBE104}" dt="2020-07-13T09:27:40.864" v="11" actId="26606"/>
          <ac:graphicFrameMkLst>
            <pc:docMk/>
            <pc:sldMk cId="2393086559" sldId="258"/>
            <ac:graphicFrameMk id="5" creationId="{2CEB4592-0479-4648-B6D2-CE2D76219251}"/>
          </ac:graphicFrameMkLst>
        </pc:graphicFrameChg>
        <pc:picChg chg="add">
          <ac:chgData name="Sachin Yadav" userId="ca0628d521f7cc78" providerId="LiveId" clId="{D965B12F-E92A-439C-BE34-E3063DDBE104}" dt="2020-07-13T09:27:40.864" v="11" actId="26606"/>
          <ac:picMkLst>
            <pc:docMk/>
            <pc:sldMk cId="2393086559" sldId="258"/>
            <ac:picMk id="13" creationId="{7BB94C57-FDF3-45A3-9D1F-904523D795D4}"/>
          </ac:picMkLst>
        </pc:picChg>
        <pc:picChg chg="add">
          <ac:chgData name="Sachin Yadav" userId="ca0628d521f7cc78" providerId="LiveId" clId="{D965B12F-E92A-439C-BE34-E3063DDBE104}" dt="2020-07-13T09:27:40.864" v="11" actId="26606"/>
          <ac:picMkLst>
            <pc:docMk/>
            <pc:sldMk cId="2393086559" sldId="258"/>
            <ac:picMk id="15" creationId="{6AEBDF1A-221A-4497-BBA9-57A70D161510}"/>
          </ac:picMkLst>
        </pc:picChg>
      </pc:sldChg>
      <pc:sldChg chg="addSp delSp modSp mod setBg">
        <pc:chgData name="Sachin Yadav" userId="ca0628d521f7cc78" providerId="LiveId" clId="{D965B12F-E92A-439C-BE34-E3063DDBE104}" dt="2020-07-13T09:27:34.042" v="10" actId="26606"/>
        <pc:sldMkLst>
          <pc:docMk/>
          <pc:sldMk cId="4238347106" sldId="259"/>
        </pc:sldMkLst>
        <pc:spChg chg="mod">
          <ac:chgData name="Sachin Yadav" userId="ca0628d521f7cc78" providerId="LiveId" clId="{D965B12F-E92A-439C-BE34-E3063DDBE104}" dt="2020-07-13T09:27:34.042" v="10" actId="26606"/>
          <ac:spMkLst>
            <pc:docMk/>
            <pc:sldMk cId="4238347106" sldId="259"/>
            <ac:spMk id="2" creationId="{0558985B-2302-409B-9034-F93A7754E87E}"/>
          </ac:spMkLst>
        </pc:spChg>
        <pc:spChg chg="add del">
          <ac:chgData name="Sachin Yadav" userId="ca0628d521f7cc78" providerId="LiveId" clId="{D965B12F-E92A-439C-BE34-E3063DDBE104}" dt="2020-07-13T09:27:29.189" v="7" actId="26606"/>
          <ac:spMkLst>
            <pc:docMk/>
            <pc:sldMk cId="4238347106" sldId="259"/>
            <ac:spMk id="13" creationId="{31CA2540-FD07-4286-91E4-8D0DE4E50979}"/>
          </ac:spMkLst>
        </pc:spChg>
        <pc:spChg chg="add del">
          <ac:chgData name="Sachin Yadav" userId="ca0628d521f7cc78" providerId="LiveId" clId="{D965B12F-E92A-439C-BE34-E3063DDBE104}" dt="2020-07-13T09:27:33.975" v="9" actId="26606"/>
          <ac:spMkLst>
            <pc:docMk/>
            <pc:sldMk cId="4238347106" sldId="259"/>
            <ac:spMk id="23" creationId="{31CA2540-FD07-4286-91E4-8D0DE4E50979}"/>
          </ac:spMkLst>
        </pc:spChg>
        <pc:spChg chg="add">
          <ac:chgData name="Sachin Yadav" userId="ca0628d521f7cc78" providerId="LiveId" clId="{D965B12F-E92A-439C-BE34-E3063DDBE104}" dt="2020-07-13T09:27:34.042" v="10" actId="26606"/>
          <ac:spMkLst>
            <pc:docMk/>
            <pc:sldMk cId="4238347106" sldId="259"/>
            <ac:spMk id="30" creationId="{31CA2540-FD07-4286-91E4-8D0DE4E50979}"/>
          </ac:spMkLst>
        </pc:spChg>
        <pc:picChg chg="mod">
          <ac:chgData name="Sachin Yadav" userId="ca0628d521f7cc78" providerId="LiveId" clId="{D965B12F-E92A-439C-BE34-E3063DDBE104}" dt="2020-07-13T09:27:34.042" v="10" actId="26606"/>
          <ac:picMkLst>
            <pc:docMk/>
            <pc:sldMk cId="4238347106" sldId="259"/>
            <ac:picMk id="4" creationId="{CDB7CFBB-BCD8-4DFD-BF1D-42AF80DA9330}"/>
          </ac:picMkLst>
        </pc:picChg>
        <pc:picChg chg="add del">
          <ac:chgData name="Sachin Yadav" userId="ca0628d521f7cc78" providerId="LiveId" clId="{D965B12F-E92A-439C-BE34-E3063DDBE104}" dt="2020-07-13T09:27:29.189" v="7" actId="26606"/>
          <ac:picMkLst>
            <pc:docMk/>
            <pc:sldMk cId="4238347106" sldId="259"/>
            <ac:picMk id="9" creationId="{25496B42-CC46-4183-B481-887CD3E8C725}"/>
          </ac:picMkLst>
        </pc:picChg>
        <pc:picChg chg="add del">
          <ac:chgData name="Sachin Yadav" userId="ca0628d521f7cc78" providerId="LiveId" clId="{D965B12F-E92A-439C-BE34-E3063DDBE104}" dt="2020-07-13T09:27:29.189" v="7" actId="26606"/>
          <ac:picMkLst>
            <pc:docMk/>
            <pc:sldMk cId="4238347106" sldId="259"/>
            <ac:picMk id="11" creationId="{E2758CE0-F916-4DCE-88D1-71430BE441B2}"/>
          </ac:picMkLst>
        </pc:picChg>
        <pc:picChg chg="add del">
          <ac:chgData name="Sachin Yadav" userId="ca0628d521f7cc78" providerId="LiveId" clId="{D965B12F-E92A-439C-BE34-E3063DDBE104}" dt="2020-07-13T09:27:29.189" v="7" actId="26606"/>
          <ac:picMkLst>
            <pc:docMk/>
            <pc:sldMk cId="4238347106" sldId="259"/>
            <ac:picMk id="15" creationId="{214924F5-CDC2-4DFA-82F3-4843ADD678A7}"/>
          </ac:picMkLst>
        </pc:picChg>
        <pc:picChg chg="add del">
          <ac:chgData name="Sachin Yadav" userId="ca0628d521f7cc78" providerId="LiveId" clId="{D965B12F-E92A-439C-BE34-E3063DDBE104}" dt="2020-07-13T09:27:29.189" v="7" actId="26606"/>
          <ac:picMkLst>
            <pc:docMk/>
            <pc:sldMk cId="4238347106" sldId="259"/>
            <ac:picMk id="17" creationId="{AED59812-6820-446C-B994-0D059C97DC3F}"/>
          </ac:picMkLst>
        </pc:picChg>
        <pc:picChg chg="add del">
          <ac:chgData name="Sachin Yadav" userId="ca0628d521f7cc78" providerId="LiveId" clId="{D965B12F-E92A-439C-BE34-E3063DDBE104}" dt="2020-07-13T09:27:29.189" v="7" actId="26606"/>
          <ac:picMkLst>
            <pc:docMk/>
            <pc:sldMk cId="4238347106" sldId="259"/>
            <ac:picMk id="19" creationId="{E844ED7C-1917-40D8-8B42-1B1C27BC5A54}"/>
          </ac:picMkLst>
        </pc:picChg>
        <pc:picChg chg="add del">
          <ac:chgData name="Sachin Yadav" userId="ca0628d521f7cc78" providerId="LiveId" clId="{D965B12F-E92A-439C-BE34-E3063DDBE104}" dt="2020-07-13T09:27:33.975" v="9" actId="26606"/>
          <ac:picMkLst>
            <pc:docMk/>
            <pc:sldMk cId="4238347106" sldId="259"/>
            <ac:picMk id="21" creationId="{25496B42-CC46-4183-B481-887CD3E8C725}"/>
          </ac:picMkLst>
        </pc:picChg>
        <pc:picChg chg="add del">
          <ac:chgData name="Sachin Yadav" userId="ca0628d521f7cc78" providerId="LiveId" clId="{D965B12F-E92A-439C-BE34-E3063DDBE104}" dt="2020-07-13T09:27:33.975" v="9" actId="26606"/>
          <ac:picMkLst>
            <pc:docMk/>
            <pc:sldMk cId="4238347106" sldId="259"/>
            <ac:picMk id="22" creationId="{E2758CE0-F916-4DCE-88D1-71430BE441B2}"/>
          </ac:picMkLst>
        </pc:picChg>
        <pc:picChg chg="add del">
          <ac:chgData name="Sachin Yadav" userId="ca0628d521f7cc78" providerId="LiveId" clId="{D965B12F-E92A-439C-BE34-E3063DDBE104}" dt="2020-07-13T09:27:33.975" v="9" actId="26606"/>
          <ac:picMkLst>
            <pc:docMk/>
            <pc:sldMk cId="4238347106" sldId="259"/>
            <ac:picMk id="24" creationId="{214924F5-CDC2-4DFA-82F3-4843ADD678A7}"/>
          </ac:picMkLst>
        </pc:picChg>
        <pc:picChg chg="add del">
          <ac:chgData name="Sachin Yadav" userId="ca0628d521f7cc78" providerId="LiveId" clId="{D965B12F-E92A-439C-BE34-E3063DDBE104}" dt="2020-07-13T09:27:33.975" v="9" actId="26606"/>
          <ac:picMkLst>
            <pc:docMk/>
            <pc:sldMk cId="4238347106" sldId="259"/>
            <ac:picMk id="25" creationId="{AED59812-6820-446C-B994-0D059C97DC3F}"/>
          </ac:picMkLst>
        </pc:picChg>
        <pc:picChg chg="add del">
          <ac:chgData name="Sachin Yadav" userId="ca0628d521f7cc78" providerId="LiveId" clId="{D965B12F-E92A-439C-BE34-E3063DDBE104}" dt="2020-07-13T09:27:33.975" v="9" actId="26606"/>
          <ac:picMkLst>
            <pc:docMk/>
            <pc:sldMk cId="4238347106" sldId="259"/>
            <ac:picMk id="26" creationId="{E844ED7C-1917-40D8-8B42-1B1C27BC5A54}"/>
          </ac:picMkLst>
        </pc:picChg>
        <pc:picChg chg="add">
          <ac:chgData name="Sachin Yadav" userId="ca0628d521f7cc78" providerId="LiveId" clId="{D965B12F-E92A-439C-BE34-E3063DDBE104}" dt="2020-07-13T09:27:34.042" v="10" actId="26606"/>
          <ac:picMkLst>
            <pc:docMk/>
            <pc:sldMk cId="4238347106" sldId="259"/>
            <ac:picMk id="28" creationId="{25496B42-CC46-4183-B481-887CD3E8C725}"/>
          </ac:picMkLst>
        </pc:picChg>
        <pc:picChg chg="add">
          <ac:chgData name="Sachin Yadav" userId="ca0628d521f7cc78" providerId="LiveId" clId="{D965B12F-E92A-439C-BE34-E3063DDBE104}" dt="2020-07-13T09:27:34.042" v="10" actId="26606"/>
          <ac:picMkLst>
            <pc:docMk/>
            <pc:sldMk cId="4238347106" sldId="259"/>
            <ac:picMk id="29" creationId="{E2758CE0-F916-4DCE-88D1-71430BE441B2}"/>
          </ac:picMkLst>
        </pc:picChg>
        <pc:picChg chg="add">
          <ac:chgData name="Sachin Yadav" userId="ca0628d521f7cc78" providerId="LiveId" clId="{D965B12F-E92A-439C-BE34-E3063DDBE104}" dt="2020-07-13T09:27:34.042" v="10" actId="26606"/>
          <ac:picMkLst>
            <pc:docMk/>
            <pc:sldMk cId="4238347106" sldId="259"/>
            <ac:picMk id="31" creationId="{214924F5-CDC2-4DFA-82F3-4843ADD678A7}"/>
          </ac:picMkLst>
        </pc:picChg>
        <pc:picChg chg="add">
          <ac:chgData name="Sachin Yadav" userId="ca0628d521f7cc78" providerId="LiveId" clId="{D965B12F-E92A-439C-BE34-E3063DDBE104}" dt="2020-07-13T09:27:34.042" v="10" actId="26606"/>
          <ac:picMkLst>
            <pc:docMk/>
            <pc:sldMk cId="4238347106" sldId="259"/>
            <ac:picMk id="32" creationId="{AED59812-6820-446C-B994-0D059C97DC3F}"/>
          </ac:picMkLst>
        </pc:picChg>
        <pc:picChg chg="add">
          <ac:chgData name="Sachin Yadav" userId="ca0628d521f7cc78" providerId="LiveId" clId="{D965B12F-E92A-439C-BE34-E3063DDBE104}" dt="2020-07-13T09:27:34.042" v="10" actId="26606"/>
          <ac:picMkLst>
            <pc:docMk/>
            <pc:sldMk cId="4238347106" sldId="259"/>
            <ac:picMk id="33" creationId="{E844ED7C-1917-40D8-8B42-1B1C27BC5A54}"/>
          </ac:picMkLst>
        </pc:picChg>
      </pc:sldChg>
      <pc:sldChg chg="addSp delSp modSp mod setBg">
        <pc:chgData name="Sachin Yadav" userId="ca0628d521f7cc78" providerId="LiveId" clId="{D965B12F-E92A-439C-BE34-E3063DDBE104}" dt="2020-07-13T09:27:17.896" v="5" actId="26606"/>
        <pc:sldMkLst>
          <pc:docMk/>
          <pc:sldMk cId="2654042418" sldId="260"/>
        </pc:sldMkLst>
        <pc:spChg chg="mod">
          <ac:chgData name="Sachin Yadav" userId="ca0628d521f7cc78" providerId="LiveId" clId="{D965B12F-E92A-439C-BE34-E3063DDBE104}" dt="2020-07-13T09:27:17.896" v="5" actId="26606"/>
          <ac:spMkLst>
            <pc:docMk/>
            <pc:sldMk cId="2654042418" sldId="260"/>
            <ac:spMk id="2" creationId="{03DC1084-D2EC-4193-AF73-8D27617684E4}"/>
          </ac:spMkLst>
        </pc:spChg>
        <pc:spChg chg="mod">
          <ac:chgData name="Sachin Yadav" userId="ca0628d521f7cc78" providerId="LiveId" clId="{D965B12F-E92A-439C-BE34-E3063DDBE104}" dt="2020-07-13T09:27:17.896" v="5" actId="26606"/>
          <ac:spMkLst>
            <pc:docMk/>
            <pc:sldMk cId="2654042418" sldId="260"/>
            <ac:spMk id="3" creationId="{3062F2F1-CCE3-4336-BD57-A3446BF581C2}"/>
          </ac:spMkLst>
        </pc:spChg>
        <pc:spChg chg="add del">
          <ac:chgData name="Sachin Yadav" userId="ca0628d521f7cc78" providerId="LiveId" clId="{D965B12F-E92A-439C-BE34-E3063DDBE104}" dt="2020-07-13T09:27:14.978" v="2" actId="26606"/>
          <ac:spMkLst>
            <pc:docMk/>
            <pc:sldMk cId="2654042418" sldId="260"/>
            <ac:spMk id="8" creationId="{3A9C15D4-2EE7-4D05-B87C-91D1F3B9604B}"/>
          </ac:spMkLst>
        </pc:spChg>
        <pc:spChg chg="add del">
          <ac:chgData name="Sachin Yadav" userId="ca0628d521f7cc78" providerId="LiveId" clId="{D965B12F-E92A-439C-BE34-E3063DDBE104}" dt="2020-07-13T09:27:14.978" v="2" actId="26606"/>
          <ac:spMkLst>
            <pc:docMk/>
            <pc:sldMk cId="2654042418" sldId="260"/>
            <ac:spMk id="10" creationId="{4ED7B0FB-9654-4441-9545-02D458B68620}"/>
          </ac:spMkLst>
        </pc:spChg>
        <pc:spChg chg="add del">
          <ac:chgData name="Sachin Yadav" userId="ca0628d521f7cc78" providerId="LiveId" clId="{D965B12F-E92A-439C-BE34-E3063DDBE104}" dt="2020-07-13T09:27:17.864" v="4" actId="26606"/>
          <ac:spMkLst>
            <pc:docMk/>
            <pc:sldMk cId="2654042418" sldId="260"/>
            <ac:spMk id="16" creationId="{3A9C15D4-2EE7-4D05-B87C-91D1F3B9604B}"/>
          </ac:spMkLst>
        </pc:spChg>
        <pc:spChg chg="add del">
          <ac:chgData name="Sachin Yadav" userId="ca0628d521f7cc78" providerId="LiveId" clId="{D965B12F-E92A-439C-BE34-E3063DDBE104}" dt="2020-07-13T09:27:17.864" v="4" actId="26606"/>
          <ac:spMkLst>
            <pc:docMk/>
            <pc:sldMk cId="2654042418" sldId="260"/>
            <ac:spMk id="17" creationId="{4ED7B0FB-9654-4441-9545-02D458B68620}"/>
          </ac:spMkLst>
        </pc:spChg>
        <pc:spChg chg="add">
          <ac:chgData name="Sachin Yadav" userId="ca0628d521f7cc78" providerId="LiveId" clId="{D965B12F-E92A-439C-BE34-E3063DDBE104}" dt="2020-07-13T09:27:17.896" v="5" actId="26606"/>
          <ac:spMkLst>
            <pc:docMk/>
            <pc:sldMk cId="2654042418" sldId="260"/>
            <ac:spMk id="21" creationId="{3A9C15D4-2EE7-4D05-B87C-91D1F3B9604B}"/>
          </ac:spMkLst>
        </pc:spChg>
        <pc:spChg chg="add">
          <ac:chgData name="Sachin Yadav" userId="ca0628d521f7cc78" providerId="LiveId" clId="{D965B12F-E92A-439C-BE34-E3063DDBE104}" dt="2020-07-13T09:27:17.896" v="5" actId="26606"/>
          <ac:spMkLst>
            <pc:docMk/>
            <pc:sldMk cId="2654042418" sldId="260"/>
            <ac:spMk id="22" creationId="{4ED7B0FB-9654-4441-9545-02D458B68620}"/>
          </ac:spMkLst>
        </pc:spChg>
        <pc:picChg chg="add del">
          <ac:chgData name="Sachin Yadav" userId="ca0628d521f7cc78" providerId="LiveId" clId="{D965B12F-E92A-439C-BE34-E3063DDBE104}" dt="2020-07-13T09:27:14.978" v="2" actId="26606"/>
          <ac:picMkLst>
            <pc:docMk/>
            <pc:sldMk cId="2654042418" sldId="260"/>
            <ac:picMk id="12" creationId="{7BB94C57-FDF3-45A3-9D1F-904523D795D4}"/>
          </ac:picMkLst>
        </pc:picChg>
        <pc:picChg chg="add del">
          <ac:chgData name="Sachin Yadav" userId="ca0628d521f7cc78" providerId="LiveId" clId="{D965B12F-E92A-439C-BE34-E3063DDBE104}" dt="2020-07-13T09:27:14.978" v="2" actId="26606"/>
          <ac:picMkLst>
            <pc:docMk/>
            <pc:sldMk cId="2654042418" sldId="260"/>
            <ac:picMk id="14" creationId="{6AEBDF1A-221A-4497-BBA9-57A70D161510}"/>
          </ac:picMkLst>
        </pc:picChg>
        <pc:picChg chg="add del">
          <ac:chgData name="Sachin Yadav" userId="ca0628d521f7cc78" providerId="LiveId" clId="{D965B12F-E92A-439C-BE34-E3063DDBE104}" dt="2020-07-13T09:27:17.864" v="4" actId="26606"/>
          <ac:picMkLst>
            <pc:docMk/>
            <pc:sldMk cId="2654042418" sldId="260"/>
            <ac:picMk id="18" creationId="{7BB94C57-FDF3-45A3-9D1F-904523D795D4}"/>
          </ac:picMkLst>
        </pc:picChg>
        <pc:picChg chg="add del">
          <ac:chgData name="Sachin Yadav" userId="ca0628d521f7cc78" providerId="LiveId" clId="{D965B12F-E92A-439C-BE34-E3063DDBE104}" dt="2020-07-13T09:27:17.864" v="4" actId="26606"/>
          <ac:picMkLst>
            <pc:docMk/>
            <pc:sldMk cId="2654042418" sldId="260"/>
            <ac:picMk id="19" creationId="{6AEBDF1A-221A-4497-BBA9-57A70D161510}"/>
          </ac:picMkLst>
        </pc:picChg>
        <pc:picChg chg="add">
          <ac:chgData name="Sachin Yadav" userId="ca0628d521f7cc78" providerId="LiveId" clId="{D965B12F-E92A-439C-BE34-E3063DDBE104}" dt="2020-07-13T09:27:17.896" v="5" actId="26606"/>
          <ac:picMkLst>
            <pc:docMk/>
            <pc:sldMk cId="2654042418" sldId="260"/>
            <ac:picMk id="23" creationId="{7BB94C57-FDF3-45A3-9D1F-904523D795D4}"/>
          </ac:picMkLst>
        </pc:picChg>
        <pc:picChg chg="add">
          <ac:chgData name="Sachin Yadav" userId="ca0628d521f7cc78" providerId="LiveId" clId="{D965B12F-E92A-439C-BE34-E3063DDBE104}" dt="2020-07-13T09:27:17.896" v="5" actId="26606"/>
          <ac:picMkLst>
            <pc:docMk/>
            <pc:sldMk cId="2654042418" sldId="260"/>
            <ac:picMk id="24" creationId="{6AEBDF1A-221A-4497-BBA9-57A70D161510}"/>
          </ac:picMkLst>
        </pc:picChg>
      </pc:sldChg>
      <pc:sldChg chg="addSp modSp mod setBg">
        <pc:chgData name="Sachin Yadav" userId="ca0628d521f7cc78" providerId="LiveId" clId="{D965B12F-E92A-439C-BE34-E3063DDBE104}" dt="2020-07-13T09:27:03.587" v="0" actId="26606"/>
        <pc:sldMkLst>
          <pc:docMk/>
          <pc:sldMk cId="389984330" sldId="261"/>
        </pc:sldMkLst>
        <pc:spChg chg="mod">
          <ac:chgData name="Sachin Yadav" userId="ca0628d521f7cc78" providerId="LiveId" clId="{D965B12F-E92A-439C-BE34-E3063DDBE104}" dt="2020-07-13T09:27:03.587" v="0" actId="26606"/>
          <ac:spMkLst>
            <pc:docMk/>
            <pc:sldMk cId="389984330" sldId="261"/>
            <ac:spMk id="2" creationId="{A7A9D1B5-5EAD-4A78-8C15-18BAD06B55BC}"/>
          </ac:spMkLst>
        </pc:spChg>
        <pc:spChg chg="add">
          <ac:chgData name="Sachin Yadav" userId="ca0628d521f7cc78" providerId="LiveId" clId="{D965B12F-E92A-439C-BE34-E3063DDBE104}" dt="2020-07-13T09:27:03.587" v="0" actId="26606"/>
          <ac:spMkLst>
            <pc:docMk/>
            <pc:sldMk cId="389984330" sldId="261"/>
            <ac:spMk id="14" creationId="{31CA2540-FD07-4286-91E4-8D0DE4E50979}"/>
          </ac:spMkLst>
        </pc:spChg>
        <pc:picChg chg="mod">
          <ac:chgData name="Sachin Yadav" userId="ca0628d521f7cc78" providerId="LiveId" clId="{D965B12F-E92A-439C-BE34-E3063DDBE104}" dt="2020-07-13T09:27:03.587" v="0" actId="26606"/>
          <ac:picMkLst>
            <pc:docMk/>
            <pc:sldMk cId="389984330" sldId="261"/>
            <ac:picMk id="5" creationId="{18B410DF-FA74-4EA5-833B-953236D81C31}"/>
          </ac:picMkLst>
        </pc:picChg>
        <pc:picChg chg="add">
          <ac:chgData name="Sachin Yadav" userId="ca0628d521f7cc78" providerId="LiveId" clId="{D965B12F-E92A-439C-BE34-E3063DDBE104}" dt="2020-07-13T09:27:03.587" v="0" actId="26606"/>
          <ac:picMkLst>
            <pc:docMk/>
            <pc:sldMk cId="389984330" sldId="261"/>
            <ac:picMk id="10" creationId="{25496B42-CC46-4183-B481-887CD3E8C725}"/>
          </ac:picMkLst>
        </pc:picChg>
        <pc:picChg chg="add">
          <ac:chgData name="Sachin Yadav" userId="ca0628d521f7cc78" providerId="LiveId" clId="{D965B12F-E92A-439C-BE34-E3063DDBE104}" dt="2020-07-13T09:27:03.587" v="0" actId="26606"/>
          <ac:picMkLst>
            <pc:docMk/>
            <pc:sldMk cId="389984330" sldId="261"/>
            <ac:picMk id="12" creationId="{E2758CE0-F916-4DCE-88D1-71430BE441B2}"/>
          </ac:picMkLst>
        </pc:picChg>
        <pc:picChg chg="add">
          <ac:chgData name="Sachin Yadav" userId="ca0628d521f7cc78" providerId="LiveId" clId="{D965B12F-E92A-439C-BE34-E3063DDBE104}" dt="2020-07-13T09:27:03.587" v="0" actId="26606"/>
          <ac:picMkLst>
            <pc:docMk/>
            <pc:sldMk cId="389984330" sldId="261"/>
            <ac:picMk id="16" creationId="{214924F5-CDC2-4DFA-82F3-4843ADD678A7}"/>
          </ac:picMkLst>
        </pc:picChg>
        <pc:picChg chg="add">
          <ac:chgData name="Sachin Yadav" userId="ca0628d521f7cc78" providerId="LiveId" clId="{D965B12F-E92A-439C-BE34-E3063DDBE104}" dt="2020-07-13T09:27:03.587" v="0" actId="26606"/>
          <ac:picMkLst>
            <pc:docMk/>
            <pc:sldMk cId="389984330" sldId="261"/>
            <ac:picMk id="18" creationId="{AED59812-6820-446C-B994-0D059C97DC3F}"/>
          </ac:picMkLst>
        </pc:picChg>
        <pc:picChg chg="add">
          <ac:chgData name="Sachin Yadav" userId="ca0628d521f7cc78" providerId="LiveId" clId="{D965B12F-E92A-439C-BE34-E3063DDBE104}" dt="2020-07-13T09:27:03.587" v="0" actId="26606"/>
          <ac:picMkLst>
            <pc:docMk/>
            <pc:sldMk cId="389984330" sldId="261"/>
            <ac:picMk id="20" creationId="{E844ED7C-1917-40D8-8B42-1B1C27BC5A54}"/>
          </ac:picMkLst>
        </pc:picChg>
      </pc:sldChg>
      <pc:sldChg chg="addSp delSp modSp new mod setBg">
        <pc:chgData name="Sachin Yadav" userId="ca0628d521f7cc78" providerId="LiveId" clId="{D965B12F-E92A-439C-BE34-E3063DDBE104}" dt="2020-07-13T09:32:12.991" v="21" actId="26606"/>
        <pc:sldMkLst>
          <pc:docMk/>
          <pc:sldMk cId="3486070378" sldId="262"/>
        </pc:sldMkLst>
        <pc:spChg chg="mod">
          <ac:chgData name="Sachin Yadav" userId="ca0628d521f7cc78" providerId="LiveId" clId="{D965B12F-E92A-439C-BE34-E3063DDBE104}" dt="2020-07-13T09:32:12.991" v="21" actId="26606"/>
          <ac:spMkLst>
            <pc:docMk/>
            <pc:sldMk cId="3486070378" sldId="262"/>
            <ac:spMk id="2" creationId="{D14C8E71-2314-4E4E-823A-8BC427BBD022}"/>
          </ac:spMkLst>
        </pc:spChg>
        <pc:spChg chg="del mod">
          <ac:chgData name="Sachin Yadav" userId="ca0628d521f7cc78" providerId="LiveId" clId="{D965B12F-E92A-439C-BE34-E3063DDBE104}" dt="2020-07-13T09:32:12.991" v="21" actId="26606"/>
          <ac:spMkLst>
            <pc:docMk/>
            <pc:sldMk cId="3486070378" sldId="262"/>
            <ac:spMk id="3" creationId="{7B14E7CF-5C35-4A72-A106-3515CB358FBD}"/>
          </ac:spMkLst>
        </pc:spChg>
        <pc:spChg chg="add del">
          <ac:chgData name="Sachin Yadav" userId="ca0628d521f7cc78" providerId="LiveId" clId="{D965B12F-E92A-439C-BE34-E3063DDBE104}" dt="2020-07-13T09:32:12.956" v="20" actId="26606"/>
          <ac:spMkLst>
            <pc:docMk/>
            <pc:sldMk cId="3486070378" sldId="262"/>
            <ac:spMk id="9" creationId="{DC3B8C6B-63CA-4384-8059-2036BE520277}"/>
          </ac:spMkLst>
        </pc:spChg>
        <pc:spChg chg="add del">
          <ac:chgData name="Sachin Yadav" userId="ca0628d521f7cc78" providerId="LiveId" clId="{D965B12F-E92A-439C-BE34-E3063DDBE104}" dt="2020-07-13T09:32:12.956" v="20" actId="26606"/>
          <ac:spMkLst>
            <pc:docMk/>
            <pc:sldMk cId="3486070378" sldId="262"/>
            <ac:spMk id="11" creationId="{C71B03AA-C0EB-4104-84F8-E1AB8BFBEF60}"/>
          </ac:spMkLst>
        </pc:spChg>
        <pc:graphicFrameChg chg="add">
          <ac:chgData name="Sachin Yadav" userId="ca0628d521f7cc78" providerId="LiveId" clId="{D965B12F-E92A-439C-BE34-E3063DDBE104}" dt="2020-07-13T09:32:12.991" v="21" actId="26606"/>
          <ac:graphicFrameMkLst>
            <pc:docMk/>
            <pc:sldMk cId="3486070378" sldId="262"/>
            <ac:graphicFrameMk id="15" creationId="{BCE20317-3B27-4804-8A0C-DCEF7A3ACCAD}"/>
          </ac:graphicFrameMkLst>
        </pc:graphicFrameChg>
        <pc:picChg chg="add del">
          <ac:chgData name="Sachin Yadav" userId="ca0628d521f7cc78" providerId="LiveId" clId="{D965B12F-E92A-439C-BE34-E3063DDBE104}" dt="2020-07-13T09:32:12.956" v="20" actId="26606"/>
          <ac:picMkLst>
            <pc:docMk/>
            <pc:sldMk cId="3486070378" sldId="262"/>
            <ac:picMk id="5" creationId="{3EF9230C-2981-48D6-A790-49E02DF31CA6}"/>
          </ac:picMkLst>
        </pc:picChg>
        <pc:picChg chg="add del">
          <ac:chgData name="Sachin Yadav" userId="ca0628d521f7cc78" providerId="LiveId" clId="{D965B12F-E92A-439C-BE34-E3063DDBE104}" dt="2020-07-13T09:32:12.956" v="20" actId="26606"/>
          <ac:picMkLst>
            <pc:docMk/>
            <pc:sldMk cId="3486070378" sldId="262"/>
            <ac:picMk id="13" creationId="{09C2B723-6C2F-49DE-A429-50BDFD1ADB45}"/>
          </ac:picMkLst>
        </pc:picChg>
      </pc:sldChg>
      <pc:sldChg chg="addSp delSp modSp new mod setBg">
        <pc:chgData name="Sachin Yadav" userId="ca0628d521f7cc78" providerId="LiveId" clId="{D965B12F-E92A-439C-BE34-E3063DDBE104}" dt="2020-07-13T09:35:35.982" v="30" actId="26606"/>
        <pc:sldMkLst>
          <pc:docMk/>
          <pc:sldMk cId="1615605150" sldId="263"/>
        </pc:sldMkLst>
        <pc:spChg chg="mod">
          <ac:chgData name="Sachin Yadav" userId="ca0628d521f7cc78" providerId="LiveId" clId="{D965B12F-E92A-439C-BE34-E3063DDBE104}" dt="2020-07-13T09:35:35.982" v="30" actId="26606"/>
          <ac:spMkLst>
            <pc:docMk/>
            <pc:sldMk cId="1615605150" sldId="263"/>
            <ac:spMk id="2" creationId="{D9C80304-9EC4-4254-93CB-7E0D750D2C53}"/>
          </ac:spMkLst>
        </pc:spChg>
        <pc:spChg chg="del">
          <ac:chgData name="Sachin Yadav" userId="ca0628d521f7cc78" providerId="LiveId" clId="{D965B12F-E92A-439C-BE34-E3063DDBE104}" dt="2020-07-13T09:35:10.998" v="24"/>
          <ac:spMkLst>
            <pc:docMk/>
            <pc:sldMk cId="1615605150" sldId="263"/>
            <ac:spMk id="3" creationId="{CFA6BE16-351B-492F-98AD-C7A338B27819}"/>
          </ac:spMkLst>
        </pc:spChg>
        <pc:spChg chg="add">
          <ac:chgData name="Sachin Yadav" userId="ca0628d521f7cc78" providerId="LiveId" clId="{D965B12F-E92A-439C-BE34-E3063DDBE104}" dt="2020-07-13T09:35:35.982" v="30" actId="26606"/>
          <ac:spMkLst>
            <pc:docMk/>
            <pc:sldMk cId="1615605150" sldId="263"/>
            <ac:spMk id="14" creationId="{31CA2540-FD07-4286-91E4-8D0DE4E50979}"/>
          </ac:spMkLst>
        </pc:spChg>
        <pc:picChg chg="add mod">
          <ac:chgData name="Sachin Yadav" userId="ca0628d521f7cc78" providerId="LiveId" clId="{D965B12F-E92A-439C-BE34-E3063DDBE104}" dt="2020-07-13T09:35:35.982" v="30" actId="26606"/>
          <ac:picMkLst>
            <pc:docMk/>
            <pc:sldMk cId="1615605150" sldId="263"/>
            <ac:picMk id="5" creationId="{3A8DD4EA-7619-4BD4-A4EC-437B2DC5926C}"/>
          </ac:picMkLst>
        </pc:picChg>
        <pc:picChg chg="add">
          <ac:chgData name="Sachin Yadav" userId="ca0628d521f7cc78" providerId="LiveId" clId="{D965B12F-E92A-439C-BE34-E3063DDBE104}" dt="2020-07-13T09:35:35.982" v="30" actId="26606"/>
          <ac:picMkLst>
            <pc:docMk/>
            <pc:sldMk cId="1615605150" sldId="263"/>
            <ac:picMk id="10" creationId="{25496B42-CC46-4183-B481-887CD3E8C725}"/>
          </ac:picMkLst>
        </pc:picChg>
        <pc:picChg chg="add">
          <ac:chgData name="Sachin Yadav" userId="ca0628d521f7cc78" providerId="LiveId" clId="{D965B12F-E92A-439C-BE34-E3063DDBE104}" dt="2020-07-13T09:35:35.982" v="30" actId="26606"/>
          <ac:picMkLst>
            <pc:docMk/>
            <pc:sldMk cId="1615605150" sldId="263"/>
            <ac:picMk id="12" creationId="{E2758CE0-F916-4DCE-88D1-71430BE441B2}"/>
          </ac:picMkLst>
        </pc:picChg>
        <pc:picChg chg="add">
          <ac:chgData name="Sachin Yadav" userId="ca0628d521f7cc78" providerId="LiveId" clId="{D965B12F-E92A-439C-BE34-E3063DDBE104}" dt="2020-07-13T09:35:35.982" v="30" actId="26606"/>
          <ac:picMkLst>
            <pc:docMk/>
            <pc:sldMk cId="1615605150" sldId="263"/>
            <ac:picMk id="16" creationId="{214924F5-CDC2-4DFA-82F3-4843ADD678A7}"/>
          </ac:picMkLst>
        </pc:picChg>
        <pc:picChg chg="add">
          <ac:chgData name="Sachin Yadav" userId="ca0628d521f7cc78" providerId="LiveId" clId="{D965B12F-E92A-439C-BE34-E3063DDBE104}" dt="2020-07-13T09:35:35.982" v="30" actId="26606"/>
          <ac:picMkLst>
            <pc:docMk/>
            <pc:sldMk cId="1615605150" sldId="263"/>
            <ac:picMk id="18" creationId="{AED59812-6820-446C-B994-0D059C97DC3F}"/>
          </ac:picMkLst>
        </pc:picChg>
        <pc:picChg chg="add">
          <ac:chgData name="Sachin Yadav" userId="ca0628d521f7cc78" providerId="LiveId" clId="{D965B12F-E92A-439C-BE34-E3063DDBE104}" dt="2020-07-13T09:35:35.982" v="30" actId="26606"/>
          <ac:picMkLst>
            <pc:docMk/>
            <pc:sldMk cId="1615605150" sldId="263"/>
            <ac:picMk id="20" creationId="{E844ED7C-1917-40D8-8B42-1B1C27BC5A54}"/>
          </ac:picMkLst>
        </pc:picChg>
      </pc:sldChg>
      <pc:sldChg chg="addSp delSp modSp new mod setBg">
        <pc:chgData name="Sachin Yadav" userId="ca0628d521f7cc78" providerId="LiveId" clId="{D965B12F-E92A-439C-BE34-E3063DDBE104}" dt="2020-07-13T09:37:19.616" v="34" actId="26606"/>
        <pc:sldMkLst>
          <pc:docMk/>
          <pc:sldMk cId="1731192162" sldId="264"/>
        </pc:sldMkLst>
        <pc:spChg chg="mod">
          <ac:chgData name="Sachin Yadav" userId="ca0628d521f7cc78" providerId="LiveId" clId="{D965B12F-E92A-439C-BE34-E3063DDBE104}" dt="2020-07-13T09:37:19.616" v="34" actId="26606"/>
          <ac:spMkLst>
            <pc:docMk/>
            <pc:sldMk cId="1731192162" sldId="264"/>
            <ac:spMk id="2" creationId="{1527A0F5-3C84-496D-8083-B34DAFD04E34}"/>
          </ac:spMkLst>
        </pc:spChg>
        <pc:spChg chg="del mod">
          <ac:chgData name="Sachin Yadav" userId="ca0628d521f7cc78" providerId="LiveId" clId="{D965B12F-E92A-439C-BE34-E3063DDBE104}" dt="2020-07-13T09:37:19.616" v="34" actId="26606"/>
          <ac:spMkLst>
            <pc:docMk/>
            <pc:sldMk cId="1731192162" sldId="264"/>
            <ac:spMk id="3" creationId="{CBAAF187-0B00-4CB6-B95C-0407F1CCFF86}"/>
          </ac:spMkLst>
        </pc:spChg>
        <pc:spChg chg="add">
          <ac:chgData name="Sachin Yadav" userId="ca0628d521f7cc78" providerId="LiveId" clId="{D965B12F-E92A-439C-BE34-E3063DDBE104}" dt="2020-07-13T09:37:19.616" v="34" actId="26606"/>
          <ac:spMkLst>
            <pc:docMk/>
            <pc:sldMk cId="1731192162" sldId="264"/>
            <ac:spMk id="9" creationId="{3A9C15D4-2EE7-4D05-B87C-91D1F3B9604B}"/>
          </ac:spMkLst>
        </pc:spChg>
        <pc:spChg chg="add">
          <ac:chgData name="Sachin Yadav" userId="ca0628d521f7cc78" providerId="LiveId" clId="{D965B12F-E92A-439C-BE34-E3063DDBE104}" dt="2020-07-13T09:37:19.616" v="34" actId="26606"/>
          <ac:spMkLst>
            <pc:docMk/>
            <pc:sldMk cId="1731192162" sldId="264"/>
            <ac:spMk id="11" creationId="{4ED7B0FB-9654-4441-9545-02D458B68620}"/>
          </ac:spMkLst>
        </pc:spChg>
        <pc:graphicFrameChg chg="add">
          <ac:chgData name="Sachin Yadav" userId="ca0628d521f7cc78" providerId="LiveId" clId="{D965B12F-E92A-439C-BE34-E3063DDBE104}" dt="2020-07-13T09:37:19.616" v="34" actId="26606"/>
          <ac:graphicFrameMkLst>
            <pc:docMk/>
            <pc:sldMk cId="1731192162" sldId="264"/>
            <ac:graphicFrameMk id="5" creationId="{1E7385A6-92F5-4B85-98CA-CEBA1ACA55EA}"/>
          </ac:graphicFrameMkLst>
        </pc:graphicFrameChg>
        <pc:picChg chg="add">
          <ac:chgData name="Sachin Yadav" userId="ca0628d521f7cc78" providerId="LiveId" clId="{D965B12F-E92A-439C-BE34-E3063DDBE104}" dt="2020-07-13T09:37:19.616" v="34" actId="26606"/>
          <ac:picMkLst>
            <pc:docMk/>
            <pc:sldMk cId="1731192162" sldId="264"/>
            <ac:picMk id="13" creationId="{7BB94C57-FDF3-45A3-9D1F-904523D795D4}"/>
          </ac:picMkLst>
        </pc:picChg>
        <pc:picChg chg="add">
          <ac:chgData name="Sachin Yadav" userId="ca0628d521f7cc78" providerId="LiveId" clId="{D965B12F-E92A-439C-BE34-E3063DDBE104}" dt="2020-07-13T09:37:19.616" v="34" actId="26606"/>
          <ac:picMkLst>
            <pc:docMk/>
            <pc:sldMk cId="1731192162" sldId="264"/>
            <ac:picMk id="15" creationId="{6AEBDF1A-221A-4497-BBA9-57A70D161510}"/>
          </ac:picMkLst>
        </pc:picChg>
      </pc:sldChg>
      <pc:sldChg chg="addSp delSp modSp new mod setBg">
        <pc:chgData name="Sachin Yadav" userId="ca0628d521f7cc78" providerId="LiveId" clId="{D965B12F-E92A-439C-BE34-E3063DDBE104}" dt="2020-07-13T09:38:54.262" v="56" actId="26606"/>
        <pc:sldMkLst>
          <pc:docMk/>
          <pc:sldMk cId="2509005579" sldId="265"/>
        </pc:sldMkLst>
        <pc:spChg chg="mod">
          <ac:chgData name="Sachin Yadav" userId="ca0628d521f7cc78" providerId="LiveId" clId="{D965B12F-E92A-439C-BE34-E3063DDBE104}" dt="2020-07-13T09:38:54.262" v="56" actId="26606"/>
          <ac:spMkLst>
            <pc:docMk/>
            <pc:sldMk cId="2509005579" sldId="265"/>
            <ac:spMk id="2" creationId="{5C948E14-E938-4F7A-B67E-954D838BD85D}"/>
          </ac:spMkLst>
        </pc:spChg>
        <pc:spChg chg="add del mod">
          <ac:chgData name="Sachin Yadav" userId="ca0628d521f7cc78" providerId="LiveId" clId="{D965B12F-E92A-439C-BE34-E3063DDBE104}" dt="2020-07-13T09:38:54.262" v="56" actId="26606"/>
          <ac:spMkLst>
            <pc:docMk/>
            <pc:sldMk cId="2509005579" sldId="265"/>
            <ac:spMk id="3" creationId="{0AD96891-5D44-4484-B70E-099D571E9A68}"/>
          </ac:spMkLst>
        </pc:spChg>
        <pc:spChg chg="add del">
          <ac:chgData name="Sachin Yadav" userId="ca0628d521f7cc78" providerId="LiveId" clId="{D965B12F-E92A-439C-BE34-E3063DDBE104}" dt="2020-07-13T09:38:54.226" v="55" actId="26606"/>
          <ac:spMkLst>
            <pc:docMk/>
            <pc:sldMk cId="2509005579" sldId="265"/>
            <ac:spMk id="9" creationId="{3A9C15D4-2EE7-4D05-B87C-91D1F3B9604B}"/>
          </ac:spMkLst>
        </pc:spChg>
        <pc:spChg chg="add del">
          <ac:chgData name="Sachin Yadav" userId="ca0628d521f7cc78" providerId="LiveId" clId="{D965B12F-E92A-439C-BE34-E3063DDBE104}" dt="2020-07-13T09:38:54.226" v="55" actId="26606"/>
          <ac:spMkLst>
            <pc:docMk/>
            <pc:sldMk cId="2509005579" sldId="265"/>
            <ac:spMk id="11" creationId="{4ED7B0FB-9654-4441-9545-02D458B68620}"/>
          </ac:spMkLst>
        </pc:spChg>
        <pc:graphicFrameChg chg="add del">
          <ac:chgData name="Sachin Yadav" userId="ca0628d521f7cc78" providerId="LiveId" clId="{D965B12F-E92A-439C-BE34-E3063DDBE104}" dt="2020-07-13T09:38:33.793" v="53" actId="26606"/>
          <ac:graphicFrameMkLst>
            <pc:docMk/>
            <pc:sldMk cId="2509005579" sldId="265"/>
            <ac:graphicFrameMk id="5" creationId="{CE101439-F696-468C-8B35-771B833A1581}"/>
          </ac:graphicFrameMkLst>
        </pc:graphicFrameChg>
        <pc:graphicFrameChg chg="add del">
          <ac:chgData name="Sachin Yadav" userId="ca0628d521f7cc78" providerId="LiveId" clId="{D965B12F-E92A-439C-BE34-E3063DDBE104}" dt="2020-07-13T09:38:54.226" v="55" actId="26606"/>
          <ac:graphicFrameMkLst>
            <pc:docMk/>
            <pc:sldMk cId="2509005579" sldId="265"/>
            <ac:graphicFrameMk id="7" creationId="{2AE0DA4B-571E-4D29-A4BA-D2E235E29CFE}"/>
          </ac:graphicFrameMkLst>
        </pc:graphicFrameChg>
        <pc:graphicFrameChg chg="add">
          <ac:chgData name="Sachin Yadav" userId="ca0628d521f7cc78" providerId="LiveId" clId="{D965B12F-E92A-439C-BE34-E3063DDBE104}" dt="2020-07-13T09:38:54.262" v="56" actId="26606"/>
          <ac:graphicFrameMkLst>
            <pc:docMk/>
            <pc:sldMk cId="2509005579" sldId="265"/>
            <ac:graphicFrameMk id="17" creationId="{2AAA6ED5-3060-4E69-A56C-8B004CD8286F}"/>
          </ac:graphicFrameMkLst>
        </pc:graphicFrameChg>
        <pc:picChg chg="add del">
          <ac:chgData name="Sachin Yadav" userId="ca0628d521f7cc78" providerId="LiveId" clId="{D965B12F-E92A-439C-BE34-E3063DDBE104}" dt="2020-07-13T09:38:54.226" v="55" actId="26606"/>
          <ac:picMkLst>
            <pc:docMk/>
            <pc:sldMk cId="2509005579" sldId="265"/>
            <ac:picMk id="13" creationId="{7BB94C57-FDF3-45A3-9D1F-904523D795D4}"/>
          </ac:picMkLst>
        </pc:picChg>
        <pc:picChg chg="add del">
          <ac:chgData name="Sachin Yadav" userId="ca0628d521f7cc78" providerId="LiveId" clId="{D965B12F-E92A-439C-BE34-E3063DDBE104}" dt="2020-07-13T09:38:54.226" v="55" actId="26606"/>
          <ac:picMkLst>
            <pc:docMk/>
            <pc:sldMk cId="2509005579" sldId="265"/>
            <ac:picMk id="15" creationId="{6AEBDF1A-221A-4497-BBA9-57A70D161510}"/>
          </ac:picMkLst>
        </pc:picChg>
      </pc:sldChg>
      <pc:sldChg chg="addSp delSp modSp new mod setBg">
        <pc:chgData name="Sachin Yadav" userId="ca0628d521f7cc78" providerId="LiveId" clId="{D965B12F-E92A-439C-BE34-E3063DDBE104}" dt="2020-07-13T11:16:03.815" v="90" actId="26606"/>
        <pc:sldMkLst>
          <pc:docMk/>
          <pc:sldMk cId="3858141705" sldId="266"/>
        </pc:sldMkLst>
        <pc:spChg chg="mod">
          <ac:chgData name="Sachin Yadav" userId="ca0628d521f7cc78" providerId="LiveId" clId="{D965B12F-E92A-439C-BE34-E3063DDBE104}" dt="2020-07-13T11:16:03.815" v="90" actId="26606"/>
          <ac:spMkLst>
            <pc:docMk/>
            <pc:sldMk cId="3858141705" sldId="266"/>
            <ac:spMk id="2" creationId="{105229B9-A52D-4051-9350-2E64468F7333}"/>
          </ac:spMkLst>
        </pc:spChg>
        <pc:spChg chg="add del mod">
          <ac:chgData name="Sachin Yadav" userId="ca0628d521f7cc78" providerId="LiveId" clId="{D965B12F-E92A-439C-BE34-E3063DDBE104}" dt="2020-07-13T11:16:03.815" v="90" actId="26606"/>
          <ac:spMkLst>
            <pc:docMk/>
            <pc:sldMk cId="3858141705" sldId="266"/>
            <ac:spMk id="3" creationId="{346F308F-1B5F-49DA-84EC-719D78D3E3A3}"/>
          </ac:spMkLst>
        </pc:spChg>
        <pc:spChg chg="add del">
          <ac:chgData name="Sachin Yadav" userId="ca0628d521f7cc78" providerId="LiveId" clId="{D965B12F-E92A-439C-BE34-E3063DDBE104}" dt="2020-07-13T11:16:03.757" v="89" actId="26606"/>
          <ac:spMkLst>
            <pc:docMk/>
            <pc:sldMk cId="3858141705" sldId="266"/>
            <ac:spMk id="9" creationId="{3A9C15D4-2EE7-4D05-B87C-91D1F3B9604B}"/>
          </ac:spMkLst>
        </pc:spChg>
        <pc:spChg chg="add del">
          <ac:chgData name="Sachin Yadav" userId="ca0628d521f7cc78" providerId="LiveId" clId="{D965B12F-E92A-439C-BE34-E3063DDBE104}" dt="2020-07-13T11:16:03.757" v="89" actId="26606"/>
          <ac:spMkLst>
            <pc:docMk/>
            <pc:sldMk cId="3858141705" sldId="266"/>
            <ac:spMk id="11" creationId="{4ED7B0FB-9654-4441-9545-02D458B68620}"/>
          </ac:spMkLst>
        </pc:spChg>
        <pc:spChg chg="add">
          <ac:chgData name="Sachin Yadav" userId="ca0628d521f7cc78" providerId="LiveId" clId="{D965B12F-E92A-439C-BE34-E3063DDBE104}" dt="2020-07-13T11:16:03.815" v="90" actId="26606"/>
          <ac:spMkLst>
            <pc:docMk/>
            <pc:sldMk cId="3858141705" sldId="266"/>
            <ac:spMk id="17" creationId="{37045EDB-9848-48E1-AF93-51B94A6B4482}"/>
          </ac:spMkLst>
        </pc:spChg>
        <pc:spChg chg="add">
          <ac:chgData name="Sachin Yadav" userId="ca0628d521f7cc78" providerId="LiveId" clId="{D965B12F-E92A-439C-BE34-E3063DDBE104}" dt="2020-07-13T11:16:03.815" v="90" actId="26606"/>
          <ac:spMkLst>
            <pc:docMk/>
            <pc:sldMk cId="3858141705" sldId="266"/>
            <ac:spMk id="18" creationId="{099DAEF2-2587-42F9-A6E0-D0002FD4D987}"/>
          </ac:spMkLst>
        </pc:spChg>
        <pc:graphicFrameChg chg="add del">
          <ac:chgData name="Sachin Yadav" userId="ca0628d521f7cc78" providerId="LiveId" clId="{D965B12F-E92A-439C-BE34-E3063DDBE104}" dt="2020-07-13T11:15:56.987" v="87" actId="26606"/>
          <ac:graphicFrameMkLst>
            <pc:docMk/>
            <pc:sldMk cId="3858141705" sldId="266"/>
            <ac:graphicFrameMk id="5" creationId="{61CA56BB-5D0F-4462-80FC-05B066C48C85}"/>
          </ac:graphicFrameMkLst>
        </pc:graphicFrameChg>
        <pc:graphicFrameChg chg="add del">
          <ac:chgData name="Sachin Yadav" userId="ca0628d521f7cc78" providerId="LiveId" clId="{D965B12F-E92A-439C-BE34-E3063DDBE104}" dt="2020-07-13T11:16:03.757" v="89" actId="26606"/>
          <ac:graphicFrameMkLst>
            <pc:docMk/>
            <pc:sldMk cId="3858141705" sldId="266"/>
            <ac:graphicFrameMk id="7" creationId="{FB2FC905-D36A-4E1C-A0EE-39FE6F6B5837}"/>
          </ac:graphicFrameMkLst>
        </pc:graphicFrameChg>
        <pc:graphicFrameChg chg="add">
          <ac:chgData name="Sachin Yadav" userId="ca0628d521f7cc78" providerId="LiveId" clId="{D965B12F-E92A-439C-BE34-E3063DDBE104}" dt="2020-07-13T11:16:03.815" v="90" actId="26606"/>
          <ac:graphicFrameMkLst>
            <pc:docMk/>
            <pc:sldMk cId="3858141705" sldId="266"/>
            <ac:graphicFrameMk id="20" creationId="{0521C06B-8A44-4688-9C2A-DC34617B439E}"/>
          </ac:graphicFrameMkLst>
        </pc:graphicFrameChg>
        <pc:picChg chg="add del">
          <ac:chgData name="Sachin Yadav" userId="ca0628d521f7cc78" providerId="LiveId" clId="{D965B12F-E92A-439C-BE34-E3063DDBE104}" dt="2020-07-13T11:16:03.757" v="89" actId="26606"/>
          <ac:picMkLst>
            <pc:docMk/>
            <pc:sldMk cId="3858141705" sldId="266"/>
            <ac:picMk id="13" creationId="{7BB94C57-FDF3-45A3-9D1F-904523D795D4}"/>
          </ac:picMkLst>
        </pc:picChg>
        <pc:picChg chg="add del">
          <ac:chgData name="Sachin Yadav" userId="ca0628d521f7cc78" providerId="LiveId" clId="{D965B12F-E92A-439C-BE34-E3063DDBE104}" dt="2020-07-13T11:16:03.757" v="89" actId="26606"/>
          <ac:picMkLst>
            <pc:docMk/>
            <pc:sldMk cId="3858141705" sldId="266"/>
            <ac:picMk id="15" creationId="{6AEBDF1A-221A-4497-BBA9-57A70D161510}"/>
          </ac:picMkLst>
        </pc:picChg>
        <pc:picChg chg="add">
          <ac:chgData name="Sachin Yadav" userId="ca0628d521f7cc78" providerId="LiveId" clId="{D965B12F-E92A-439C-BE34-E3063DDBE104}" dt="2020-07-13T11:16:03.815" v="90" actId="26606"/>
          <ac:picMkLst>
            <pc:docMk/>
            <pc:sldMk cId="3858141705" sldId="266"/>
            <ac:picMk id="19" creationId="{F96B48BD-04DD-4A15-B184-476ECCC40E5A}"/>
          </ac:picMkLst>
        </pc:picChg>
      </pc:sldChg>
      <pc:sldChg chg="addSp delSp modSp new mod setBg">
        <pc:chgData name="Sachin Yadav" userId="ca0628d521f7cc78" providerId="LiveId" clId="{D965B12F-E92A-439C-BE34-E3063DDBE104}" dt="2020-07-13T11:17:24.096" v="101" actId="26606"/>
        <pc:sldMkLst>
          <pc:docMk/>
          <pc:sldMk cId="117276170" sldId="267"/>
        </pc:sldMkLst>
        <pc:spChg chg="mod">
          <ac:chgData name="Sachin Yadav" userId="ca0628d521f7cc78" providerId="LiveId" clId="{D965B12F-E92A-439C-BE34-E3063DDBE104}" dt="2020-07-13T11:17:24.096" v="101" actId="26606"/>
          <ac:spMkLst>
            <pc:docMk/>
            <pc:sldMk cId="117276170" sldId="267"/>
            <ac:spMk id="2" creationId="{819C97D9-1997-406B-A3B5-82C7F341EF86}"/>
          </ac:spMkLst>
        </pc:spChg>
        <pc:spChg chg="mod">
          <ac:chgData name="Sachin Yadav" userId="ca0628d521f7cc78" providerId="LiveId" clId="{D965B12F-E92A-439C-BE34-E3063DDBE104}" dt="2020-07-13T11:17:24.096" v="101" actId="26606"/>
          <ac:spMkLst>
            <pc:docMk/>
            <pc:sldMk cId="117276170" sldId="267"/>
            <ac:spMk id="3" creationId="{DA00F763-89DC-4C5A-BCD1-D23ECC110C89}"/>
          </ac:spMkLst>
        </pc:spChg>
        <pc:spChg chg="add del">
          <ac:chgData name="Sachin Yadav" userId="ca0628d521f7cc78" providerId="LiveId" clId="{D965B12F-E92A-439C-BE34-E3063DDBE104}" dt="2020-07-13T11:17:24.096" v="101" actId="26606"/>
          <ac:spMkLst>
            <pc:docMk/>
            <pc:sldMk cId="117276170" sldId="267"/>
            <ac:spMk id="8" creationId="{E3F012C5-2940-4F3E-BB5E-B8B2C9E82914}"/>
          </ac:spMkLst>
        </pc:spChg>
        <pc:spChg chg="add del">
          <ac:chgData name="Sachin Yadav" userId="ca0628d521f7cc78" providerId="LiveId" clId="{D965B12F-E92A-439C-BE34-E3063DDBE104}" dt="2020-07-13T11:17:24.096" v="101" actId="26606"/>
          <ac:spMkLst>
            <pc:docMk/>
            <pc:sldMk cId="117276170" sldId="267"/>
            <ac:spMk id="10" creationId="{EB37C977-E7E3-44AC-AEC8-2E276419094B}"/>
          </ac:spMkLst>
        </pc:spChg>
        <pc:spChg chg="add del">
          <ac:chgData name="Sachin Yadav" userId="ca0628d521f7cc78" providerId="LiveId" clId="{D965B12F-E92A-439C-BE34-E3063DDBE104}" dt="2020-07-13T11:17:19.687" v="98" actId="26606"/>
          <ac:spMkLst>
            <pc:docMk/>
            <pc:sldMk cId="117276170" sldId="267"/>
            <ac:spMk id="17" creationId="{3A9C15D4-2EE7-4D05-B87C-91D1F3B9604B}"/>
          </ac:spMkLst>
        </pc:spChg>
        <pc:spChg chg="add del">
          <ac:chgData name="Sachin Yadav" userId="ca0628d521f7cc78" providerId="LiveId" clId="{D965B12F-E92A-439C-BE34-E3063DDBE104}" dt="2020-07-13T11:17:19.687" v="98" actId="26606"/>
          <ac:spMkLst>
            <pc:docMk/>
            <pc:sldMk cId="117276170" sldId="267"/>
            <ac:spMk id="19" creationId="{4ED7B0FB-9654-4441-9545-02D458B68620}"/>
          </ac:spMkLst>
        </pc:spChg>
        <pc:spChg chg="add del">
          <ac:chgData name="Sachin Yadav" userId="ca0628d521f7cc78" providerId="LiveId" clId="{D965B12F-E92A-439C-BE34-E3063DDBE104}" dt="2020-07-13T11:17:24.051" v="100" actId="26606"/>
          <ac:spMkLst>
            <pc:docMk/>
            <pc:sldMk cId="117276170" sldId="267"/>
            <ac:spMk id="25" creationId="{E3F012C5-2940-4F3E-BB5E-B8B2C9E82914}"/>
          </ac:spMkLst>
        </pc:spChg>
        <pc:spChg chg="add del">
          <ac:chgData name="Sachin Yadav" userId="ca0628d521f7cc78" providerId="LiveId" clId="{D965B12F-E92A-439C-BE34-E3063DDBE104}" dt="2020-07-13T11:17:24.051" v="100" actId="26606"/>
          <ac:spMkLst>
            <pc:docMk/>
            <pc:sldMk cId="117276170" sldId="267"/>
            <ac:spMk id="26" creationId="{EB37C977-E7E3-44AC-AEC8-2E276419094B}"/>
          </ac:spMkLst>
        </pc:spChg>
        <pc:spChg chg="add">
          <ac:chgData name="Sachin Yadav" userId="ca0628d521f7cc78" providerId="LiveId" clId="{D965B12F-E92A-439C-BE34-E3063DDBE104}" dt="2020-07-13T11:17:24.096" v="101" actId="26606"/>
          <ac:spMkLst>
            <pc:docMk/>
            <pc:sldMk cId="117276170" sldId="267"/>
            <ac:spMk id="29" creationId="{3A9C15D4-2EE7-4D05-B87C-91D1F3B9604B}"/>
          </ac:spMkLst>
        </pc:spChg>
        <pc:spChg chg="add">
          <ac:chgData name="Sachin Yadav" userId="ca0628d521f7cc78" providerId="LiveId" clId="{D965B12F-E92A-439C-BE34-E3063DDBE104}" dt="2020-07-13T11:17:24.096" v="101" actId="26606"/>
          <ac:spMkLst>
            <pc:docMk/>
            <pc:sldMk cId="117276170" sldId="267"/>
            <ac:spMk id="30" creationId="{4ED7B0FB-9654-4441-9545-02D458B68620}"/>
          </ac:spMkLst>
        </pc:spChg>
        <pc:picChg chg="add del">
          <ac:chgData name="Sachin Yadav" userId="ca0628d521f7cc78" providerId="LiveId" clId="{D965B12F-E92A-439C-BE34-E3063DDBE104}" dt="2020-07-13T11:17:24.096" v="101" actId="26606"/>
          <ac:picMkLst>
            <pc:docMk/>
            <pc:sldMk cId="117276170" sldId="267"/>
            <ac:picMk id="12" creationId="{A70DF37D-86A3-45DB-B1C1-580462D4BB6D}"/>
          </ac:picMkLst>
        </pc:picChg>
        <pc:picChg chg="add del">
          <ac:chgData name="Sachin Yadav" userId="ca0628d521f7cc78" providerId="LiveId" clId="{D965B12F-E92A-439C-BE34-E3063DDBE104}" dt="2020-07-13T11:17:19.687" v="98" actId="26606"/>
          <ac:picMkLst>
            <pc:docMk/>
            <pc:sldMk cId="117276170" sldId="267"/>
            <ac:picMk id="21" creationId="{7BB94C57-FDF3-45A3-9D1F-904523D795D4}"/>
          </ac:picMkLst>
        </pc:picChg>
        <pc:picChg chg="add del">
          <ac:chgData name="Sachin Yadav" userId="ca0628d521f7cc78" providerId="LiveId" clId="{D965B12F-E92A-439C-BE34-E3063DDBE104}" dt="2020-07-13T11:17:19.687" v="98" actId="26606"/>
          <ac:picMkLst>
            <pc:docMk/>
            <pc:sldMk cId="117276170" sldId="267"/>
            <ac:picMk id="23" creationId="{6AEBDF1A-221A-4497-BBA9-57A70D161510}"/>
          </ac:picMkLst>
        </pc:picChg>
        <pc:picChg chg="add del">
          <ac:chgData name="Sachin Yadav" userId="ca0628d521f7cc78" providerId="LiveId" clId="{D965B12F-E92A-439C-BE34-E3063DDBE104}" dt="2020-07-13T11:17:24.051" v="100" actId="26606"/>
          <ac:picMkLst>
            <pc:docMk/>
            <pc:sldMk cId="117276170" sldId="267"/>
            <ac:picMk id="27" creationId="{A70DF37D-86A3-45DB-B1C1-580462D4BB6D}"/>
          </ac:picMkLst>
        </pc:picChg>
        <pc:picChg chg="add">
          <ac:chgData name="Sachin Yadav" userId="ca0628d521f7cc78" providerId="LiveId" clId="{D965B12F-E92A-439C-BE34-E3063DDBE104}" dt="2020-07-13T11:17:24.096" v="101" actId="26606"/>
          <ac:picMkLst>
            <pc:docMk/>
            <pc:sldMk cId="117276170" sldId="267"/>
            <ac:picMk id="31" creationId="{7BB94C57-FDF3-45A3-9D1F-904523D795D4}"/>
          </ac:picMkLst>
        </pc:picChg>
        <pc:picChg chg="add">
          <ac:chgData name="Sachin Yadav" userId="ca0628d521f7cc78" providerId="LiveId" clId="{D965B12F-E92A-439C-BE34-E3063DDBE104}" dt="2020-07-13T11:17:24.096" v="101" actId="26606"/>
          <ac:picMkLst>
            <pc:docMk/>
            <pc:sldMk cId="117276170" sldId="267"/>
            <ac:picMk id="32" creationId="{6AEBDF1A-221A-4497-BBA9-57A70D161510}"/>
          </ac:picMkLst>
        </pc:picChg>
      </pc:sldChg>
      <pc:sldChg chg="addSp delSp modSp new mod setBg">
        <pc:chgData name="Sachin Yadav" userId="ca0628d521f7cc78" providerId="LiveId" clId="{D965B12F-E92A-439C-BE34-E3063DDBE104}" dt="2020-07-13T11:19:57.999" v="187" actId="26606"/>
        <pc:sldMkLst>
          <pc:docMk/>
          <pc:sldMk cId="2585779678" sldId="268"/>
        </pc:sldMkLst>
        <pc:spChg chg="mod ord">
          <ac:chgData name="Sachin Yadav" userId="ca0628d521f7cc78" providerId="LiveId" clId="{D965B12F-E92A-439C-BE34-E3063DDBE104}" dt="2020-07-13T11:19:57.999" v="187" actId="26606"/>
          <ac:spMkLst>
            <pc:docMk/>
            <pc:sldMk cId="2585779678" sldId="268"/>
            <ac:spMk id="2" creationId="{0EDA0DCF-6820-4BE3-B9BC-08FE94DEEFFA}"/>
          </ac:spMkLst>
        </pc:spChg>
        <pc:spChg chg="del">
          <ac:chgData name="Sachin Yadav" userId="ca0628d521f7cc78" providerId="LiveId" clId="{D965B12F-E92A-439C-BE34-E3063DDBE104}" dt="2020-07-13T11:18:52.589" v="170" actId="478"/>
          <ac:spMkLst>
            <pc:docMk/>
            <pc:sldMk cId="2585779678" sldId="268"/>
            <ac:spMk id="3" creationId="{2D1D8242-E8A0-4BA3-8623-462560E3E746}"/>
          </ac:spMkLst>
        </pc:spChg>
        <pc:spChg chg="add del">
          <ac:chgData name="Sachin Yadav" userId="ca0628d521f7cc78" providerId="LiveId" clId="{D965B12F-E92A-439C-BE34-E3063DDBE104}" dt="2020-07-13T11:19:48.994" v="180" actId="26606"/>
          <ac:spMkLst>
            <pc:docMk/>
            <pc:sldMk cId="2585779678" sldId="268"/>
            <ac:spMk id="14" creationId="{85E91671-F8EC-48E5-AF7D-F8EBA1170C39}"/>
          </ac:spMkLst>
        </pc:spChg>
        <pc:spChg chg="add del">
          <ac:chgData name="Sachin Yadav" userId="ca0628d521f7cc78" providerId="LiveId" clId="{D965B12F-E92A-439C-BE34-E3063DDBE104}" dt="2020-07-13T11:19:54.251" v="183" actId="26606"/>
          <ac:spMkLst>
            <pc:docMk/>
            <pc:sldMk cId="2585779678" sldId="268"/>
            <ac:spMk id="22" creationId="{57375140-FB25-4CD5-A449-0B14D0832B28}"/>
          </ac:spMkLst>
        </pc:spChg>
        <pc:spChg chg="add">
          <ac:chgData name="Sachin Yadav" userId="ca0628d521f7cc78" providerId="LiveId" clId="{D965B12F-E92A-439C-BE34-E3063DDBE104}" dt="2020-07-13T11:19:57.999" v="187" actId="26606"/>
          <ac:spMkLst>
            <pc:docMk/>
            <pc:sldMk cId="2585779678" sldId="268"/>
            <ac:spMk id="29" creationId="{85E91671-F8EC-48E5-AF7D-F8EBA1170C39}"/>
          </ac:spMkLst>
        </pc:spChg>
        <pc:picChg chg="add mod ord">
          <ac:chgData name="Sachin Yadav" userId="ca0628d521f7cc78" providerId="LiveId" clId="{D965B12F-E92A-439C-BE34-E3063DDBE104}" dt="2020-07-13T11:19:57.999" v="187" actId="26606"/>
          <ac:picMkLst>
            <pc:docMk/>
            <pc:sldMk cId="2585779678" sldId="268"/>
            <ac:picMk id="4" creationId="{2E715CF0-183E-41A2-B810-A1EB7BC15159}"/>
          </ac:picMkLst>
        </pc:picChg>
        <pc:picChg chg="add mod">
          <ac:chgData name="Sachin Yadav" userId="ca0628d521f7cc78" providerId="LiveId" clId="{D965B12F-E92A-439C-BE34-E3063DDBE104}" dt="2020-07-13T11:19:57.999" v="187" actId="26606"/>
          <ac:picMkLst>
            <pc:docMk/>
            <pc:sldMk cId="2585779678" sldId="268"/>
            <ac:picMk id="5" creationId="{03F8BA4E-8A6E-419E-A5F7-4A3412682750}"/>
          </ac:picMkLst>
        </pc:picChg>
        <pc:picChg chg="add del">
          <ac:chgData name="Sachin Yadav" userId="ca0628d521f7cc78" providerId="LiveId" clId="{D965B12F-E92A-439C-BE34-E3063DDBE104}" dt="2020-07-13T11:19:48.994" v="180" actId="26606"/>
          <ac:picMkLst>
            <pc:docMk/>
            <pc:sldMk cId="2585779678" sldId="268"/>
            <ac:picMk id="10" creationId="{E1408BAF-1350-4BC5-9C72-82A08BB07B46}"/>
          </ac:picMkLst>
        </pc:picChg>
        <pc:picChg chg="add del">
          <ac:chgData name="Sachin Yadav" userId="ca0628d521f7cc78" providerId="LiveId" clId="{D965B12F-E92A-439C-BE34-E3063DDBE104}" dt="2020-07-13T11:19:48.994" v="180" actId="26606"/>
          <ac:picMkLst>
            <pc:docMk/>
            <pc:sldMk cId="2585779678" sldId="268"/>
            <ac:picMk id="12" creationId="{60E67B53-E530-4CC6-B1E7-4CCC1FD6323F}"/>
          </ac:picMkLst>
        </pc:picChg>
        <pc:picChg chg="add del">
          <ac:chgData name="Sachin Yadav" userId="ca0628d521f7cc78" providerId="LiveId" clId="{D965B12F-E92A-439C-BE34-E3063DDBE104}" dt="2020-07-13T11:19:48.994" v="180" actId="26606"/>
          <ac:picMkLst>
            <pc:docMk/>
            <pc:sldMk cId="2585779678" sldId="268"/>
            <ac:picMk id="16" creationId="{CE59FA1A-344C-4D4A-8B5E-C8C762089153}"/>
          </ac:picMkLst>
        </pc:picChg>
        <pc:picChg chg="add del">
          <ac:chgData name="Sachin Yadav" userId="ca0628d521f7cc78" providerId="LiveId" clId="{D965B12F-E92A-439C-BE34-E3063DDBE104}" dt="2020-07-13T11:19:48.994" v="180" actId="26606"/>
          <ac:picMkLst>
            <pc:docMk/>
            <pc:sldMk cId="2585779678" sldId="268"/>
            <ac:picMk id="18" creationId="{2CC222C5-0DAD-4CD1-A207-849800E667D3}"/>
          </ac:picMkLst>
        </pc:picChg>
        <pc:picChg chg="add del">
          <ac:chgData name="Sachin Yadav" userId="ca0628d521f7cc78" providerId="LiveId" clId="{D965B12F-E92A-439C-BE34-E3063DDBE104}" dt="2020-07-13T11:19:54.251" v="183" actId="26606"/>
          <ac:picMkLst>
            <pc:docMk/>
            <pc:sldMk cId="2585779678" sldId="268"/>
            <ac:picMk id="20" creationId="{E1408BAF-1350-4BC5-9C72-82A08BB07B46}"/>
          </ac:picMkLst>
        </pc:picChg>
        <pc:picChg chg="add del">
          <ac:chgData name="Sachin Yadav" userId="ca0628d521f7cc78" providerId="LiveId" clId="{D965B12F-E92A-439C-BE34-E3063DDBE104}" dt="2020-07-13T11:19:54.251" v="183" actId="26606"/>
          <ac:picMkLst>
            <pc:docMk/>
            <pc:sldMk cId="2585779678" sldId="268"/>
            <ac:picMk id="21" creationId="{60E67B53-E530-4CC6-B1E7-4CCC1FD6323F}"/>
          </ac:picMkLst>
        </pc:picChg>
        <pc:picChg chg="add del">
          <ac:chgData name="Sachin Yadav" userId="ca0628d521f7cc78" providerId="LiveId" clId="{D965B12F-E92A-439C-BE34-E3063DDBE104}" dt="2020-07-13T11:19:57.929" v="186" actId="26606"/>
          <ac:picMkLst>
            <pc:docMk/>
            <pc:sldMk cId="2585779678" sldId="268"/>
            <ac:picMk id="24" creationId="{55185833-50A1-4075-9C90-F6E7B153AEE3}"/>
          </ac:picMkLst>
        </pc:picChg>
        <pc:picChg chg="add del">
          <ac:chgData name="Sachin Yadav" userId="ca0628d521f7cc78" providerId="LiveId" clId="{D965B12F-E92A-439C-BE34-E3063DDBE104}" dt="2020-07-13T11:19:57.929" v="186" actId="26606"/>
          <ac:picMkLst>
            <pc:docMk/>
            <pc:sldMk cId="2585779678" sldId="268"/>
            <ac:picMk id="25" creationId="{D48F57D9-4797-4D7F-B4C3-17628994F26F}"/>
          </ac:picMkLst>
        </pc:picChg>
        <pc:picChg chg="add">
          <ac:chgData name="Sachin Yadav" userId="ca0628d521f7cc78" providerId="LiveId" clId="{D965B12F-E92A-439C-BE34-E3063DDBE104}" dt="2020-07-13T11:19:57.999" v="187" actId="26606"/>
          <ac:picMkLst>
            <pc:docMk/>
            <pc:sldMk cId="2585779678" sldId="268"/>
            <ac:picMk id="27" creationId="{E1408BAF-1350-4BC5-9C72-82A08BB07B46}"/>
          </ac:picMkLst>
        </pc:picChg>
        <pc:picChg chg="add">
          <ac:chgData name="Sachin Yadav" userId="ca0628d521f7cc78" providerId="LiveId" clId="{D965B12F-E92A-439C-BE34-E3063DDBE104}" dt="2020-07-13T11:19:57.999" v="187" actId="26606"/>
          <ac:picMkLst>
            <pc:docMk/>
            <pc:sldMk cId="2585779678" sldId="268"/>
            <ac:picMk id="28" creationId="{60E67B53-E530-4CC6-B1E7-4CCC1FD6323F}"/>
          </ac:picMkLst>
        </pc:picChg>
        <pc:picChg chg="add">
          <ac:chgData name="Sachin Yadav" userId="ca0628d521f7cc78" providerId="LiveId" clId="{D965B12F-E92A-439C-BE34-E3063DDBE104}" dt="2020-07-13T11:19:57.999" v="187" actId="26606"/>
          <ac:picMkLst>
            <pc:docMk/>
            <pc:sldMk cId="2585779678" sldId="268"/>
            <ac:picMk id="30" creationId="{CE59FA1A-344C-4D4A-8B5E-C8C762089153}"/>
          </ac:picMkLst>
        </pc:picChg>
        <pc:picChg chg="add">
          <ac:chgData name="Sachin Yadav" userId="ca0628d521f7cc78" providerId="LiveId" clId="{D965B12F-E92A-439C-BE34-E3063DDBE104}" dt="2020-07-13T11:19:57.999" v="187" actId="26606"/>
          <ac:picMkLst>
            <pc:docMk/>
            <pc:sldMk cId="2585779678" sldId="268"/>
            <ac:picMk id="31" creationId="{2CC222C5-0DAD-4CD1-A207-849800E667D3}"/>
          </ac:picMkLst>
        </pc:picChg>
      </pc:sldChg>
      <pc:sldChg chg="addSp delSp modSp new mod setBg">
        <pc:chgData name="Sachin Yadav" userId="ca0628d521f7cc78" providerId="LiveId" clId="{D965B12F-E92A-439C-BE34-E3063DDBE104}" dt="2020-07-13T11:22:44.095" v="216" actId="14100"/>
        <pc:sldMkLst>
          <pc:docMk/>
          <pc:sldMk cId="2784030611" sldId="269"/>
        </pc:sldMkLst>
        <pc:spChg chg="mod">
          <ac:chgData name="Sachin Yadav" userId="ca0628d521f7cc78" providerId="LiveId" clId="{D965B12F-E92A-439C-BE34-E3063DDBE104}" dt="2020-07-13T11:22:28.979" v="211" actId="26606"/>
          <ac:spMkLst>
            <pc:docMk/>
            <pc:sldMk cId="2784030611" sldId="269"/>
            <ac:spMk id="2" creationId="{813486C2-AD08-463D-843E-FE8E0C516846}"/>
          </ac:spMkLst>
        </pc:spChg>
        <pc:spChg chg="del">
          <ac:chgData name="Sachin Yadav" userId="ca0628d521f7cc78" providerId="LiveId" clId="{D965B12F-E92A-439C-BE34-E3063DDBE104}" dt="2020-07-13T11:21:47.631" v="196"/>
          <ac:spMkLst>
            <pc:docMk/>
            <pc:sldMk cId="2784030611" sldId="269"/>
            <ac:spMk id="3" creationId="{044ABFEA-E091-4F3C-AB13-1572AE26677A}"/>
          </ac:spMkLst>
        </pc:spChg>
        <pc:spChg chg="add del">
          <ac:chgData name="Sachin Yadav" userId="ca0628d521f7cc78" providerId="LiveId" clId="{D965B12F-E92A-439C-BE34-E3063DDBE104}" dt="2020-07-13T11:22:28.896" v="210" actId="26606"/>
          <ac:spMkLst>
            <pc:docMk/>
            <pc:sldMk cId="2784030611" sldId="269"/>
            <ac:spMk id="8" creationId="{139A808B-8202-4D2E-8401-D5320FBA5A13}"/>
          </ac:spMkLst>
        </pc:spChg>
        <pc:spChg chg="add del">
          <ac:chgData name="Sachin Yadav" userId="ca0628d521f7cc78" providerId="LiveId" clId="{D965B12F-E92A-439C-BE34-E3063DDBE104}" dt="2020-07-13T11:22:16.540" v="202" actId="26606"/>
          <ac:spMkLst>
            <pc:docMk/>
            <pc:sldMk cId="2784030611" sldId="269"/>
            <ac:spMk id="13" creationId="{31CA2540-FD07-4286-91E4-8D0DE4E50979}"/>
          </ac:spMkLst>
        </pc:spChg>
        <pc:spChg chg="add del">
          <ac:chgData name="Sachin Yadav" userId="ca0628d521f7cc78" providerId="LiveId" clId="{D965B12F-E92A-439C-BE34-E3063DDBE104}" dt="2020-07-13T11:22:20.095" v="204" actId="26606"/>
          <ac:spMkLst>
            <pc:docMk/>
            <pc:sldMk cId="2784030611" sldId="269"/>
            <ac:spMk id="23" creationId="{31CA2540-FD07-4286-91E4-8D0DE4E50979}"/>
          </ac:spMkLst>
        </pc:spChg>
        <pc:spChg chg="add del">
          <ac:chgData name="Sachin Yadav" userId="ca0628d521f7cc78" providerId="LiveId" clId="{D965B12F-E92A-439C-BE34-E3063DDBE104}" dt="2020-07-13T11:22:24.526" v="206" actId="26606"/>
          <ac:spMkLst>
            <pc:docMk/>
            <pc:sldMk cId="2784030611" sldId="269"/>
            <ac:spMk id="30" creationId="{31CA2540-FD07-4286-91E4-8D0DE4E50979}"/>
          </ac:spMkLst>
        </pc:spChg>
        <pc:spChg chg="add del">
          <ac:chgData name="Sachin Yadav" userId="ca0628d521f7cc78" providerId="LiveId" clId="{D965B12F-E92A-439C-BE34-E3063DDBE104}" dt="2020-07-13T11:22:25.443" v="208" actId="26606"/>
          <ac:spMkLst>
            <pc:docMk/>
            <pc:sldMk cId="2784030611" sldId="269"/>
            <ac:spMk id="37" creationId="{31CA2540-FD07-4286-91E4-8D0DE4E50979}"/>
          </ac:spMkLst>
        </pc:spChg>
        <pc:spChg chg="add del">
          <ac:chgData name="Sachin Yadav" userId="ca0628d521f7cc78" providerId="LiveId" clId="{D965B12F-E92A-439C-BE34-E3063DDBE104}" dt="2020-07-13T11:22:28.896" v="210" actId="26606"/>
          <ac:spMkLst>
            <pc:docMk/>
            <pc:sldMk cId="2784030611" sldId="269"/>
            <ac:spMk id="42" creationId="{48FE65CB-EFD8-497D-A30A-093E20EACB05}"/>
          </ac:spMkLst>
        </pc:spChg>
        <pc:spChg chg="add">
          <ac:chgData name="Sachin Yadav" userId="ca0628d521f7cc78" providerId="LiveId" clId="{D965B12F-E92A-439C-BE34-E3063DDBE104}" dt="2020-07-13T11:22:28.979" v="211" actId="26606"/>
          <ac:spMkLst>
            <pc:docMk/>
            <pc:sldMk cId="2784030611" sldId="269"/>
            <ac:spMk id="47" creationId="{31CA2540-FD07-4286-91E4-8D0DE4E50979}"/>
          </ac:spMkLst>
        </pc:spChg>
        <pc:picChg chg="add mod">
          <ac:chgData name="Sachin Yadav" userId="ca0628d521f7cc78" providerId="LiveId" clId="{D965B12F-E92A-439C-BE34-E3063DDBE104}" dt="2020-07-13T11:22:44.095" v="216" actId="14100"/>
          <ac:picMkLst>
            <pc:docMk/>
            <pc:sldMk cId="2784030611" sldId="269"/>
            <ac:picMk id="4" creationId="{B9C2C7B5-C404-4738-9C80-4DCCFA8F6028}"/>
          </ac:picMkLst>
        </pc:picChg>
        <pc:picChg chg="add del">
          <ac:chgData name="Sachin Yadav" userId="ca0628d521f7cc78" providerId="LiveId" clId="{D965B12F-E92A-439C-BE34-E3063DDBE104}" dt="2020-07-13T11:22:16.540" v="202" actId="26606"/>
          <ac:picMkLst>
            <pc:docMk/>
            <pc:sldMk cId="2784030611" sldId="269"/>
            <ac:picMk id="9" creationId="{25496B42-CC46-4183-B481-887CD3E8C725}"/>
          </ac:picMkLst>
        </pc:picChg>
        <pc:picChg chg="add del">
          <ac:chgData name="Sachin Yadav" userId="ca0628d521f7cc78" providerId="LiveId" clId="{D965B12F-E92A-439C-BE34-E3063DDBE104}" dt="2020-07-13T11:22:16.540" v="202" actId="26606"/>
          <ac:picMkLst>
            <pc:docMk/>
            <pc:sldMk cId="2784030611" sldId="269"/>
            <ac:picMk id="11" creationId="{E2758CE0-F916-4DCE-88D1-71430BE441B2}"/>
          </ac:picMkLst>
        </pc:picChg>
        <pc:picChg chg="add del">
          <ac:chgData name="Sachin Yadav" userId="ca0628d521f7cc78" providerId="LiveId" clId="{D965B12F-E92A-439C-BE34-E3063DDBE104}" dt="2020-07-13T11:22:16.540" v="202" actId="26606"/>
          <ac:picMkLst>
            <pc:docMk/>
            <pc:sldMk cId="2784030611" sldId="269"/>
            <ac:picMk id="15" creationId="{214924F5-CDC2-4DFA-82F3-4843ADD678A7}"/>
          </ac:picMkLst>
        </pc:picChg>
        <pc:picChg chg="add del">
          <ac:chgData name="Sachin Yadav" userId="ca0628d521f7cc78" providerId="LiveId" clId="{D965B12F-E92A-439C-BE34-E3063DDBE104}" dt="2020-07-13T11:22:16.540" v="202" actId="26606"/>
          <ac:picMkLst>
            <pc:docMk/>
            <pc:sldMk cId="2784030611" sldId="269"/>
            <ac:picMk id="17" creationId="{AED59812-6820-446C-B994-0D059C97DC3F}"/>
          </ac:picMkLst>
        </pc:picChg>
        <pc:picChg chg="add del">
          <ac:chgData name="Sachin Yadav" userId="ca0628d521f7cc78" providerId="LiveId" clId="{D965B12F-E92A-439C-BE34-E3063DDBE104}" dt="2020-07-13T11:22:16.540" v="202" actId="26606"/>
          <ac:picMkLst>
            <pc:docMk/>
            <pc:sldMk cId="2784030611" sldId="269"/>
            <ac:picMk id="19" creationId="{E844ED7C-1917-40D8-8B42-1B1C27BC5A54}"/>
          </ac:picMkLst>
        </pc:picChg>
        <pc:picChg chg="add del">
          <ac:chgData name="Sachin Yadav" userId="ca0628d521f7cc78" providerId="LiveId" clId="{D965B12F-E92A-439C-BE34-E3063DDBE104}" dt="2020-07-13T11:22:20.095" v="204" actId="26606"/>
          <ac:picMkLst>
            <pc:docMk/>
            <pc:sldMk cId="2784030611" sldId="269"/>
            <ac:picMk id="21" creationId="{25496B42-CC46-4183-B481-887CD3E8C725}"/>
          </ac:picMkLst>
        </pc:picChg>
        <pc:picChg chg="add del">
          <ac:chgData name="Sachin Yadav" userId="ca0628d521f7cc78" providerId="LiveId" clId="{D965B12F-E92A-439C-BE34-E3063DDBE104}" dt="2020-07-13T11:22:20.095" v="204" actId="26606"/>
          <ac:picMkLst>
            <pc:docMk/>
            <pc:sldMk cId="2784030611" sldId="269"/>
            <ac:picMk id="22" creationId="{E2758CE0-F916-4DCE-88D1-71430BE441B2}"/>
          </ac:picMkLst>
        </pc:picChg>
        <pc:picChg chg="add del">
          <ac:chgData name="Sachin Yadav" userId="ca0628d521f7cc78" providerId="LiveId" clId="{D965B12F-E92A-439C-BE34-E3063DDBE104}" dt="2020-07-13T11:22:20.095" v="204" actId="26606"/>
          <ac:picMkLst>
            <pc:docMk/>
            <pc:sldMk cId="2784030611" sldId="269"/>
            <ac:picMk id="24" creationId="{214924F5-CDC2-4DFA-82F3-4843ADD678A7}"/>
          </ac:picMkLst>
        </pc:picChg>
        <pc:picChg chg="add del">
          <ac:chgData name="Sachin Yadav" userId="ca0628d521f7cc78" providerId="LiveId" clId="{D965B12F-E92A-439C-BE34-E3063DDBE104}" dt="2020-07-13T11:22:20.095" v="204" actId="26606"/>
          <ac:picMkLst>
            <pc:docMk/>
            <pc:sldMk cId="2784030611" sldId="269"/>
            <ac:picMk id="25" creationId="{AED59812-6820-446C-B994-0D059C97DC3F}"/>
          </ac:picMkLst>
        </pc:picChg>
        <pc:picChg chg="add del">
          <ac:chgData name="Sachin Yadav" userId="ca0628d521f7cc78" providerId="LiveId" clId="{D965B12F-E92A-439C-BE34-E3063DDBE104}" dt="2020-07-13T11:22:20.095" v="204" actId="26606"/>
          <ac:picMkLst>
            <pc:docMk/>
            <pc:sldMk cId="2784030611" sldId="269"/>
            <ac:picMk id="26" creationId="{E844ED7C-1917-40D8-8B42-1B1C27BC5A54}"/>
          </ac:picMkLst>
        </pc:picChg>
        <pc:picChg chg="add del">
          <ac:chgData name="Sachin Yadav" userId="ca0628d521f7cc78" providerId="LiveId" clId="{D965B12F-E92A-439C-BE34-E3063DDBE104}" dt="2020-07-13T11:22:24.526" v="206" actId="26606"/>
          <ac:picMkLst>
            <pc:docMk/>
            <pc:sldMk cId="2784030611" sldId="269"/>
            <ac:picMk id="28" creationId="{25496B42-CC46-4183-B481-887CD3E8C725}"/>
          </ac:picMkLst>
        </pc:picChg>
        <pc:picChg chg="add del">
          <ac:chgData name="Sachin Yadav" userId="ca0628d521f7cc78" providerId="LiveId" clId="{D965B12F-E92A-439C-BE34-E3063DDBE104}" dt="2020-07-13T11:22:24.526" v="206" actId="26606"/>
          <ac:picMkLst>
            <pc:docMk/>
            <pc:sldMk cId="2784030611" sldId="269"/>
            <ac:picMk id="29" creationId="{E2758CE0-F916-4DCE-88D1-71430BE441B2}"/>
          </ac:picMkLst>
        </pc:picChg>
        <pc:picChg chg="add del">
          <ac:chgData name="Sachin Yadav" userId="ca0628d521f7cc78" providerId="LiveId" clId="{D965B12F-E92A-439C-BE34-E3063DDBE104}" dt="2020-07-13T11:22:24.526" v="206" actId="26606"/>
          <ac:picMkLst>
            <pc:docMk/>
            <pc:sldMk cId="2784030611" sldId="269"/>
            <ac:picMk id="31" creationId="{214924F5-CDC2-4DFA-82F3-4843ADD678A7}"/>
          </ac:picMkLst>
        </pc:picChg>
        <pc:picChg chg="add del">
          <ac:chgData name="Sachin Yadav" userId="ca0628d521f7cc78" providerId="LiveId" clId="{D965B12F-E92A-439C-BE34-E3063DDBE104}" dt="2020-07-13T11:22:24.526" v="206" actId="26606"/>
          <ac:picMkLst>
            <pc:docMk/>
            <pc:sldMk cId="2784030611" sldId="269"/>
            <ac:picMk id="32" creationId="{AED59812-6820-446C-B994-0D059C97DC3F}"/>
          </ac:picMkLst>
        </pc:picChg>
        <pc:picChg chg="add del">
          <ac:chgData name="Sachin Yadav" userId="ca0628d521f7cc78" providerId="LiveId" clId="{D965B12F-E92A-439C-BE34-E3063DDBE104}" dt="2020-07-13T11:22:24.526" v="206" actId="26606"/>
          <ac:picMkLst>
            <pc:docMk/>
            <pc:sldMk cId="2784030611" sldId="269"/>
            <ac:picMk id="33" creationId="{E844ED7C-1917-40D8-8B42-1B1C27BC5A54}"/>
          </ac:picMkLst>
        </pc:picChg>
        <pc:picChg chg="add del">
          <ac:chgData name="Sachin Yadav" userId="ca0628d521f7cc78" providerId="LiveId" clId="{D965B12F-E92A-439C-BE34-E3063DDBE104}" dt="2020-07-13T11:22:25.443" v="208" actId="26606"/>
          <ac:picMkLst>
            <pc:docMk/>
            <pc:sldMk cId="2784030611" sldId="269"/>
            <ac:picMk id="35" creationId="{25496B42-CC46-4183-B481-887CD3E8C725}"/>
          </ac:picMkLst>
        </pc:picChg>
        <pc:picChg chg="add del">
          <ac:chgData name="Sachin Yadav" userId="ca0628d521f7cc78" providerId="LiveId" clId="{D965B12F-E92A-439C-BE34-E3063DDBE104}" dt="2020-07-13T11:22:25.443" v="208" actId="26606"/>
          <ac:picMkLst>
            <pc:docMk/>
            <pc:sldMk cId="2784030611" sldId="269"/>
            <ac:picMk id="36" creationId="{E2758CE0-F916-4DCE-88D1-71430BE441B2}"/>
          </ac:picMkLst>
        </pc:picChg>
        <pc:picChg chg="add del">
          <ac:chgData name="Sachin Yadav" userId="ca0628d521f7cc78" providerId="LiveId" clId="{D965B12F-E92A-439C-BE34-E3063DDBE104}" dt="2020-07-13T11:22:25.443" v="208" actId="26606"/>
          <ac:picMkLst>
            <pc:docMk/>
            <pc:sldMk cId="2784030611" sldId="269"/>
            <ac:picMk id="38" creationId="{214924F5-CDC2-4DFA-82F3-4843ADD678A7}"/>
          </ac:picMkLst>
        </pc:picChg>
        <pc:picChg chg="add del">
          <ac:chgData name="Sachin Yadav" userId="ca0628d521f7cc78" providerId="LiveId" clId="{D965B12F-E92A-439C-BE34-E3063DDBE104}" dt="2020-07-13T11:22:25.443" v="208" actId="26606"/>
          <ac:picMkLst>
            <pc:docMk/>
            <pc:sldMk cId="2784030611" sldId="269"/>
            <ac:picMk id="39" creationId="{AED59812-6820-446C-B994-0D059C97DC3F}"/>
          </ac:picMkLst>
        </pc:picChg>
        <pc:picChg chg="add del">
          <ac:chgData name="Sachin Yadav" userId="ca0628d521f7cc78" providerId="LiveId" clId="{D965B12F-E92A-439C-BE34-E3063DDBE104}" dt="2020-07-13T11:22:25.443" v="208" actId="26606"/>
          <ac:picMkLst>
            <pc:docMk/>
            <pc:sldMk cId="2784030611" sldId="269"/>
            <ac:picMk id="40" creationId="{E844ED7C-1917-40D8-8B42-1B1C27BC5A54}"/>
          </ac:picMkLst>
        </pc:picChg>
        <pc:picChg chg="add del">
          <ac:chgData name="Sachin Yadav" userId="ca0628d521f7cc78" providerId="LiveId" clId="{D965B12F-E92A-439C-BE34-E3063DDBE104}" dt="2020-07-13T11:22:28.896" v="210" actId="26606"/>
          <ac:picMkLst>
            <pc:docMk/>
            <pc:sldMk cId="2784030611" sldId="269"/>
            <ac:picMk id="43" creationId="{E3265C2A-0A58-43AD-A406-8F4478E28758}"/>
          </ac:picMkLst>
        </pc:picChg>
        <pc:picChg chg="add">
          <ac:chgData name="Sachin Yadav" userId="ca0628d521f7cc78" providerId="LiveId" clId="{D965B12F-E92A-439C-BE34-E3063DDBE104}" dt="2020-07-13T11:22:28.979" v="211" actId="26606"/>
          <ac:picMkLst>
            <pc:docMk/>
            <pc:sldMk cId="2784030611" sldId="269"/>
            <ac:picMk id="45" creationId="{25496B42-CC46-4183-B481-887CD3E8C725}"/>
          </ac:picMkLst>
        </pc:picChg>
        <pc:picChg chg="add">
          <ac:chgData name="Sachin Yadav" userId="ca0628d521f7cc78" providerId="LiveId" clId="{D965B12F-E92A-439C-BE34-E3063DDBE104}" dt="2020-07-13T11:22:28.979" v="211" actId="26606"/>
          <ac:picMkLst>
            <pc:docMk/>
            <pc:sldMk cId="2784030611" sldId="269"/>
            <ac:picMk id="46" creationId="{E2758CE0-F916-4DCE-88D1-71430BE441B2}"/>
          </ac:picMkLst>
        </pc:picChg>
        <pc:picChg chg="add">
          <ac:chgData name="Sachin Yadav" userId="ca0628d521f7cc78" providerId="LiveId" clId="{D965B12F-E92A-439C-BE34-E3063DDBE104}" dt="2020-07-13T11:22:28.979" v="211" actId="26606"/>
          <ac:picMkLst>
            <pc:docMk/>
            <pc:sldMk cId="2784030611" sldId="269"/>
            <ac:picMk id="48" creationId="{214924F5-CDC2-4DFA-82F3-4843ADD678A7}"/>
          </ac:picMkLst>
        </pc:picChg>
        <pc:picChg chg="add">
          <ac:chgData name="Sachin Yadav" userId="ca0628d521f7cc78" providerId="LiveId" clId="{D965B12F-E92A-439C-BE34-E3063DDBE104}" dt="2020-07-13T11:22:28.979" v="211" actId="26606"/>
          <ac:picMkLst>
            <pc:docMk/>
            <pc:sldMk cId="2784030611" sldId="269"/>
            <ac:picMk id="49" creationId="{AED59812-6820-446C-B994-0D059C97DC3F}"/>
          </ac:picMkLst>
        </pc:picChg>
        <pc:picChg chg="add">
          <ac:chgData name="Sachin Yadav" userId="ca0628d521f7cc78" providerId="LiveId" clId="{D965B12F-E92A-439C-BE34-E3063DDBE104}" dt="2020-07-13T11:22:28.979" v="211" actId="26606"/>
          <ac:picMkLst>
            <pc:docMk/>
            <pc:sldMk cId="2784030611" sldId="269"/>
            <ac:picMk id="50" creationId="{E844ED7C-1917-40D8-8B42-1B1C27BC5A54}"/>
          </ac:picMkLst>
        </pc:picChg>
      </pc:sldChg>
      <pc:sldChg chg="addSp delSp modSp new mod setBg">
        <pc:chgData name="Sachin Yadav" userId="ca0628d521f7cc78" providerId="LiveId" clId="{D965B12F-E92A-439C-BE34-E3063DDBE104}" dt="2020-07-13T11:23:10.474" v="235" actId="26606"/>
        <pc:sldMkLst>
          <pc:docMk/>
          <pc:sldMk cId="3533138535" sldId="270"/>
        </pc:sldMkLst>
        <pc:spChg chg="mod">
          <ac:chgData name="Sachin Yadav" userId="ca0628d521f7cc78" providerId="LiveId" clId="{D965B12F-E92A-439C-BE34-E3063DDBE104}" dt="2020-07-13T11:23:10.474" v="235" actId="26606"/>
          <ac:spMkLst>
            <pc:docMk/>
            <pc:sldMk cId="3533138535" sldId="270"/>
            <ac:spMk id="2" creationId="{6D283C60-2BCD-4632-8C94-752806E95E8A}"/>
          </ac:spMkLst>
        </pc:spChg>
        <pc:spChg chg="del">
          <ac:chgData name="Sachin Yadav" userId="ca0628d521f7cc78" providerId="LiveId" clId="{D965B12F-E92A-439C-BE34-E3063DDBE104}" dt="2020-07-13T11:23:06.256" v="234"/>
          <ac:spMkLst>
            <pc:docMk/>
            <pc:sldMk cId="3533138535" sldId="270"/>
            <ac:spMk id="3" creationId="{EAC6BDF7-7F9C-4374-A04D-F317EB5ED26F}"/>
          </ac:spMkLst>
        </pc:spChg>
        <pc:spChg chg="add">
          <ac:chgData name="Sachin Yadav" userId="ca0628d521f7cc78" providerId="LiveId" clId="{D965B12F-E92A-439C-BE34-E3063DDBE104}" dt="2020-07-13T11:23:10.474" v="235" actId="26606"/>
          <ac:spMkLst>
            <pc:docMk/>
            <pc:sldMk cId="3533138535" sldId="270"/>
            <ac:spMk id="13" creationId="{31CA2540-FD07-4286-91E4-8D0DE4E50979}"/>
          </ac:spMkLst>
        </pc:spChg>
        <pc:picChg chg="add mod">
          <ac:chgData name="Sachin Yadav" userId="ca0628d521f7cc78" providerId="LiveId" clId="{D965B12F-E92A-439C-BE34-E3063DDBE104}" dt="2020-07-13T11:23:10.474" v="235" actId="26606"/>
          <ac:picMkLst>
            <pc:docMk/>
            <pc:sldMk cId="3533138535" sldId="270"/>
            <ac:picMk id="4" creationId="{4883B25E-AC34-428B-9331-0CA3875548E5}"/>
          </ac:picMkLst>
        </pc:picChg>
        <pc:picChg chg="add">
          <ac:chgData name="Sachin Yadav" userId="ca0628d521f7cc78" providerId="LiveId" clId="{D965B12F-E92A-439C-BE34-E3063DDBE104}" dt="2020-07-13T11:23:10.474" v="235" actId="26606"/>
          <ac:picMkLst>
            <pc:docMk/>
            <pc:sldMk cId="3533138535" sldId="270"/>
            <ac:picMk id="9" creationId="{25496B42-CC46-4183-B481-887CD3E8C725}"/>
          </ac:picMkLst>
        </pc:picChg>
        <pc:picChg chg="add">
          <ac:chgData name="Sachin Yadav" userId="ca0628d521f7cc78" providerId="LiveId" clId="{D965B12F-E92A-439C-BE34-E3063DDBE104}" dt="2020-07-13T11:23:10.474" v="235" actId="26606"/>
          <ac:picMkLst>
            <pc:docMk/>
            <pc:sldMk cId="3533138535" sldId="270"/>
            <ac:picMk id="11" creationId="{E2758CE0-F916-4DCE-88D1-71430BE441B2}"/>
          </ac:picMkLst>
        </pc:picChg>
        <pc:picChg chg="add">
          <ac:chgData name="Sachin Yadav" userId="ca0628d521f7cc78" providerId="LiveId" clId="{D965B12F-E92A-439C-BE34-E3063DDBE104}" dt="2020-07-13T11:23:10.474" v="235" actId="26606"/>
          <ac:picMkLst>
            <pc:docMk/>
            <pc:sldMk cId="3533138535" sldId="270"/>
            <ac:picMk id="15" creationId="{214924F5-CDC2-4DFA-82F3-4843ADD678A7}"/>
          </ac:picMkLst>
        </pc:picChg>
        <pc:picChg chg="add">
          <ac:chgData name="Sachin Yadav" userId="ca0628d521f7cc78" providerId="LiveId" clId="{D965B12F-E92A-439C-BE34-E3063DDBE104}" dt="2020-07-13T11:23:10.474" v="235" actId="26606"/>
          <ac:picMkLst>
            <pc:docMk/>
            <pc:sldMk cId="3533138535" sldId="270"/>
            <ac:picMk id="17" creationId="{AED59812-6820-446C-B994-0D059C97DC3F}"/>
          </ac:picMkLst>
        </pc:picChg>
        <pc:picChg chg="add">
          <ac:chgData name="Sachin Yadav" userId="ca0628d521f7cc78" providerId="LiveId" clId="{D965B12F-E92A-439C-BE34-E3063DDBE104}" dt="2020-07-13T11:23:10.474" v="235" actId="26606"/>
          <ac:picMkLst>
            <pc:docMk/>
            <pc:sldMk cId="3533138535" sldId="270"/>
            <ac:picMk id="19" creationId="{E844ED7C-1917-40D8-8B42-1B1C27BC5A54}"/>
          </ac:picMkLst>
        </pc:picChg>
      </pc:sldChg>
      <pc:sldChg chg="modSp new del mod">
        <pc:chgData name="Sachin Yadav" userId="ca0628d521f7cc78" providerId="LiveId" clId="{D965B12F-E92A-439C-BE34-E3063DDBE104}" dt="2020-07-13T11:23:32.152" v="239" actId="680"/>
        <pc:sldMkLst>
          <pc:docMk/>
          <pc:sldMk cId="3611557626" sldId="271"/>
        </pc:sldMkLst>
        <pc:spChg chg="mod">
          <ac:chgData name="Sachin Yadav" userId="ca0628d521f7cc78" providerId="LiveId" clId="{D965B12F-E92A-439C-BE34-E3063DDBE104}" dt="2020-07-13T11:23:31.249" v="238"/>
          <ac:spMkLst>
            <pc:docMk/>
            <pc:sldMk cId="3611557626" sldId="271"/>
            <ac:spMk id="2" creationId="{0AB57636-19BB-48A9-85B2-155D45C16ABF}"/>
          </ac:spMkLst>
        </pc:spChg>
      </pc:sldChg>
      <pc:sldChg chg="addSp delSp modSp new mod setBg">
        <pc:chgData name="Sachin Yadav" userId="ca0628d521f7cc78" providerId="LiveId" clId="{D965B12F-E92A-439C-BE34-E3063DDBE104}" dt="2020-07-13T11:23:54.327" v="251" actId="26606"/>
        <pc:sldMkLst>
          <pc:docMk/>
          <pc:sldMk cId="4287055022" sldId="271"/>
        </pc:sldMkLst>
        <pc:spChg chg="mod">
          <ac:chgData name="Sachin Yadav" userId="ca0628d521f7cc78" providerId="LiveId" clId="{D965B12F-E92A-439C-BE34-E3063DDBE104}" dt="2020-07-13T11:23:54.327" v="251" actId="26606"/>
          <ac:spMkLst>
            <pc:docMk/>
            <pc:sldMk cId="4287055022" sldId="271"/>
            <ac:spMk id="2" creationId="{000C3AFB-927D-48F0-919F-1581E144373C}"/>
          </ac:spMkLst>
        </pc:spChg>
        <pc:spChg chg="del">
          <ac:chgData name="Sachin Yadav" userId="ca0628d521f7cc78" providerId="LiveId" clId="{D965B12F-E92A-439C-BE34-E3063DDBE104}" dt="2020-07-13T11:23:44.558" v="250" actId="478"/>
          <ac:spMkLst>
            <pc:docMk/>
            <pc:sldMk cId="4287055022" sldId="271"/>
            <ac:spMk id="3" creationId="{465351C1-0B3A-4D76-BBA5-E265453573CC}"/>
          </ac:spMkLst>
        </pc:spChg>
        <pc:spChg chg="add">
          <ac:chgData name="Sachin Yadav" userId="ca0628d521f7cc78" providerId="LiveId" clId="{D965B12F-E92A-439C-BE34-E3063DDBE104}" dt="2020-07-13T11:23:54.327" v="251" actId="26606"/>
          <ac:spMkLst>
            <pc:docMk/>
            <pc:sldMk cId="4287055022" sldId="271"/>
            <ac:spMk id="13" creationId="{31CA2540-FD07-4286-91E4-8D0DE4E50979}"/>
          </ac:spMkLst>
        </pc:spChg>
        <pc:picChg chg="add">
          <ac:chgData name="Sachin Yadav" userId="ca0628d521f7cc78" providerId="LiveId" clId="{D965B12F-E92A-439C-BE34-E3063DDBE104}" dt="2020-07-13T11:23:54.327" v="251" actId="26606"/>
          <ac:picMkLst>
            <pc:docMk/>
            <pc:sldMk cId="4287055022" sldId="271"/>
            <ac:picMk id="6" creationId="{362D1103-95E1-48C1-BA34-F63E0FE294AB}"/>
          </ac:picMkLst>
        </pc:picChg>
        <pc:picChg chg="add">
          <ac:chgData name="Sachin Yadav" userId="ca0628d521f7cc78" providerId="LiveId" clId="{D965B12F-E92A-439C-BE34-E3063DDBE104}" dt="2020-07-13T11:23:54.327" v="251" actId="26606"/>
          <ac:picMkLst>
            <pc:docMk/>
            <pc:sldMk cId="4287055022" sldId="271"/>
            <ac:picMk id="9" creationId="{25496B42-CC46-4183-B481-887CD3E8C725}"/>
          </ac:picMkLst>
        </pc:picChg>
        <pc:picChg chg="add">
          <ac:chgData name="Sachin Yadav" userId="ca0628d521f7cc78" providerId="LiveId" clId="{D965B12F-E92A-439C-BE34-E3063DDBE104}" dt="2020-07-13T11:23:54.327" v="251" actId="26606"/>
          <ac:picMkLst>
            <pc:docMk/>
            <pc:sldMk cId="4287055022" sldId="271"/>
            <ac:picMk id="11" creationId="{E2758CE0-F916-4DCE-88D1-71430BE441B2}"/>
          </ac:picMkLst>
        </pc:picChg>
        <pc:picChg chg="add">
          <ac:chgData name="Sachin Yadav" userId="ca0628d521f7cc78" providerId="LiveId" clId="{D965B12F-E92A-439C-BE34-E3063DDBE104}" dt="2020-07-13T11:23:54.327" v="251" actId="26606"/>
          <ac:picMkLst>
            <pc:docMk/>
            <pc:sldMk cId="4287055022" sldId="271"/>
            <ac:picMk id="15" creationId="{214924F5-CDC2-4DFA-82F3-4843ADD678A7}"/>
          </ac:picMkLst>
        </pc:picChg>
        <pc:picChg chg="add">
          <ac:chgData name="Sachin Yadav" userId="ca0628d521f7cc78" providerId="LiveId" clId="{D965B12F-E92A-439C-BE34-E3063DDBE104}" dt="2020-07-13T11:23:54.327" v="251" actId="26606"/>
          <ac:picMkLst>
            <pc:docMk/>
            <pc:sldMk cId="4287055022" sldId="271"/>
            <ac:picMk id="17" creationId="{AED59812-6820-446C-B994-0D059C97DC3F}"/>
          </ac:picMkLst>
        </pc:picChg>
        <pc:picChg chg="add">
          <ac:chgData name="Sachin Yadav" userId="ca0628d521f7cc78" providerId="LiveId" clId="{D965B12F-E92A-439C-BE34-E3063DDBE104}" dt="2020-07-13T11:23:54.327" v="251" actId="26606"/>
          <ac:picMkLst>
            <pc:docMk/>
            <pc:sldMk cId="4287055022" sldId="271"/>
            <ac:picMk id="19" creationId="{E844ED7C-1917-40D8-8B42-1B1C27BC5A54}"/>
          </ac:picMkLst>
        </pc:picChg>
      </pc:sldChg>
      <pc:sldChg chg="addSp delSp modSp new mod setBg">
        <pc:chgData name="Sachin Yadav" userId="ca0628d521f7cc78" providerId="LiveId" clId="{D965B12F-E92A-439C-BE34-E3063DDBE104}" dt="2020-07-13T11:24:50.313" v="267" actId="26606"/>
        <pc:sldMkLst>
          <pc:docMk/>
          <pc:sldMk cId="259620257" sldId="272"/>
        </pc:sldMkLst>
        <pc:spChg chg="mod">
          <ac:chgData name="Sachin Yadav" userId="ca0628d521f7cc78" providerId="LiveId" clId="{D965B12F-E92A-439C-BE34-E3063DDBE104}" dt="2020-07-13T11:24:50.313" v="267" actId="26606"/>
          <ac:spMkLst>
            <pc:docMk/>
            <pc:sldMk cId="259620257" sldId="272"/>
            <ac:spMk id="2" creationId="{4623AD4D-3F94-429D-9728-D729702D4F89}"/>
          </ac:spMkLst>
        </pc:spChg>
        <pc:spChg chg="del">
          <ac:chgData name="Sachin Yadav" userId="ca0628d521f7cc78" providerId="LiveId" clId="{D965B12F-E92A-439C-BE34-E3063DDBE104}" dt="2020-07-13T11:24:42.791" v="266" actId="478"/>
          <ac:spMkLst>
            <pc:docMk/>
            <pc:sldMk cId="259620257" sldId="272"/>
            <ac:spMk id="3" creationId="{C23BC273-1B5E-4152-A73E-BAB4CE5B3950}"/>
          </ac:spMkLst>
        </pc:spChg>
        <pc:spChg chg="add">
          <ac:chgData name="Sachin Yadav" userId="ca0628d521f7cc78" providerId="LiveId" clId="{D965B12F-E92A-439C-BE34-E3063DDBE104}" dt="2020-07-13T11:24:50.313" v="267" actId="26606"/>
          <ac:spMkLst>
            <pc:docMk/>
            <pc:sldMk cId="259620257" sldId="272"/>
            <ac:spMk id="13" creationId="{53E559B7-FFF0-4CD8-9260-633468131126}"/>
          </ac:spMkLst>
        </pc:spChg>
        <pc:picChg chg="add">
          <ac:chgData name="Sachin Yadav" userId="ca0628d521f7cc78" providerId="LiveId" clId="{D965B12F-E92A-439C-BE34-E3063DDBE104}" dt="2020-07-13T11:24:50.313" v="267" actId="26606"/>
          <ac:picMkLst>
            <pc:docMk/>
            <pc:sldMk cId="259620257" sldId="272"/>
            <ac:picMk id="6" creationId="{FE97F59C-8906-49F8-ADD3-F57168984749}"/>
          </ac:picMkLst>
        </pc:picChg>
        <pc:picChg chg="add">
          <ac:chgData name="Sachin Yadav" userId="ca0628d521f7cc78" providerId="LiveId" clId="{D965B12F-E92A-439C-BE34-E3063DDBE104}" dt="2020-07-13T11:24:50.313" v="267" actId="26606"/>
          <ac:picMkLst>
            <pc:docMk/>
            <pc:sldMk cId="259620257" sldId="272"/>
            <ac:picMk id="9" creationId="{25496B42-CC46-4183-B481-887CD3E8C725}"/>
          </ac:picMkLst>
        </pc:picChg>
        <pc:picChg chg="add">
          <ac:chgData name="Sachin Yadav" userId="ca0628d521f7cc78" providerId="LiveId" clId="{D965B12F-E92A-439C-BE34-E3063DDBE104}" dt="2020-07-13T11:24:50.313" v="267" actId="26606"/>
          <ac:picMkLst>
            <pc:docMk/>
            <pc:sldMk cId="259620257" sldId="272"/>
            <ac:picMk id="11" creationId="{E2758CE0-F916-4DCE-88D1-71430BE441B2}"/>
          </ac:picMkLst>
        </pc:picChg>
        <pc:picChg chg="add">
          <ac:chgData name="Sachin Yadav" userId="ca0628d521f7cc78" providerId="LiveId" clId="{D965B12F-E92A-439C-BE34-E3063DDBE104}" dt="2020-07-13T11:24:50.313" v="267" actId="26606"/>
          <ac:picMkLst>
            <pc:docMk/>
            <pc:sldMk cId="259620257" sldId="272"/>
            <ac:picMk id="15" creationId="{180BC9E0-1901-4FD9-90B5-82D9EE5137E1}"/>
          </ac:picMkLst>
        </pc:picChg>
      </pc:sldChg>
      <pc:sldChg chg="modSp new del mod">
        <pc:chgData name="Sachin Yadav" userId="ca0628d521f7cc78" providerId="LiveId" clId="{D965B12F-E92A-439C-BE34-E3063DDBE104}" dt="2020-07-13T11:24:27.141" v="255" actId="680"/>
        <pc:sldMkLst>
          <pc:docMk/>
          <pc:sldMk cId="2684791975" sldId="272"/>
        </pc:sldMkLst>
        <pc:spChg chg="mod">
          <ac:chgData name="Sachin Yadav" userId="ca0628d521f7cc78" providerId="LiveId" clId="{D965B12F-E92A-439C-BE34-E3063DDBE104}" dt="2020-07-13T11:24:26.320" v="254"/>
          <ac:spMkLst>
            <pc:docMk/>
            <pc:sldMk cId="2684791975" sldId="272"/>
            <ac:spMk id="2" creationId="{627740DF-F0B4-4444-8A41-437B09F0F70F}"/>
          </ac:spMkLst>
        </pc:spChg>
      </pc:sldChg>
    </pc:docChg>
  </pc:docChgLst>
  <pc:docChgLst>
    <pc:chgData name="Sachin Yadav" userId="25f749c3-2814-4ad1-80c1-1d2bf8b1bba6" providerId="ADAL" clId="{D3283606-4C0B-448A-8EE6-37BEF47BC0FC}"/>
    <pc:docChg chg="undo custSel addSld modSld sldOrd">
      <pc:chgData name="Sachin Yadav" userId="25f749c3-2814-4ad1-80c1-1d2bf8b1bba6" providerId="ADAL" clId="{D3283606-4C0B-448A-8EE6-37BEF47BC0FC}" dt="2021-05-15T11:28:37.607" v="138" actId="1076"/>
      <pc:docMkLst>
        <pc:docMk/>
      </pc:docMkLst>
      <pc:sldChg chg="addSp delSp modSp mod">
        <pc:chgData name="Sachin Yadav" userId="25f749c3-2814-4ad1-80c1-1d2bf8b1bba6" providerId="ADAL" clId="{D3283606-4C0B-448A-8EE6-37BEF47BC0FC}" dt="2021-05-15T11:28:37.607" v="138" actId="1076"/>
        <pc:sldMkLst>
          <pc:docMk/>
          <pc:sldMk cId="901914996" sldId="256"/>
        </pc:sldMkLst>
        <pc:picChg chg="add mod">
          <ac:chgData name="Sachin Yadav" userId="25f749c3-2814-4ad1-80c1-1d2bf8b1bba6" providerId="ADAL" clId="{D3283606-4C0B-448A-8EE6-37BEF47BC0FC}" dt="2021-05-15T11:28:37.607" v="138" actId="1076"/>
          <ac:picMkLst>
            <pc:docMk/>
            <pc:sldMk cId="901914996" sldId="256"/>
            <ac:picMk id="5" creationId="{30AA59F3-2195-4B09-9805-A6D86A347262}"/>
          </ac:picMkLst>
        </pc:picChg>
        <pc:inkChg chg="add del">
          <ac:chgData name="Sachin Yadav" userId="25f749c3-2814-4ad1-80c1-1d2bf8b1bba6" providerId="ADAL" clId="{D3283606-4C0B-448A-8EE6-37BEF47BC0FC}" dt="2021-05-03T09:58:08.821" v="126"/>
          <ac:inkMkLst>
            <pc:docMk/>
            <pc:sldMk cId="901914996" sldId="256"/>
            <ac:inkMk id="4" creationId="{68773B4C-8507-499A-8190-D7AB6F9EEED3}"/>
          </ac:inkMkLst>
        </pc:inkChg>
      </pc:sldChg>
      <pc:sldChg chg="addSp modSp mod">
        <pc:chgData name="Sachin Yadav" userId="25f749c3-2814-4ad1-80c1-1d2bf8b1bba6" providerId="ADAL" clId="{D3283606-4C0B-448A-8EE6-37BEF47BC0FC}" dt="2021-04-26T08:27:56.647" v="125" actId="9405"/>
        <pc:sldMkLst>
          <pc:docMk/>
          <pc:sldMk cId="2393086559" sldId="258"/>
        </pc:sldMkLst>
        <pc:graphicFrameChg chg="mod">
          <ac:chgData name="Sachin Yadav" userId="25f749c3-2814-4ad1-80c1-1d2bf8b1bba6" providerId="ADAL" clId="{D3283606-4C0B-448A-8EE6-37BEF47BC0FC}" dt="2021-04-26T07:23:12.719" v="119" actId="33524"/>
          <ac:graphicFrameMkLst>
            <pc:docMk/>
            <pc:sldMk cId="2393086559" sldId="258"/>
            <ac:graphicFrameMk id="5" creationId="{2CEB4592-0479-4648-B6D2-CE2D76219251}"/>
          </ac:graphicFrameMkLst>
        </pc:graphicFrameChg>
        <pc:inkChg chg="add">
          <ac:chgData name="Sachin Yadav" userId="25f749c3-2814-4ad1-80c1-1d2bf8b1bba6" providerId="ADAL" clId="{D3283606-4C0B-448A-8EE6-37BEF47BC0FC}" dt="2021-04-26T08:27:56.647" v="125" actId="9405"/>
          <ac:inkMkLst>
            <pc:docMk/>
            <pc:sldMk cId="2393086559" sldId="258"/>
            <ac:inkMk id="3" creationId="{B05ACED3-829C-48A2-99B4-F52A2046BD53}"/>
          </ac:inkMkLst>
        </pc:inkChg>
      </pc:sldChg>
      <pc:sldChg chg="modSp mod">
        <pc:chgData name="Sachin Yadav" userId="25f749c3-2814-4ad1-80c1-1d2bf8b1bba6" providerId="ADAL" clId="{D3283606-4C0B-448A-8EE6-37BEF47BC0FC}" dt="2021-04-26T07:23:52.991" v="120" actId="33524"/>
        <pc:sldMkLst>
          <pc:docMk/>
          <pc:sldMk cId="2654042418" sldId="260"/>
        </pc:sldMkLst>
        <pc:spChg chg="mod">
          <ac:chgData name="Sachin Yadav" userId="25f749c3-2814-4ad1-80c1-1d2bf8b1bba6" providerId="ADAL" clId="{D3283606-4C0B-448A-8EE6-37BEF47BC0FC}" dt="2021-04-26T07:23:52.991" v="120" actId="33524"/>
          <ac:spMkLst>
            <pc:docMk/>
            <pc:sldMk cId="2654042418" sldId="260"/>
            <ac:spMk id="3" creationId="{3062F2F1-CCE3-4336-BD57-A3446BF581C2}"/>
          </ac:spMkLst>
        </pc:spChg>
      </pc:sldChg>
      <pc:sldChg chg="modSp">
        <pc:chgData name="Sachin Yadav" userId="25f749c3-2814-4ad1-80c1-1d2bf8b1bba6" providerId="ADAL" clId="{D3283606-4C0B-448A-8EE6-37BEF47BC0FC}" dt="2021-04-26T07:24:56.186" v="121" actId="33524"/>
        <pc:sldMkLst>
          <pc:docMk/>
          <pc:sldMk cId="3486070378" sldId="262"/>
        </pc:sldMkLst>
        <pc:graphicFrameChg chg="mod">
          <ac:chgData name="Sachin Yadav" userId="25f749c3-2814-4ad1-80c1-1d2bf8b1bba6" providerId="ADAL" clId="{D3283606-4C0B-448A-8EE6-37BEF47BC0FC}" dt="2021-04-26T07:24:56.186" v="121" actId="33524"/>
          <ac:graphicFrameMkLst>
            <pc:docMk/>
            <pc:sldMk cId="3486070378" sldId="262"/>
            <ac:graphicFrameMk id="15" creationId="{BCE20317-3B27-4804-8A0C-DCEF7A3ACCAD}"/>
          </ac:graphicFrameMkLst>
        </pc:graphicFrameChg>
      </pc:sldChg>
      <pc:sldChg chg="ord">
        <pc:chgData name="Sachin Yadav" userId="25f749c3-2814-4ad1-80c1-1d2bf8b1bba6" providerId="ADAL" clId="{D3283606-4C0B-448A-8EE6-37BEF47BC0FC}" dt="2021-04-26T07:29:49.310" v="123"/>
        <pc:sldMkLst>
          <pc:docMk/>
          <pc:sldMk cId="4287055022" sldId="271"/>
        </pc:sldMkLst>
      </pc:sldChg>
      <pc:sldChg chg="addSp delSp modSp add mod setBg delDesignElem">
        <pc:chgData name="Sachin Yadav" userId="25f749c3-2814-4ad1-80c1-1d2bf8b1bba6" providerId="ADAL" clId="{D3283606-4C0B-448A-8EE6-37BEF47BC0FC}" dt="2021-04-26T06:40:59.546" v="118" actId="26606"/>
        <pc:sldMkLst>
          <pc:docMk/>
          <pc:sldMk cId="2031431410" sldId="277"/>
        </pc:sldMkLst>
        <pc:spChg chg="mod ord">
          <ac:chgData name="Sachin Yadav" userId="25f749c3-2814-4ad1-80c1-1d2bf8b1bba6" providerId="ADAL" clId="{D3283606-4C0B-448A-8EE6-37BEF47BC0FC}" dt="2021-04-26T06:40:59.546" v="118" actId="26606"/>
          <ac:spMkLst>
            <pc:docMk/>
            <pc:sldMk cId="2031431410" sldId="277"/>
            <ac:spMk id="2" creationId="{A908D0A7-D296-48CB-BD4A-3659088952DE}"/>
          </ac:spMkLst>
        </pc:spChg>
        <pc:spChg chg="add del mod">
          <ac:chgData name="Sachin Yadav" userId="25f749c3-2814-4ad1-80c1-1d2bf8b1bba6" providerId="ADAL" clId="{D3283606-4C0B-448A-8EE6-37BEF47BC0FC}" dt="2021-04-26T06:40:59.546" v="118" actId="26606"/>
          <ac:spMkLst>
            <pc:docMk/>
            <pc:sldMk cId="2031431410" sldId="277"/>
            <ac:spMk id="3" creationId="{6B1C106A-E31B-4C4B-9CA5-9B7F5CE2718A}"/>
          </ac:spMkLst>
        </pc:spChg>
        <pc:spChg chg="add del">
          <ac:chgData name="Sachin Yadav" userId="25f749c3-2814-4ad1-80c1-1d2bf8b1bba6" providerId="ADAL" clId="{D3283606-4C0B-448A-8EE6-37BEF47BC0FC}" dt="2021-04-26T06:40:36.927" v="110" actId="26606"/>
          <ac:spMkLst>
            <pc:docMk/>
            <pc:sldMk cId="2031431410" sldId="277"/>
            <ac:spMk id="7" creationId="{A2861A9C-C970-4FFE-B67C-222B6F573287}"/>
          </ac:spMkLst>
        </pc:spChg>
        <pc:spChg chg="add del">
          <ac:chgData name="Sachin Yadav" userId="25f749c3-2814-4ad1-80c1-1d2bf8b1bba6" providerId="ADAL" clId="{D3283606-4C0B-448A-8EE6-37BEF47BC0FC}" dt="2021-04-26T06:40:36.927" v="110" actId="26606"/>
          <ac:spMkLst>
            <pc:docMk/>
            <pc:sldMk cId="2031431410" sldId="277"/>
            <ac:spMk id="10" creationId="{4D4DD4CF-9732-4771-98FE-77886DC915F2}"/>
          </ac:spMkLst>
        </pc:spChg>
        <pc:spChg chg="add del">
          <ac:chgData name="Sachin Yadav" userId="25f749c3-2814-4ad1-80c1-1d2bf8b1bba6" providerId="ADAL" clId="{D3283606-4C0B-448A-8EE6-37BEF47BC0FC}" dt="2021-04-26T06:40:39.158" v="112" actId="26606"/>
          <ac:spMkLst>
            <pc:docMk/>
            <pc:sldMk cId="2031431410" sldId="277"/>
            <ac:spMk id="16" creationId="{D20EF05B-48CD-41DE-82FE-C25A5A3008F6}"/>
          </ac:spMkLst>
        </pc:spChg>
        <pc:spChg chg="add del">
          <ac:chgData name="Sachin Yadav" userId="25f749c3-2814-4ad1-80c1-1d2bf8b1bba6" providerId="ADAL" clId="{D3283606-4C0B-448A-8EE6-37BEF47BC0FC}" dt="2021-04-26T06:40:39.158" v="112" actId="26606"/>
          <ac:spMkLst>
            <pc:docMk/>
            <pc:sldMk cId="2031431410" sldId="277"/>
            <ac:spMk id="17" creationId="{C9DFF8EB-B522-4773-B8CF-C10622C1FA6F}"/>
          </ac:spMkLst>
        </pc:spChg>
        <pc:spChg chg="add del">
          <ac:chgData name="Sachin Yadav" userId="25f749c3-2814-4ad1-80c1-1d2bf8b1bba6" providerId="ADAL" clId="{D3283606-4C0B-448A-8EE6-37BEF47BC0FC}" dt="2021-04-26T06:40:48.591" v="114" actId="26606"/>
          <ac:spMkLst>
            <pc:docMk/>
            <pc:sldMk cId="2031431410" sldId="277"/>
            <ac:spMk id="20" creationId="{DC3B8C6B-63CA-4384-8059-2036BE520277}"/>
          </ac:spMkLst>
        </pc:spChg>
        <pc:spChg chg="add del">
          <ac:chgData name="Sachin Yadav" userId="25f749c3-2814-4ad1-80c1-1d2bf8b1bba6" providerId="ADAL" clId="{D3283606-4C0B-448A-8EE6-37BEF47BC0FC}" dt="2021-04-26T06:40:48.591" v="114" actId="26606"/>
          <ac:spMkLst>
            <pc:docMk/>
            <pc:sldMk cId="2031431410" sldId="277"/>
            <ac:spMk id="21" creationId="{C71B03AA-C0EB-4104-84F8-E1AB8BFBEF60}"/>
          </ac:spMkLst>
        </pc:spChg>
        <pc:spChg chg="add del">
          <ac:chgData name="Sachin Yadav" userId="25f749c3-2814-4ad1-80c1-1d2bf8b1bba6" providerId="ADAL" clId="{D3283606-4C0B-448A-8EE6-37BEF47BC0FC}" dt="2021-04-26T06:40:59.546" v="118" actId="26606"/>
          <ac:spMkLst>
            <pc:docMk/>
            <pc:sldMk cId="2031431410" sldId="277"/>
            <ac:spMk id="26" creationId="{4D4DD4CF-9732-4771-98FE-77886DC915F2}"/>
          </ac:spMkLst>
        </pc:spChg>
        <pc:spChg chg="add del">
          <ac:chgData name="Sachin Yadav" userId="25f749c3-2814-4ad1-80c1-1d2bf8b1bba6" providerId="ADAL" clId="{D3283606-4C0B-448A-8EE6-37BEF47BC0FC}" dt="2021-04-26T06:40:59.546" v="118" actId="26606"/>
          <ac:spMkLst>
            <pc:docMk/>
            <pc:sldMk cId="2031431410" sldId="277"/>
            <ac:spMk id="27" creationId="{A2861A9C-C970-4FFE-B67C-222B6F573287}"/>
          </ac:spMkLst>
        </pc:spChg>
        <pc:spChg chg="add del">
          <ac:chgData name="Sachin Yadav" userId="25f749c3-2814-4ad1-80c1-1d2bf8b1bba6" providerId="ADAL" clId="{D3283606-4C0B-448A-8EE6-37BEF47BC0FC}" dt="2021-04-26T06:40:59.546" v="118" actId="26606"/>
          <ac:spMkLst>
            <pc:docMk/>
            <pc:sldMk cId="2031431410" sldId="277"/>
            <ac:spMk id="29" creationId="{6B1C106A-E31B-4C4B-9CA5-9B7F5CE2718A}"/>
          </ac:spMkLst>
        </pc:spChg>
        <pc:graphicFrameChg chg="add del">
          <ac:chgData name="Sachin Yadav" userId="25f749c3-2814-4ad1-80c1-1d2bf8b1bba6" providerId="ADAL" clId="{D3283606-4C0B-448A-8EE6-37BEF47BC0FC}" dt="2021-04-26T06:40:56.314" v="116" actId="26606"/>
          <ac:graphicFrameMkLst>
            <pc:docMk/>
            <pc:sldMk cId="2031431410" sldId="277"/>
            <ac:graphicFrameMk id="24" creationId="{7E46E1AF-F060-4EC7-868A-A7E8B135C876}"/>
          </ac:graphicFrameMkLst>
        </pc:graphicFrameChg>
        <pc:picChg chg="mod ord">
          <ac:chgData name="Sachin Yadav" userId="25f749c3-2814-4ad1-80c1-1d2bf8b1bba6" providerId="ADAL" clId="{D3283606-4C0B-448A-8EE6-37BEF47BC0FC}" dt="2021-04-26T06:40:59.546" v="118" actId="26606"/>
          <ac:picMkLst>
            <pc:docMk/>
            <pc:sldMk cId="2031431410" sldId="277"/>
            <ac:picMk id="5" creationId="{84A1331A-BEEE-44C4-955D-A56F28709D21}"/>
          </ac:picMkLst>
        </pc:picChg>
        <pc:picChg chg="add del">
          <ac:chgData name="Sachin Yadav" userId="25f749c3-2814-4ad1-80c1-1d2bf8b1bba6" providerId="ADAL" clId="{D3283606-4C0B-448A-8EE6-37BEF47BC0FC}" dt="2021-04-26T06:40:36.927" v="110" actId="26606"/>
          <ac:picMkLst>
            <pc:docMk/>
            <pc:sldMk cId="2031431410" sldId="277"/>
            <ac:picMk id="14" creationId="{D2FDF82E-EBD8-4EC5-AD10-CD9E70EE85CF}"/>
          </ac:picMkLst>
        </pc:picChg>
        <pc:picChg chg="add del">
          <ac:chgData name="Sachin Yadav" userId="25f749c3-2814-4ad1-80c1-1d2bf8b1bba6" providerId="ADAL" clId="{D3283606-4C0B-448A-8EE6-37BEF47BC0FC}" dt="2021-04-26T06:40:39.158" v="112" actId="26606"/>
          <ac:picMkLst>
            <pc:docMk/>
            <pc:sldMk cId="2031431410" sldId="277"/>
            <ac:picMk id="18" creationId="{6EA99E25-F57B-4182-929C-D5A100153A73}"/>
          </ac:picMkLst>
        </pc:picChg>
        <pc:picChg chg="add del">
          <ac:chgData name="Sachin Yadav" userId="25f749c3-2814-4ad1-80c1-1d2bf8b1bba6" providerId="ADAL" clId="{D3283606-4C0B-448A-8EE6-37BEF47BC0FC}" dt="2021-04-26T06:40:48.591" v="114" actId="26606"/>
          <ac:picMkLst>
            <pc:docMk/>
            <pc:sldMk cId="2031431410" sldId="277"/>
            <ac:picMk id="22" creationId="{09C2B723-6C2F-49DE-A429-50BDFD1ADB45}"/>
          </ac:picMkLst>
        </pc:picChg>
        <pc:picChg chg="add del">
          <ac:chgData name="Sachin Yadav" userId="25f749c3-2814-4ad1-80c1-1d2bf8b1bba6" providerId="ADAL" clId="{D3283606-4C0B-448A-8EE6-37BEF47BC0FC}" dt="2021-04-26T06:40:59.546" v="118" actId="26606"/>
          <ac:picMkLst>
            <pc:docMk/>
            <pc:sldMk cId="2031431410" sldId="277"/>
            <ac:picMk id="28" creationId="{D2FDF82E-EBD8-4EC5-AD10-CD9E70EE85CF}"/>
          </ac:picMkLst>
        </pc:picChg>
        <pc:cxnChg chg="del">
          <ac:chgData name="Sachin Yadav" userId="25f749c3-2814-4ad1-80c1-1d2bf8b1bba6" providerId="ADAL" clId="{D3283606-4C0B-448A-8EE6-37BEF47BC0FC}" dt="2021-04-26T06:39:01.486" v="1"/>
          <ac:cxnSpMkLst>
            <pc:docMk/>
            <pc:sldMk cId="2031431410" sldId="277"/>
            <ac:cxnSpMk id="12" creationId="{A7F400EE-A8A5-48AF-B4D6-291B52C6F0B0}"/>
          </ac:cxnSpMkLst>
        </pc:cxnChg>
      </pc:sldChg>
    </pc:docChg>
  </pc:docChgLst>
  <pc:docChgLst>
    <pc:chgData name="Dashrath Singh" userId="S::dashrathsingh4833_gmail.com#ext#@grrasteam.onmicrosoft.com::ced47694-789a-45c2-afb3-11571d0b8df0" providerId="AD" clId="Web-{BBCB7CDB-E882-4140-93E8-25F6F93522DC}"/>
    <pc:docChg chg="modSld">
      <pc:chgData name="Dashrath Singh" userId="S::dashrathsingh4833_gmail.com#ext#@grrasteam.onmicrosoft.com::ced47694-789a-45c2-afb3-11571d0b8df0" providerId="AD" clId="Web-{BBCB7CDB-E882-4140-93E8-25F6F93522DC}" dt="2021-07-27T09:16:38.754" v="0"/>
      <pc:docMkLst>
        <pc:docMk/>
      </pc:docMkLst>
      <pc:sldChg chg="addSp">
        <pc:chgData name="Dashrath Singh" userId="S::dashrathsingh4833_gmail.com#ext#@grrasteam.onmicrosoft.com::ced47694-789a-45c2-afb3-11571d0b8df0" providerId="AD" clId="Web-{BBCB7CDB-E882-4140-93E8-25F6F93522DC}" dt="2021-07-27T09:16:38.754" v="0"/>
        <pc:sldMkLst>
          <pc:docMk/>
          <pc:sldMk cId="663781691" sldId="257"/>
        </pc:sldMkLst>
        <pc:spChg chg="add">
          <ac:chgData name="Dashrath Singh" userId="S::dashrathsingh4833_gmail.com#ext#@grrasteam.onmicrosoft.com::ced47694-789a-45c2-afb3-11571d0b8df0" providerId="AD" clId="Web-{BBCB7CDB-E882-4140-93E8-25F6F93522DC}" dt="2021-07-27T09:16:38.754" v="0"/>
          <ac:spMkLst>
            <pc:docMk/>
            <pc:sldMk cId="663781691" sldId="257"/>
            <ac:spMk id="25" creationId="{86A9C0D7-4B4C-4EC8-B6A4-D9DEDB216750}"/>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4.png"/><Relationship Id="rId7" Type="http://schemas.openxmlformats.org/officeDocument/2006/relationships/image" Target="../media/image39.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1.svg"/><Relationship Id="rId11" Type="http://schemas.openxmlformats.org/officeDocument/2006/relationships/image" Target="../media/image47.png"/><Relationship Id="rId5" Type="http://schemas.openxmlformats.org/officeDocument/2006/relationships/image" Target="../media/image30.png"/><Relationship Id="rId10" Type="http://schemas.openxmlformats.org/officeDocument/2006/relationships/image" Target="../media/image46.svg"/><Relationship Id="rId4" Type="http://schemas.openxmlformats.org/officeDocument/2006/relationships/image" Target="../media/image42.svg"/><Relationship Id="rId9" Type="http://schemas.openxmlformats.org/officeDocument/2006/relationships/image" Target="../media/image45.png"/><Relationship Id="rId14" Type="http://schemas.openxmlformats.org/officeDocument/2006/relationships/image" Target="../media/image5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4.png"/><Relationship Id="rId7" Type="http://schemas.openxmlformats.org/officeDocument/2006/relationships/image" Target="../media/image39.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1.svg"/><Relationship Id="rId11" Type="http://schemas.openxmlformats.org/officeDocument/2006/relationships/image" Target="../media/image47.png"/><Relationship Id="rId5" Type="http://schemas.openxmlformats.org/officeDocument/2006/relationships/image" Target="../media/image30.png"/><Relationship Id="rId10" Type="http://schemas.openxmlformats.org/officeDocument/2006/relationships/image" Target="../media/image46.svg"/><Relationship Id="rId4" Type="http://schemas.openxmlformats.org/officeDocument/2006/relationships/image" Target="../media/image42.svg"/><Relationship Id="rId9" Type="http://schemas.openxmlformats.org/officeDocument/2006/relationships/image" Target="../media/image45.png"/><Relationship Id="rId1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B3254-9788-4AEA-B963-061CE382C8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8685D19-9204-4E80-951E-7EDE628BC58D}">
      <dgm:prSet/>
      <dgm:spPr/>
      <dgm:t>
        <a:bodyPr/>
        <a:lstStyle/>
        <a:p>
          <a:r>
            <a:rPr lang="en-US" baseline="0"/>
            <a:t>Properties of a good program</a:t>
          </a:r>
          <a:endParaRPr lang="en-US"/>
        </a:p>
      </dgm:t>
    </dgm:pt>
    <dgm:pt modelId="{C9C819C5-F5A2-496B-A966-DF2796D332AF}" type="parTrans" cxnId="{23AB49F1-5AAE-4B35-B4D4-86249A9DFED5}">
      <dgm:prSet/>
      <dgm:spPr/>
      <dgm:t>
        <a:bodyPr/>
        <a:lstStyle/>
        <a:p>
          <a:endParaRPr lang="en-US"/>
        </a:p>
      </dgm:t>
    </dgm:pt>
    <dgm:pt modelId="{546FABF0-3C82-4AE9-9E1B-E4E9E558DB9C}" type="sibTrans" cxnId="{23AB49F1-5AAE-4B35-B4D4-86249A9DFED5}">
      <dgm:prSet/>
      <dgm:spPr/>
      <dgm:t>
        <a:bodyPr/>
        <a:lstStyle/>
        <a:p>
          <a:endParaRPr lang="en-US"/>
        </a:p>
      </dgm:t>
    </dgm:pt>
    <dgm:pt modelId="{0AC61F73-A189-42C9-A425-C2B8B2FB2216}">
      <dgm:prSet/>
      <dgm:spPr/>
      <dgm:t>
        <a:bodyPr/>
        <a:lstStyle/>
        <a:p>
          <a:r>
            <a:rPr lang="en-US" baseline="0"/>
            <a:t>Algorithms</a:t>
          </a:r>
          <a:endParaRPr lang="en-US"/>
        </a:p>
      </dgm:t>
    </dgm:pt>
    <dgm:pt modelId="{F285F94B-7572-44AC-82EA-680A9D19797D}" type="parTrans" cxnId="{171F2111-D237-4A6B-93FB-279748181D40}">
      <dgm:prSet/>
      <dgm:spPr/>
      <dgm:t>
        <a:bodyPr/>
        <a:lstStyle/>
        <a:p>
          <a:endParaRPr lang="en-US"/>
        </a:p>
      </dgm:t>
    </dgm:pt>
    <dgm:pt modelId="{22D1C749-4323-46E1-8A26-52CB33532273}" type="sibTrans" cxnId="{171F2111-D237-4A6B-93FB-279748181D40}">
      <dgm:prSet/>
      <dgm:spPr/>
      <dgm:t>
        <a:bodyPr/>
        <a:lstStyle/>
        <a:p>
          <a:endParaRPr lang="en-US"/>
        </a:p>
      </dgm:t>
    </dgm:pt>
    <dgm:pt modelId="{3DA1E820-E448-4903-BA9E-6F37D455BEFE}">
      <dgm:prSet/>
      <dgm:spPr/>
      <dgm:t>
        <a:bodyPr/>
        <a:lstStyle/>
        <a:p>
          <a:r>
            <a:rPr lang="en-US" baseline="0"/>
            <a:t>Properties of an Algorithm</a:t>
          </a:r>
          <a:endParaRPr lang="en-US"/>
        </a:p>
      </dgm:t>
    </dgm:pt>
    <dgm:pt modelId="{6EA24839-51EA-4E7D-876E-E9C551FF6525}" type="parTrans" cxnId="{EE3ABEDB-E542-464A-9B48-9A0747D1EBDE}">
      <dgm:prSet/>
      <dgm:spPr/>
      <dgm:t>
        <a:bodyPr/>
        <a:lstStyle/>
        <a:p>
          <a:endParaRPr lang="en-US"/>
        </a:p>
      </dgm:t>
    </dgm:pt>
    <dgm:pt modelId="{1F9417A2-C124-4C85-B570-06ADF0FB5576}" type="sibTrans" cxnId="{EE3ABEDB-E542-464A-9B48-9A0747D1EBDE}">
      <dgm:prSet/>
      <dgm:spPr/>
      <dgm:t>
        <a:bodyPr/>
        <a:lstStyle/>
        <a:p>
          <a:endParaRPr lang="en-US"/>
        </a:p>
      </dgm:t>
    </dgm:pt>
    <dgm:pt modelId="{AB6D2C35-CAC1-496F-B7CC-E033AABF45A8}">
      <dgm:prSet/>
      <dgm:spPr/>
      <dgm:t>
        <a:bodyPr/>
        <a:lstStyle/>
        <a:p>
          <a:r>
            <a:rPr lang="en-US" baseline="0"/>
            <a:t>Data Structures</a:t>
          </a:r>
          <a:endParaRPr lang="en-US"/>
        </a:p>
      </dgm:t>
    </dgm:pt>
    <dgm:pt modelId="{00708878-799E-407A-AC25-C41B21D70493}" type="parTrans" cxnId="{057D31BA-BA6C-420E-9ACE-6ACE4C9931F3}">
      <dgm:prSet/>
      <dgm:spPr/>
      <dgm:t>
        <a:bodyPr/>
        <a:lstStyle/>
        <a:p>
          <a:endParaRPr lang="en-US"/>
        </a:p>
      </dgm:t>
    </dgm:pt>
    <dgm:pt modelId="{66034349-A507-4224-8A8E-BA07A28A0B08}" type="sibTrans" cxnId="{057D31BA-BA6C-420E-9ACE-6ACE4C9931F3}">
      <dgm:prSet/>
      <dgm:spPr/>
      <dgm:t>
        <a:bodyPr/>
        <a:lstStyle/>
        <a:p>
          <a:endParaRPr lang="en-US"/>
        </a:p>
      </dgm:t>
    </dgm:pt>
    <dgm:pt modelId="{BAC2CFBD-A025-4D79-8FC0-17B68672CF68}">
      <dgm:prSet/>
      <dgm:spPr/>
      <dgm:t>
        <a:bodyPr/>
        <a:lstStyle/>
        <a:p>
          <a:r>
            <a:rPr lang="en-US" baseline="0"/>
            <a:t>Need of Data Structures and Algorithms</a:t>
          </a:r>
          <a:endParaRPr lang="en-US"/>
        </a:p>
      </dgm:t>
    </dgm:pt>
    <dgm:pt modelId="{63267D2C-97B8-4CF4-9D62-1F8E8FAD7DD2}" type="parTrans" cxnId="{296FB42F-41EE-46F8-BE66-10E0418CC72F}">
      <dgm:prSet/>
      <dgm:spPr/>
      <dgm:t>
        <a:bodyPr/>
        <a:lstStyle/>
        <a:p>
          <a:endParaRPr lang="en-US"/>
        </a:p>
      </dgm:t>
    </dgm:pt>
    <dgm:pt modelId="{CDAA689B-F8CF-4361-9F47-ED273A1B20AC}" type="sibTrans" cxnId="{296FB42F-41EE-46F8-BE66-10E0418CC72F}">
      <dgm:prSet/>
      <dgm:spPr/>
      <dgm:t>
        <a:bodyPr/>
        <a:lstStyle/>
        <a:p>
          <a:endParaRPr lang="en-US"/>
        </a:p>
      </dgm:t>
    </dgm:pt>
    <dgm:pt modelId="{AB2D95AB-E78F-4EED-B311-2B3AB48CC4DB}">
      <dgm:prSet/>
      <dgm:spPr/>
      <dgm:t>
        <a:bodyPr/>
        <a:lstStyle/>
        <a:p>
          <a:r>
            <a:rPr lang="en-US" baseline="0"/>
            <a:t>Scope of DSA</a:t>
          </a:r>
          <a:endParaRPr lang="en-US"/>
        </a:p>
      </dgm:t>
    </dgm:pt>
    <dgm:pt modelId="{79D658CC-9E8F-41C9-9254-7EEB1B73B29B}" type="parTrans" cxnId="{81DCFF48-5BB3-42AC-8FD0-4E32181642B5}">
      <dgm:prSet/>
      <dgm:spPr/>
      <dgm:t>
        <a:bodyPr/>
        <a:lstStyle/>
        <a:p>
          <a:endParaRPr lang="en-US"/>
        </a:p>
      </dgm:t>
    </dgm:pt>
    <dgm:pt modelId="{33CF4728-DF6B-4759-96A1-5B0FAA4F7844}" type="sibTrans" cxnId="{81DCFF48-5BB3-42AC-8FD0-4E32181642B5}">
      <dgm:prSet/>
      <dgm:spPr/>
      <dgm:t>
        <a:bodyPr/>
        <a:lstStyle/>
        <a:p>
          <a:endParaRPr lang="en-US"/>
        </a:p>
      </dgm:t>
    </dgm:pt>
    <dgm:pt modelId="{424183C4-C268-426E-8AFB-604827B1EB3E}">
      <dgm:prSet/>
      <dgm:spPr/>
      <dgm:t>
        <a:bodyPr/>
        <a:lstStyle/>
        <a:p>
          <a:r>
            <a:rPr lang="en-US" baseline="0"/>
            <a:t>Data Structures With Python </a:t>
          </a:r>
          <a:endParaRPr lang="en-US"/>
        </a:p>
      </dgm:t>
    </dgm:pt>
    <dgm:pt modelId="{A171F6A8-9DBD-40D4-BA46-3554D0465DA9}" type="parTrans" cxnId="{7232B396-409D-4A9E-8CB5-664262B97ADF}">
      <dgm:prSet/>
      <dgm:spPr/>
      <dgm:t>
        <a:bodyPr/>
        <a:lstStyle/>
        <a:p>
          <a:endParaRPr lang="en-US"/>
        </a:p>
      </dgm:t>
    </dgm:pt>
    <dgm:pt modelId="{6D0E1058-421B-437D-9995-3242F6322E19}" type="sibTrans" cxnId="{7232B396-409D-4A9E-8CB5-664262B97ADF}">
      <dgm:prSet/>
      <dgm:spPr/>
      <dgm:t>
        <a:bodyPr/>
        <a:lstStyle/>
        <a:p>
          <a:endParaRPr lang="en-US"/>
        </a:p>
      </dgm:t>
    </dgm:pt>
    <dgm:pt modelId="{2EBA955B-8897-47DA-9E24-970A85F486F4}" type="pres">
      <dgm:prSet presAssocID="{F0AB3254-9788-4AEA-B963-061CE382C8FA}" presName="linear" presStyleCnt="0">
        <dgm:presLayoutVars>
          <dgm:animLvl val="lvl"/>
          <dgm:resizeHandles val="exact"/>
        </dgm:presLayoutVars>
      </dgm:prSet>
      <dgm:spPr/>
    </dgm:pt>
    <dgm:pt modelId="{184C98C1-BFC4-4A02-ACFC-EBAB37542039}" type="pres">
      <dgm:prSet presAssocID="{88685D19-9204-4E80-951E-7EDE628BC58D}" presName="parentText" presStyleLbl="node1" presStyleIdx="0" presStyleCnt="7">
        <dgm:presLayoutVars>
          <dgm:chMax val="0"/>
          <dgm:bulletEnabled val="1"/>
        </dgm:presLayoutVars>
      </dgm:prSet>
      <dgm:spPr/>
    </dgm:pt>
    <dgm:pt modelId="{7D14E40D-1958-411D-A2FB-27B64477EB92}" type="pres">
      <dgm:prSet presAssocID="{546FABF0-3C82-4AE9-9E1B-E4E9E558DB9C}" presName="spacer" presStyleCnt="0"/>
      <dgm:spPr/>
    </dgm:pt>
    <dgm:pt modelId="{F8C83026-1E3A-452D-A79E-41F334131B9E}" type="pres">
      <dgm:prSet presAssocID="{0AC61F73-A189-42C9-A425-C2B8B2FB2216}" presName="parentText" presStyleLbl="node1" presStyleIdx="1" presStyleCnt="7">
        <dgm:presLayoutVars>
          <dgm:chMax val="0"/>
          <dgm:bulletEnabled val="1"/>
        </dgm:presLayoutVars>
      </dgm:prSet>
      <dgm:spPr/>
    </dgm:pt>
    <dgm:pt modelId="{96D3B62D-6EA4-44A9-A385-FBB5485E72B2}" type="pres">
      <dgm:prSet presAssocID="{22D1C749-4323-46E1-8A26-52CB33532273}" presName="spacer" presStyleCnt="0"/>
      <dgm:spPr/>
    </dgm:pt>
    <dgm:pt modelId="{A98A0939-581A-4E06-A0A8-4CD0648E8E4C}" type="pres">
      <dgm:prSet presAssocID="{3DA1E820-E448-4903-BA9E-6F37D455BEFE}" presName="parentText" presStyleLbl="node1" presStyleIdx="2" presStyleCnt="7">
        <dgm:presLayoutVars>
          <dgm:chMax val="0"/>
          <dgm:bulletEnabled val="1"/>
        </dgm:presLayoutVars>
      </dgm:prSet>
      <dgm:spPr/>
    </dgm:pt>
    <dgm:pt modelId="{7C22ECA5-CDA2-4F26-8D56-CD941EAA64FD}" type="pres">
      <dgm:prSet presAssocID="{1F9417A2-C124-4C85-B570-06ADF0FB5576}" presName="spacer" presStyleCnt="0"/>
      <dgm:spPr/>
    </dgm:pt>
    <dgm:pt modelId="{06837F3E-3CA1-4C96-A357-6AA1878D1D5B}" type="pres">
      <dgm:prSet presAssocID="{AB6D2C35-CAC1-496F-B7CC-E033AABF45A8}" presName="parentText" presStyleLbl="node1" presStyleIdx="3" presStyleCnt="7">
        <dgm:presLayoutVars>
          <dgm:chMax val="0"/>
          <dgm:bulletEnabled val="1"/>
        </dgm:presLayoutVars>
      </dgm:prSet>
      <dgm:spPr/>
    </dgm:pt>
    <dgm:pt modelId="{8F24B40C-0E24-4029-8922-6753568AF5E8}" type="pres">
      <dgm:prSet presAssocID="{66034349-A507-4224-8A8E-BA07A28A0B08}" presName="spacer" presStyleCnt="0"/>
      <dgm:spPr/>
    </dgm:pt>
    <dgm:pt modelId="{DB116425-F145-4B9B-8E90-BB0F8EECD985}" type="pres">
      <dgm:prSet presAssocID="{BAC2CFBD-A025-4D79-8FC0-17B68672CF68}" presName="parentText" presStyleLbl="node1" presStyleIdx="4" presStyleCnt="7">
        <dgm:presLayoutVars>
          <dgm:chMax val="0"/>
          <dgm:bulletEnabled val="1"/>
        </dgm:presLayoutVars>
      </dgm:prSet>
      <dgm:spPr/>
    </dgm:pt>
    <dgm:pt modelId="{6C605974-D274-4E5E-AE39-20E27ADB69BF}" type="pres">
      <dgm:prSet presAssocID="{CDAA689B-F8CF-4361-9F47-ED273A1B20AC}" presName="spacer" presStyleCnt="0"/>
      <dgm:spPr/>
    </dgm:pt>
    <dgm:pt modelId="{AA4B91E7-A486-4CC0-A0ED-4A7B690DB561}" type="pres">
      <dgm:prSet presAssocID="{AB2D95AB-E78F-4EED-B311-2B3AB48CC4DB}" presName="parentText" presStyleLbl="node1" presStyleIdx="5" presStyleCnt="7">
        <dgm:presLayoutVars>
          <dgm:chMax val="0"/>
          <dgm:bulletEnabled val="1"/>
        </dgm:presLayoutVars>
      </dgm:prSet>
      <dgm:spPr/>
    </dgm:pt>
    <dgm:pt modelId="{16BAF43B-0D78-49CC-9794-8C1A54313EA5}" type="pres">
      <dgm:prSet presAssocID="{33CF4728-DF6B-4759-96A1-5B0FAA4F7844}" presName="spacer" presStyleCnt="0"/>
      <dgm:spPr/>
    </dgm:pt>
    <dgm:pt modelId="{65B21878-3FDE-4B25-A950-036F2FC9FBAC}" type="pres">
      <dgm:prSet presAssocID="{424183C4-C268-426E-8AFB-604827B1EB3E}" presName="parentText" presStyleLbl="node1" presStyleIdx="6" presStyleCnt="7">
        <dgm:presLayoutVars>
          <dgm:chMax val="0"/>
          <dgm:bulletEnabled val="1"/>
        </dgm:presLayoutVars>
      </dgm:prSet>
      <dgm:spPr/>
    </dgm:pt>
  </dgm:ptLst>
  <dgm:cxnLst>
    <dgm:cxn modelId="{7B80D801-7494-4EFD-8666-79325C83EE61}" type="presOf" srcId="{AB6D2C35-CAC1-496F-B7CC-E033AABF45A8}" destId="{06837F3E-3CA1-4C96-A357-6AA1878D1D5B}" srcOrd="0" destOrd="0" presId="urn:microsoft.com/office/officeart/2005/8/layout/vList2"/>
    <dgm:cxn modelId="{1D49EB02-73E3-4440-9749-FE6C81550836}" type="presOf" srcId="{88685D19-9204-4E80-951E-7EDE628BC58D}" destId="{184C98C1-BFC4-4A02-ACFC-EBAB37542039}" srcOrd="0" destOrd="0" presId="urn:microsoft.com/office/officeart/2005/8/layout/vList2"/>
    <dgm:cxn modelId="{171F2111-D237-4A6B-93FB-279748181D40}" srcId="{F0AB3254-9788-4AEA-B963-061CE382C8FA}" destId="{0AC61F73-A189-42C9-A425-C2B8B2FB2216}" srcOrd="1" destOrd="0" parTransId="{F285F94B-7572-44AC-82EA-680A9D19797D}" sibTransId="{22D1C749-4323-46E1-8A26-52CB33532273}"/>
    <dgm:cxn modelId="{296FB42F-41EE-46F8-BE66-10E0418CC72F}" srcId="{F0AB3254-9788-4AEA-B963-061CE382C8FA}" destId="{BAC2CFBD-A025-4D79-8FC0-17B68672CF68}" srcOrd="4" destOrd="0" parTransId="{63267D2C-97B8-4CF4-9D62-1F8E8FAD7DD2}" sibTransId="{CDAA689B-F8CF-4361-9F47-ED273A1B20AC}"/>
    <dgm:cxn modelId="{A9D60240-B9A7-4249-B2AE-461BB601F8C9}" type="presOf" srcId="{AB2D95AB-E78F-4EED-B311-2B3AB48CC4DB}" destId="{AA4B91E7-A486-4CC0-A0ED-4A7B690DB561}" srcOrd="0" destOrd="0" presId="urn:microsoft.com/office/officeart/2005/8/layout/vList2"/>
    <dgm:cxn modelId="{81DCFF48-5BB3-42AC-8FD0-4E32181642B5}" srcId="{F0AB3254-9788-4AEA-B963-061CE382C8FA}" destId="{AB2D95AB-E78F-4EED-B311-2B3AB48CC4DB}" srcOrd="5" destOrd="0" parTransId="{79D658CC-9E8F-41C9-9254-7EEB1B73B29B}" sibTransId="{33CF4728-DF6B-4759-96A1-5B0FAA4F7844}"/>
    <dgm:cxn modelId="{54E8664F-97F2-4D10-9E56-36934D96294E}" type="presOf" srcId="{BAC2CFBD-A025-4D79-8FC0-17B68672CF68}" destId="{DB116425-F145-4B9B-8E90-BB0F8EECD985}" srcOrd="0" destOrd="0" presId="urn:microsoft.com/office/officeart/2005/8/layout/vList2"/>
    <dgm:cxn modelId="{EBBDFE7F-5286-4D85-99F2-83731CB67878}" type="presOf" srcId="{424183C4-C268-426E-8AFB-604827B1EB3E}" destId="{65B21878-3FDE-4B25-A950-036F2FC9FBAC}" srcOrd="0" destOrd="0" presId="urn:microsoft.com/office/officeart/2005/8/layout/vList2"/>
    <dgm:cxn modelId="{6EA4FA80-91A8-46E0-998C-173E8C244186}" type="presOf" srcId="{3DA1E820-E448-4903-BA9E-6F37D455BEFE}" destId="{A98A0939-581A-4E06-A0A8-4CD0648E8E4C}" srcOrd="0" destOrd="0" presId="urn:microsoft.com/office/officeart/2005/8/layout/vList2"/>
    <dgm:cxn modelId="{437E0A92-F89C-4DEC-98EA-9F718965F4DB}" type="presOf" srcId="{F0AB3254-9788-4AEA-B963-061CE382C8FA}" destId="{2EBA955B-8897-47DA-9E24-970A85F486F4}" srcOrd="0" destOrd="0" presId="urn:microsoft.com/office/officeart/2005/8/layout/vList2"/>
    <dgm:cxn modelId="{7232B396-409D-4A9E-8CB5-664262B97ADF}" srcId="{F0AB3254-9788-4AEA-B963-061CE382C8FA}" destId="{424183C4-C268-426E-8AFB-604827B1EB3E}" srcOrd="6" destOrd="0" parTransId="{A171F6A8-9DBD-40D4-BA46-3554D0465DA9}" sibTransId="{6D0E1058-421B-437D-9995-3242F6322E19}"/>
    <dgm:cxn modelId="{057D31BA-BA6C-420E-9ACE-6ACE4C9931F3}" srcId="{F0AB3254-9788-4AEA-B963-061CE382C8FA}" destId="{AB6D2C35-CAC1-496F-B7CC-E033AABF45A8}" srcOrd="3" destOrd="0" parTransId="{00708878-799E-407A-AC25-C41B21D70493}" sibTransId="{66034349-A507-4224-8A8E-BA07A28A0B08}"/>
    <dgm:cxn modelId="{EE3ABEDB-E542-464A-9B48-9A0747D1EBDE}" srcId="{F0AB3254-9788-4AEA-B963-061CE382C8FA}" destId="{3DA1E820-E448-4903-BA9E-6F37D455BEFE}" srcOrd="2" destOrd="0" parTransId="{6EA24839-51EA-4E7D-876E-E9C551FF6525}" sibTransId="{1F9417A2-C124-4C85-B570-06ADF0FB5576}"/>
    <dgm:cxn modelId="{C91FF7ED-A022-4E93-AA99-FABC11287DDC}" type="presOf" srcId="{0AC61F73-A189-42C9-A425-C2B8B2FB2216}" destId="{F8C83026-1E3A-452D-A79E-41F334131B9E}" srcOrd="0" destOrd="0" presId="urn:microsoft.com/office/officeart/2005/8/layout/vList2"/>
    <dgm:cxn modelId="{23AB49F1-5AAE-4B35-B4D4-86249A9DFED5}" srcId="{F0AB3254-9788-4AEA-B963-061CE382C8FA}" destId="{88685D19-9204-4E80-951E-7EDE628BC58D}" srcOrd="0" destOrd="0" parTransId="{C9C819C5-F5A2-496B-A966-DF2796D332AF}" sibTransId="{546FABF0-3C82-4AE9-9E1B-E4E9E558DB9C}"/>
    <dgm:cxn modelId="{0A01C291-E59D-4CC6-93D2-5985FC126C41}" type="presParOf" srcId="{2EBA955B-8897-47DA-9E24-970A85F486F4}" destId="{184C98C1-BFC4-4A02-ACFC-EBAB37542039}" srcOrd="0" destOrd="0" presId="urn:microsoft.com/office/officeart/2005/8/layout/vList2"/>
    <dgm:cxn modelId="{A5030FCB-DD80-4E26-998D-4FFA17B2B5A4}" type="presParOf" srcId="{2EBA955B-8897-47DA-9E24-970A85F486F4}" destId="{7D14E40D-1958-411D-A2FB-27B64477EB92}" srcOrd="1" destOrd="0" presId="urn:microsoft.com/office/officeart/2005/8/layout/vList2"/>
    <dgm:cxn modelId="{73336DB2-D201-4E2D-9B9D-6261FA127177}" type="presParOf" srcId="{2EBA955B-8897-47DA-9E24-970A85F486F4}" destId="{F8C83026-1E3A-452D-A79E-41F334131B9E}" srcOrd="2" destOrd="0" presId="urn:microsoft.com/office/officeart/2005/8/layout/vList2"/>
    <dgm:cxn modelId="{DEBDA439-E82A-4946-B372-88DABBABFB04}" type="presParOf" srcId="{2EBA955B-8897-47DA-9E24-970A85F486F4}" destId="{96D3B62D-6EA4-44A9-A385-FBB5485E72B2}" srcOrd="3" destOrd="0" presId="urn:microsoft.com/office/officeart/2005/8/layout/vList2"/>
    <dgm:cxn modelId="{0D49D833-6EDB-4255-B6E7-B23C7B02EB91}" type="presParOf" srcId="{2EBA955B-8897-47DA-9E24-970A85F486F4}" destId="{A98A0939-581A-4E06-A0A8-4CD0648E8E4C}" srcOrd="4" destOrd="0" presId="urn:microsoft.com/office/officeart/2005/8/layout/vList2"/>
    <dgm:cxn modelId="{132706A2-DC27-43D5-A6DC-A58C7D7F5787}" type="presParOf" srcId="{2EBA955B-8897-47DA-9E24-970A85F486F4}" destId="{7C22ECA5-CDA2-4F26-8D56-CD941EAA64FD}" srcOrd="5" destOrd="0" presId="urn:microsoft.com/office/officeart/2005/8/layout/vList2"/>
    <dgm:cxn modelId="{BA9CC1D4-0ABD-4EE5-AFBA-613FDD551F1D}" type="presParOf" srcId="{2EBA955B-8897-47DA-9E24-970A85F486F4}" destId="{06837F3E-3CA1-4C96-A357-6AA1878D1D5B}" srcOrd="6" destOrd="0" presId="urn:microsoft.com/office/officeart/2005/8/layout/vList2"/>
    <dgm:cxn modelId="{67367962-E116-42D8-A855-5C25A42782D6}" type="presParOf" srcId="{2EBA955B-8897-47DA-9E24-970A85F486F4}" destId="{8F24B40C-0E24-4029-8922-6753568AF5E8}" srcOrd="7" destOrd="0" presId="urn:microsoft.com/office/officeart/2005/8/layout/vList2"/>
    <dgm:cxn modelId="{7FC1A611-94AE-47AA-A0F7-E0D88DEA65C9}" type="presParOf" srcId="{2EBA955B-8897-47DA-9E24-970A85F486F4}" destId="{DB116425-F145-4B9B-8E90-BB0F8EECD985}" srcOrd="8" destOrd="0" presId="urn:microsoft.com/office/officeart/2005/8/layout/vList2"/>
    <dgm:cxn modelId="{E02834C5-EF4A-49CB-8410-0BE79D635B8E}" type="presParOf" srcId="{2EBA955B-8897-47DA-9E24-970A85F486F4}" destId="{6C605974-D274-4E5E-AE39-20E27ADB69BF}" srcOrd="9" destOrd="0" presId="urn:microsoft.com/office/officeart/2005/8/layout/vList2"/>
    <dgm:cxn modelId="{4FFF78E9-2983-47BF-8487-8B3A08EB97E1}" type="presParOf" srcId="{2EBA955B-8897-47DA-9E24-970A85F486F4}" destId="{AA4B91E7-A486-4CC0-A0ED-4A7B690DB561}" srcOrd="10" destOrd="0" presId="urn:microsoft.com/office/officeart/2005/8/layout/vList2"/>
    <dgm:cxn modelId="{2C00CEA0-5335-4D66-BC76-7D0C376CDD33}" type="presParOf" srcId="{2EBA955B-8897-47DA-9E24-970A85F486F4}" destId="{16BAF43B-0D78-49CC-9794-8C1A54313EA5}" srcOrd="11" destOrd="0" presId="urn:microsoft.com/office/officeart/2005/8/layout/vList2"/>
    <dgm:cxn modelId="{D29C85B9-A5F4-4CEA-A417-4A51B7645926}" type="presParOf" srcId="{2EBA955B-8897-47DA-9E24-970A85F486F4}" destId="{65B21878-3FDE-4B25-A950-036F2FC9FBAC}"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7E51A1-F11A-4B66-9A66-A4928430EB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AFEB03-4C63-4364-AA24-563AE56663EC}">
      <dgm:prSet/>
      <dgm:spPr/>
      <dgm:t>
        <a:bodyPr/>
        <a:lstStyle/>
        <a:p>
          <a:r>
            <a:rPr lang="en-US"/>
            <a:t>Programs consists of two things: Algorithms and data structures</a:t>
          </a:r>
        </a:p>
      </dgm:t>
    </dgm:pt>
    <dgm:pt modelId="{159ECF77-447B-4477-ABC3-877A622CC161}" type="parTrans" cxnId="{F9E15C4A-575A-462D-84F8-C3BEB75F845E}">
      <dgm:prSet/>
      <dgm:spPr/>
      <dgm:t>
        <a:bodyPr/>
        <a:lstStyle/>
        <a:p>
          <a:endParaRPr lang="en-US"/>
        </a:p>
      </dgm:t>
    </dgm:pt>
    <dgm:pt modelId="{6EABA19C-2945-4EF5-92AB-E0B4166A67F1}" type="sibTrans" cxnId="{F9E15C4A-575A-462D-84F8-C3BEB75F845E}">
      <dgm:prSet/>
      <dgm:spPr/>
      <dgm:t>
        <a:bodyPr/>
        <a:lstStyle/>
        <a:p>
          <a:endParaRPr lang="en-US"/>
        </a:p>
      </dgm:t>
    </dgm:pt>
    <dgm:pt modelId="{41AC7EDF-514E-4A5F-9F07-3EB5880BCE3B}">
      <dgm:prSet/>
      <dgm:spPr/>
      <dgm:t>
        <a:bodyPr/>
        <a:lstStyle/>
        <a:p>
          <a:r>
            <a:rPr lang="en-US"/>
            <a:t>A Good Program is a combination of both algorithm and a data structure</a:t>
          </a:r>
        </a:p>
      </dgm:t>
    </dgm:pt>
    <dgm:pt modelId="{3A5D019C-09AB-4166-BFC8-32E02CB3FC70}" type="parTrans" cxnId="{C27EF0B6-9368-4A12-9EA2-0506174C05DB}">
      <dgm:prSet/>
      <dgm:spPr/>
      <dgm:t>
        <a:bodyPr/>
        <a:lstStyle/>
        <a:p>
          <a:endParaRPr lang="en-US"/>
        </a:p>
      </dgm:t>
    </dgm:pt>
    <dgm:pt modelId="{9F72C79F-71B3-4DB1-91F0-77709DE9D53E}" type="sibTrans" cxnId="{C27EF0B6-9368-4A12-9EA2-0506174C05DB}">
      <dgm:prSet/>
      <dgm:spPr/>
      <dgm:t>
        <a:bodyPr/>
        <a:lstStyle/>
        <a:p>
          <a:endParaRPr lang="en-US"/>
        </a:p>
      </dgm:t>
    </dgm:pt>
    <dgm:pt modelId="{509C3CA7-8B18-4667-BC69-FB680298DDB6}">
      <dgm:prSet/>
      <dgm:spPr/>
      <dgm:t>
        <a:bodyPr/>
        <a:lstStyle/>
        <a:p>
          <a:r>
            <a:rPr lang="en-US" dirty="0"/>
            <a:t>An algorithm is a step-by-step recipe for solving an instance of a problem</a:t>
          </a:r>
        </a:p>
      </dgm:t>
    </dgm:pt>
    <dgm:pt modelId="{C15C6818-664F-4540-A402-BD355B5BF060}" type="parTrans" cxnId="{2645A314-D9CC-4EE8-A186-FA1A38AF851C}">
      <dgm:prSet/>
      <dgm:spPr/>
      <dgm:t>
        <a:bodyPr/>
        <a:lstStyle/>
        <a:p>
          <a:endParaRPr lang="en-US"/>
        </a:p>
      </dgm:t>
    </dgm:pt>
    <dgm:pt modelId="{80C2E35B-B82C-4AD8-931C-006184E754B5}" type="sibTrans" cxnId="{2645A314-D9CC-4EE8-A186-FA1A38AF851C}">
      <dgm:prSet/>
      <dgm:spPr/>
      <dgm:t>
        <a:bodyPr/>
        <a:lstStyle/>
        <a:p>
          <a:endParaRPr lang="en-US"/>
        </a:p>
      </dgm:t>
    </dgm:pt>
    <dgm:pt modelId="{8CD8FC86-B51C-449E-A0A6-1BE21804560C}">
      <dgm:prSet/>
      <dgm:spPr/>
      <dgm:t>
        <a:bodyPr/>
        <a:lstStyle/>
        <a:p>
          <a:r>
            <a:rPr lang="en-US" dirty="0"/>
            <a:t>A data structure represents the logical relationship that exists between individual elements of data to carry out certain tasks</a:t>
          </a:r>
        </a:p>
      </dgm:t>
    </dgm:pt>
    <dgm:pt modelId="{2C2AA860-EFAB-4449-BDF6-045C574AB073}" type="parTrans" cxnId="{7E4F67FF-EE31-4E36-9256-1B28529906E7}">
      <dgm:prSet/>
      <dgm:spPr/>
      <dgm:t>
        <a:bodyPr/>
        <a:lstStyle/>
        <a:p>
          <a:endParaRPr lang="en-US"/>
        </a:p>
      </dgm:t>
    </dgm:pt>
    <dgm:pt modelId="{190EDABC-DAC5-4151-A768-8C68EB2DB209}" type="sibTrans" cxnId="{7E4F67FF-EE31-4E36-9256-1B28529906E7}">
      <dgm:prSet/>
      <dgm:spPr/>
      <dgm:t>
        <a:bodyPr/>
        <a:lstStyle/>
        <a:p>
          <a:endParaRPr lang="en-US"/>
        </a:p>
      </dgm:t>
    </dgm:pt>
    <dgm:pt modelId="{927EF7A5-708A-4416-B01F-1CDB5D56FF48}">
      <dgm:prSet/>
      <dgm:spPr/>
      <dgm:t>
        <a:bodyPr/>
        <a:lstStyle/>
        <a:p>
          <a:r>
            <a:rPr lang="en-US"/>
            <a:t>A data structure defines a way of organizing all data items that consider not only the elements stored but also stores the relationship between the elements</a:t>
          </a:r>
        </a:p>
      </dgm:t>
    </dgm:pt>
    <dgm:pt modelId="{48E4B4A4-EF74-4BA9-BCF4-A132A5016162}" type="parTrans" cxnId="{800CD59E-3771-40AA-9357-B34E15F6D137}">
      <dgm:prSet/>
      <dgm:spPr/>
      <dgm:t>
        <a:bodyPr/>
        <a:lstStyle/>
        <a:p>
          <a:endParaRPr lang="en-US"/>
        </a:p>
      </dgm:t>
    </dgm:pt>
    <dgm:pt modelId="{09E370C0-3820-447B-88AA-8FA694E8A6B3}" type="sibTrans" cxnId="{800CD59E-3771-40AA-9357-B34E15F6D137}">
      <dgm:prSet/>
      <dgm:spPr/>
      <dgm:t>
        <a:bodyPr/>
        <a:lstStyle/>
        <a:p>
          <a:endParaRPr lang="en-US"/>
        </a:p>
      </dgm:t>
    </dgm:pt>
    <dgm:pt modelId="{A2078FC9-2F91-4C56-B0E8-9455F70C3672}" type="pres">
      <dgm:prSet presAssocID="{C27E51A1-F11A-4B66-9A66-A4928430EBB5}" presName="root" presStyleCnt="0">
        <dgm:presLayoutVars>
          <dgm:dir/>
          <dgm:resizeHandles val="exact"/>
        </dgm:presLayoutVars>
      </dgm:prSet>
      <dgm:spPr/>
    </dgm:pt>
    <dgm:pt modelId="{343B72E8-1ABE-4786-AC50-633E81B01D42}" type="pres">
      <dgm:prSet presAssocID="{E2AFEB03-4C63-4364-AA24-563AE56663EC}" presName="compNode" presStyleCnt="0"/>
      <dgm:spPr/>
    </dgm:pt>
    <dgm:pt modelId="{31B0B7E0-7C18-4B58-8D68-49D5A2BCE82D}" type="pres">
      <dgm:prSet presAssocID="{E2AFEB03-4C63-4364-AA24-563AE56663EC}" presName="bgRect" presStyleLbl="bgShp" presStyleIdx="0" presStyleCnt="5"/>
      <dgm:spPr/>
    </dgm:pt>
    <dgm:pt modelId="{CE0E4A32-0BFC-4468-AAB6-9510B374DD76}" type="pres">
      <dgm:prSet presAssocID="{E2AFEB03-4C63-4364-AA24-563AE56663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F4EE45C-6638-43E6-8B0B-0EA501BE39EB}" type="pres">
      <dgm:prSet presAssocID="{E2AFEB03-4C63-4364-AA24-563AE56663EC}" presName="spaceRect" presStyleCnt="0"/>
      <dgm:spPr/>
    </dgm:pt>
    <dgm:pt modelId="{A7E7706B-56F3-4FF4-B10B-922266D5DD80}" type="pres">
      <dgm:prSet presAssocID="{E2AFEB03-4C63-4364-AA24-563AE56663EC}" presName="parTx" presStyleLbl="revTx" presStyleIdx="0" presStyleCnt="5">
        <dgm:presLayoutVars>
          <dgm:chMax val="0"/>
          <dgm:chPref val="0"/>
        </dgm:presLayoutVars>
      </dgm:prSet>
      <dgm:spPr/>
    </dgm:pt>
    <dgm:pt modelId="{C3F257AA-C4F9-40FA-8833-3E20D0DE8304}" type="pres">
      <dgm:prSet presAssocID="{6EABA19C-2945-4EF5-92AB-E0B4166A67F1}" presName="sibTrans" presStyleCnt="0"/>
      <dgm:spPr/>
    </dgm:pt>
    <dgm:pt modelId="{29D5814C-94BF-456C-A531-4E42CFFDBBE4}" type="pres">
      <dgm:prSet presAssocID="{41AC7EDF-514E-4A5F-9F07-3EB5880BCE3B}" presName="compNode" presStyleCnt="0"/>
      <dgm:spPr/>
    </dgm:pt>
    <dgm:pt modelId="{08D7C3D2-AAD4-4E6F-922B-88F3A39DE5BC}" type="pres">
      <dgm:prSet presAssocID="{41AC7EDF-514E-4A5F-9F07-3EB5880BCE3B}" presName="bgRect" presStyleLbl="bgShp" presStyleIdx="1" presStyleCnt="5"/>
      <dgm:spPr/>
    </dgm:pt>
    <dgm:pt modelId="{5F8F1CC0-5EEC-46E2-83E0-DB677B69FFBE}" type="pres">
      <dgm:prSet presAssocID="{41AC7EDF-514E-4A5F-9F07-3EB5880BCE3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7466255-08A6-469D-9D06-A11CF648ADA6}" type="pres">
      <dgm:prSet presAssocID="{41AC7EDF-514E-4A5F-9F07-3EB5880BCE3B}" presName="spaceRect" presStyleCnt="0"/>
      <dgm:spPr/>
    </dgm:pt>
    <dgm:pt modelId="{6F8605CB-B4B5-4AAA-BC0D-2E249405D5C0}" type="pres">
      <dgm:prSet presAssocID="{41AC7EDF-514E-4A5F-9F07-3EB5880BCE3B}" presName="parTx" presStyleLbl="revTx" presStyleIdx="1" presStyleCnt="5">
        <dgm:presLayoutVars>
          <dgm:chMax val="0"/>
          <dgm:chPref val="0"/>
        </dgm:presLayoutVars>
      </dgm:prSet>
      <dgm:spPr/>
    </dgm:pt>
    <dgm:pt modelId="{223EB493-DF46-4DD6-870E-7B9722C8720F}" type="pres">
      <dgm:prSet presAssocID="{9F72C79F-71B3-4DB1-91F0-77709DE9D53E}" presName="sibTrans" presStyleCnt="0"/>
      <dgm:spPr/>
    </dgm:pt>
    <dgm:pt modelId="{C3FC3912-1B05-4EBC-8D25-43A8921AA4E7}" type="pres">
      <dgm:prSet presAssocID="{509C3CA7-8B18-4667-BC69-FB680298DDB6}" presName="compNode" presStyleCnt="0"/>
      <dgm:spPr/>
    </dgm:pt>
    <dgm:pt modelId="{F1524FB6-4560-464E-91D6-58DCAAA87E0E}" type="pres">
      <dgm:prSet presAssocID="{509C3CA7-8B18-4667-BC69-FB680298DDB6}" presName="bgRect" presStyleLbl="bgShp" presStyleIdx="2" presStyleCnt="5"/>
      <dgm:spPr/>
    </dgm:pt>
    <dgm:pt modelId="{E55CF144-4590-42A8-BFB6-3451CF228CEE}" type="pres">
      <dgm:prSet presAssocID="{509C3CA7-8B18-4667-BC69-FB680298DD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CD59490-73E6-4355-8D73-BCC43850133D}" type="pres">
      <dgm:prSet presAssocID="{509C3CA7-8B18-4667-BC69-FB680298DDB6}" presName="spaceRect" presStyleCnt="0"/>
      <dgm:spPr/>
    </dgm:pt>
    <dgm:pt modelId="{B428C67F-9D2F-4A5F-8256-059928040C20}" type="pres">
      <dgm:prSet presAssocID="{509C3CA7-8B18-4667-BC69-FB680298DDB6}" presName="parTx" presStyleLbl="revTx" presStyleIdx="2" presStyleCnt="5">
        <dgm:presLayoutVars>
          <dgm:chMax val="0"/>
          <dgm:chPref val="0"/>
        </dgm:presLayoutVars>
      </dgm:prSet>
      <dgm:spPr/>
    </dgm:pt>
    <dgm:pt modelId="{278DCEFB-00DC-4EAB-AAFE-32C3A4615C4C}" type="pres">
      <dgm:prSet presAssocID="{80C2E35B-B82C-4AD8-931C-006184E754B5}" presName="sibTrans" presStyleCnt="0"/>
      <dgm:spPr/>
    </dgm:pt>
    <dgm:pt modelId="{1CEE5641-CF6D-4BF1-9809-E768C3549A25}" type="pres">
      <dgm:prSet presAssocID="{8CD8FC86-B51C-449E-A0A6-1BE21804560C}" presName="compNode" presStyleCnt="0"/>
      <dgm:spPr/>
    </dgm:pt>
    <dgm:pt modelId="{85D08DC9-FB6D-4C2A-9B41-1DE22AD34DD7}" type="pres">
      <dgm:prSet presAssocID="{8CD8FC86-B51C-449E-A0A6-1BE21804560C}" presName="bgRect" presStyleLbl="bgShp" presStyleIdx="3" presStyleCnt="5"/>
      <dgm:spPr/>
    </dgm:pt>
    <dgm:pt modelId="{15EAC0DE-23E8-4645-AD2B-4D5F5244E2F1}" type="pres">
      <dgm:prSet presAssocID="{8CD8FC86-B51C-449E-A0A6-1BE2180456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E23CF135-64EA-4825-A4F7-8E69DBF8CFBB}" type="pres">
      <dgm:prSet presAssocID="{8CD8FC86-B51C-449E-A0A6-1BE21804560C}" presName="spaceRect" presStyleCnt="0"/>
      <dgm:spPr/>
    </dgm:pt>
    <dgm:pt modelId="{DF99C77E-1E96-4315-AA36-189BA9D8528E}" type="pres">
      <dgm:prSet presAssocID="{8CD8FC86-B51C-449E-A0A6-1BE21804560C}" presName="parTx" presStyleLbl="revTx" presStyleIdx="3" presStyleCnt="5">
        <dgm:presLayoutVars>
          <dgm:chMax val="0"/>
          <dgm:chPref val="0"/>
        </dgm:presLayoutVars>
      </dgm:prSet>
      <dgm:spPr/>
    </dgm:pt>
    <dgm:pt modelId="{1258CC7E-EF01-4969-A0F8-3702355733BC}" type="pres">
      <dgm:prSet presAssocID="{190EDABC-DAC5-4151-A768-8C68EB2DB209}" presName="sibTrans" presStyleCnt="0"/>
      <dgm:spPr/>
    </dgm:pt>
    <dgm:pt modelId="{B02F9818-74A5-40A5-AFE2-F26DB68A2261}" type="pres">
      <dgm:prSet presAssocID="{927EF7A5-708A-4416-B01F-1CDB5D56FF48}" presName="compNode" presStyleCnt="0"/>
      <dgm:spPr/>
    </dgm:pt>
    <dgm:pt modelId="{DBF9D7CD-4BFA-4D3F-A642-5D995E09C8C5}" type="pres">
      <dgm:prSet presAssocID="{927EF7A5-708A-4416-B01F-1CDB5D56FF48}" presName="bgRect" presStyleLbl="bgShp" presStyleIdx="4" presStyleCnt="5"/>
      <dgm:spPr/>
    </dgm:pt>
    <dgm:pt modelId="{A576FB23-7CE7-4D64-A3E5-7C6F79CF05E9}" type="pres">
      <dgm:prSet presAssocID="{927EF7A5-708A-4416-B01F-1CDB5D56FF4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05BFE120-BE77-48E5-AA7A-5623C62C1A9A}" type="pres">
      <dgm:prSet presAssocID="{927EF7A5-708A-4416-B01F-1CDB5D56FF48}" presName="spaceRect" presStyleCnt="0"/>
      <dgm:spPr/>
    </dgm:pt>
    <dgm:pt modelId="{C8B222A6-B121-4800-B45E-4CC2C2D5F30C}" type="pres">
      <dgm:prSet presAssocID="{927EF7A5-708A-4416-B01F-1CDB5D56FF48}" presName="parTx" presStyleLbl="revTx" presStyleIdx="4" presStyleCnt="5">
        <dgm:presLayoutVars>
          <dgm:chMax val="0"/>
          <dgm:chPref val="0"/>
        </dgm:presLayoutVars>
      </dgm:prSet>
      <dgm:spPr/>
    </dgm:pt>
  </dgm:ptLst>
  <dgm:cxnLst>
    <dgm:cxn modelId="{2645A314-D9CC-4EE8-A186-FA1A38AF851C}" srcId="{C27E51A1-F11A-4B66-9A66-A4928430EBB5}" destId="{509C3CA7-8B18-4667-BC69-FB680298DDB6}" srcOrd="2" destOrd="0" parTransId="{C15C6818-664F-4540-A402-BD355B5BF060}" sibTransId="{80C2E35B-B82C-4AD8-931C-006184E754B5}"/>
    <dgm:cxn modelId="{6B0CA63B-F78E-4970-B75D-1E6CAE1A0C6E}" type="presOf" srcId="{8CD8FC86-B51C-449E-A0A6-1BE21804560C}" destId="{DF99C77E-1E96-4315-AA36-189BA9D8528E}" srcOrd="0" destOrd="0" presId="urn:microsoft.com/office/officeart/2018/2/layout/IconVerticalSolidList"/>
    <dgm:cxn modelId="{F9E15C4A-575A-462D-84F8-C3BEB75F845E}" srcId="{C27E51A1-F11A-4B66-9A66-A4928430EBB5}" destId="{E2AFEB03-4C63-4364-AA24-563AE56663EC}" srcOrd="0" destOrd="0" parTransId="{159ECF77-447B-4477-ABC3-877A622CC161}" sibTransId="{6EABA19C-2945-4EF5-92AB-E0B4166A67F1}"/>
    <dgm:cxn modelId="{5B11988C-753B-44A6-A0F4-EBF4FF10A574}" type="presOf" srcId="{E2AFEB03-4C63-4364-AA24-563AE56663EC}" destId="{A7E7706B-56F3-4FF4-B10B-922266D5DD80}" srcOrd="0" destOrd="0" presId="urn:microsoft.com/office/officeart/2018/2/layout/IconVerticalSolidList"/>
    <dgm:cxn modelId="{800CD59E-3771-40AA-9357-B34E15F6D137}" srcId="{C27E51A1-F11A-4B66-9A66-A4928430EBB5}" destId="{927EF7A5-708A-4416-B01F-1CDB5D56FF48}" srcOrd="4" destOrd="0" parTransId="{48E4B4A4-EF74-4BA9-BCF4-A132A5016162}" sibTransId="{09E370C0-3820-447B-88AA-8FA694E8A6B3}"/>
    <dgm:cxn modelId="{3CE122AE-C2DF-4FE3-A239-ED511899BC6E}" type="presOf" srcId="{41AC7EDF-514E-4A5F-9F07-3EB5880BCE3B}" destId="{6F8605CB-B4B5-4AAA-BC0D-2E249405D5C0}" srcOrd="0" destOrd="0" presId="urn:microsoft.com/office/officeart/2018/2/layout/IconVerticalSolidList"/>
    <dgm:cxn modelId="{A85E18B1-36D8-44B7-B363-C173785CA41A}" type="presOf" srcId="{509C3CA7-8B18-4667-BC69-FB680298DDB6}" destId="{B428C67F-9D2F-4A5F-8256-059928040C20}" srcOrd="0" destOrd="0" presId="urn:microsoft.com/office/officeart/2018/2/layout/IconVerticalSolidList"/>
    <dgm:cxn modelId="{C27EF0B6-9368-4A12-9EA2-0506174C05DB}" srcId="{C27E51A1-F11A-4B66-9A66-A4928430EBB5}" destId="{41AC7EDF-514E-4A5F-9F07-3EB5880BCE3B}" srcOrd="1" destOrd="0" parTransId="{3A5D019C-09AB-4166-BFC8-32E02CB3FC70}" sibTransId="{9F72C79F-71B3-4DB1-91F0-77709DE9D53E}"/>
    <dgm:cxn modelId="{73AC79CA-EA6D-4A39-B6CF-28DCF48D3982}" type="presOf" srcId="{C27E51A1-F11A-4B66-9A66-A4928430EBB5}" destId="{A2078FC9-2F91-4C56-B0E8-9455F70C3672}" srcOrd="0" destOrd="0" presId="urn:microsoft.com/office/officeart/2018/2/layout/IconVerticalSolidList"/>
    <dgm:cxn modelId="{952D27D2-89C8-4C0E-A526-16C3EDD6C586}" type="presOf" srcId="{927EF7A5-708A-4416-B01F-1CDB5D56FF48}" destId="{C8B222A6-B121-4800-B45E-4CC2C2D5F30C}" srcOrd="0" destOrd="0" presId="urn:microsoft.com/office/officeart/2018/2/layout/IconVerticalSolidList"/>
    <dgm:cxn modelId="{7E4F67FF-EE31-4E36-9256-1B28529906E7}" srcId="{C27E51A1-F11A-4B66-9A66-A4928430EBB5}" destId="{8CD8FC86-B51C-449E-A0A6-1BE21804560C}" srcOrd="3" destOrd="0" parTransId="{2C2AA860-EFAB-4449-BDF6-045C574AB073}" sibTransId="{190EDABC-DAC5-4151-A768-8C68EB2DB209}"/>
    <dgm:cxn modelId="{D49C3AC9-0B1E-4F65-951A-A18470362DBE}" type="presParOf" srcId="{A2078FC9-2F91-4C56-B0E8-9455F70C3672}" destId="{343B72E8-1ABE-4786-AC50-633E81B01D42}" srcOrd="0" destOrd="0" presId="urn:microsoft.com/office/officeart/2018/2/layout/IconVerticalSolidList"/>
    <dgm:cxn modelId="{11AF904D-EB8E-4DAD-879D-076B2758556C}" type="presParOf" srcId="{343B72E8-1ABE-4786-AC50-633E81B01D42}" destId="{31B0B7E0-7C18-4B58-8D68-49D5A2BCE82D}" srcOrd="0" destOrd="0" presId="urn:microsoft.com/office/officeart/2018/2/layout/IconVerticalSolidList"/>
    <dgm:cxn modelId="{65D0CFAF-AA13-452D-93D3-27E7C7955A58}" type="presParOf" srcId="{343B72E8-1ABE-4786-AC50-633E81B01D42}" destId="{CE0E4A32-0BFC-4468-AAB6-9510B374DD76}" srcOrd="1" destOrd="0" presId="urn:microsoft.com/office/officeart/2018/2/layout/IconVerticalSolidList"/>
    <dgm:cxn modelId="{D4758CB9-2E7E-4033-BF1C-519BAFC54CAF}" type="presParOf" srcId="{343B72E8-1ABE-4786-AC50-633E81B01D42}" destId="{BF4EE45C-6638-43E6-8B0B-0EA501BE39EB}" srcOrd="2" destOrd="0" presId="urn:microsoft.com/office/officeart/2018/2/layout/IconVerticalSolidList"/>
    <dgm:cxn modelId="{F5F3C7E2-2AFF-4708-808F-8D0A7968BE7F}" type="presParOf" srcId="{343B72E8-1ABE-4786-AC50-633E81B01D42}" destId="{A7E7706B-56F3-4FF4-B10B-922266D5DD80}" srcOrd="3" destOrd="0" presId="urn:microsoft.com/office/officeart/2018/2/layout/IconVerticalSolidList"/>
    <dgm:cxn modelId="{0D880862-3567-4755-AC9E-28764006A2D7}" type="presParOf" srcId="{A2078FC9-2F91-4C56-B0E8-9455F70C3672}" destId="{C3F257AA-C4F9-40FA-8833-3E20D0DE8304}" srcOrd="1" destOrd="0" presId="urn:microsoft.com/office/officeart/2018/2/layout/IconVerticalSolidList"/>
    <dgm:cxn modelId="{9CB6A0CA-CE2D-467C-A92C-49F6D24777BA}" type="presParOf" srcId="{A2078FC9-2F91-4C56-B0E8-9455F70C3672}" destId="{29D5814C-94BF-456C-A531-4E42CFFDBBE4}" srcOrd="2" destOrd="0" presId="urn:microsoft.com/office/officeart/2018/2/layout/IconVerticalSolidList"/>
    <dgm:cxn modelId="{854AF9E2-0198-402E-8FD1-9F11D999458A}" type="presParOf" srcId="{29D5814C-94BF-456C-A531-4E42CFFDBBE4}" destId="{08D7C3D2-AAD4-4E6F-922B-88F3A39DE5BC}" srcOrd="0" destOrd="0" presId="urn:microsoft.com/office/officeart/2018/2/layout/IconVerticalSolidList"/>
    <dgm:cxn modelId="{BB1D60BD-4B4B-4E9B-8E65-C47504A83AD6}" type="presParOf" srcId="{29D5814C-94BF-456C-A531-4E42CFFDBBE4}" destId="{5F8F1CC0-5EEC-46E2-83E0-DB677B69FFBE}" srcOrd="1" destOrd="0" presId="urn:microsoft.com/office/officeart/2018/2/layout/IconVerticalSolidList"/>
    <dgm:cxn modelId="{96A5B675-0D6D-4E2D-A209-B52332082DD6}" type="presParOf" srcId="{29D5814C-94BF-456C-A531-4E42CFFDBBE4}" destId="{B7466255-08A6-469D-9D06-A11CF648ADA6}" srcOrd="2" destOrd="0" presId="urn:microsoft.com/office/officeart/2018/2/layout/IconVerticalSolidList"/>
    <dgm:cxn modelId="{824DAF9F-B57C-40F9-AF53-3E9FB6E0DF18}" type="presParOf" srcId="{29D5814C-94BF-456C-A531-4E42CFFDBBE4}" destId="{6F8605CB-B4B5-4AAA-BC0D-2E249405D5C0}" srcOrd="3" destOrd="0" presId="urn:microsoft.com/office/officeart/2018/2/layout/IconVerticalSolidList"/>
    <dgm:cxn modelId="{4339BD91-69B7-4990-9370-7CADD3B52CF9}" type="presParOf" srcId="{A2078FC9-2F91-4C56-B0E8-9455F70C3672}" destId="{223EB493-DF46-4DD6-870E-7B9722C8720F}" srcOrd="3" destOrd="0" presId="urn:microsoft.com/office/officeart/2018/2/layout/IconVerticalSolidList"/>
    <dgm:cxn modelId="{01E90959-4029-4609-AAA4-2C13E2C115D6}" type="presParOf" srcId="{A2078FC9-2F91-4C56-B0E8-9455F70C3672}" destId="{C3FC3912-1B05-4EBC-8D25-43A8921AA4E7}" srcOrd="4" destOrd="0" presId="urn:microsoft.com/office/officeart/2018/2/layout/IconVerticalSolidList"/>
    <dgm:cxn modelId="{C06452E4-BBC8-4EA0-8663-A4EA4610EE5D}" type="presParOf" srcId="{C3FC3912-1B05-4EBC-8D25-43A8921AA4E7}" destId="{F1524FB6-4560-464E-91D6-58DCAAA87E0E}" srcOrd="0" destOrd="0" presId="urn:microsoft.com/office/officeart/2018/2/layout/IconVerticalSolidList"/>
    <dgm:cxn modelId="{C1AF246E-318E-4B04-9C86-5DE8787F1A9A}" type="presParOf" srcId="{C3FC3912-1B05-4EBC-8D25-43A8921AA4E7}" destId="{E55CF144-4590-42A8-BFB6-3451CF228CEE}" srcOrd="1" destOrd="0" presId="urn:microsoft.com/office/officeart/2018/2/layout/IconVerticalSolidList"/>
    <dgm:cxn modelId="{E447D1BF-05DB-432F-8CF8-50CF44588235}" type="presParOf" srcId="{C3FC3912-1B05-4EBC-8D25-43A8921AA4E7}" destId="{5CD59490-73E6-4355-8D73-BCC43850133D}" srcOrd="2" destOrd="0" presId="urn:microsoft.com/office/officeart/2018/2/layout/IconVerticalSolidList"/>
    <dgm:cxn modelId="{49846FD7-FFF2-4A9F-8144-B5B34E16CEED}" type="presParOf" srcId="{C3FC3912-1B05-4EBC-8D25-43A8921AA4E7}" destId="{B428C67F-9D2F-4A5F-8256-059928040C20}" srcOrd="3" destOrd="0" presId="urn:microsoft.com/office/officeart/2018/2/layout/IconVerticalSolidList"/>
    <dgm:cxn modelId="{0476830A-4C6A-4D0F-9DAB-46A3512AB4E9}" type="presParOf" srcId="{A2078FC9-2F91-4C56-B0E8-9455F70C3672}" destId="{278DCEFB-00DC-4EAB-AAFE-32C3A4615C4C}" srcOrd="5" destOrd="0" presId="urn:microsoft.com/office/officeart/2018/2/layout/IconVerticalSolidList"/>
    <dgm:cxn modelId="{FB1DBF84-F54C-41CA-9A04-47F7C706C352}" type="presParOf" srcId="{A2078FC9-2F91-4C56-B0E8-9455F70C3672}" destId="{1CEE5641-CF6D-4BF1-9809-E768C3549A25}" srcOrd="6" destOrd="0" presId="urn:microsoft.com/office/officeart/2018/2/layout/IconVerticalSolidList"/>
    <dgm:cxn modelId="{94FDC7DF-940B-4D23-8C5D-362289867656}" type="presParOf" srcId="{1CEE5641-CF6D-4BF1-9809-E768C3549A25}" destId="{85D08DC9-FB6D-4C2A-9B41-1DE22AD34DD7}" srcOrd="0" destOrd="0" presId="urn:microsoft.com/office/officeart/2018/2/layout/IconVerticalSolidList"/>
    <dgm:cxn modelId="{D496B0E3-302A-434B-9FB1-F428D175E600}" type="presParOf" srcId="{1CEE5641-CF6D-4BF1-9809-E768C3549A25}" destId="{15EAC0DE-23E8-4645-AD2B-4D5F5244E2F1}" srcOrd="1" destOrd="0" presId="urn:microsoft.com/office/officeart/2018/2/layout/IconVerticalSolidList"/>
    <dgm:cxn modelId="{EA320494-7016-416F-A4C6-63747F5495E7}" type="presParOf" srcId="{1CEE5641-CF6D-4BF1-9809-E768C3549A25}" destId="{E23CF135-64EA-4825-A4F7-8E69DBF8CFBB}" srcOrd="2" destOrd="0" presId="urn:microsoft.com/office/officeart/2018/2/layout/IconVerticalSolidList"/>
    <dgm:cxn modelId="{5955A7BA-B932-49A0-8664-5E9811A02B34}" type="presParOf" srcId="{1CEE5641-CF6D-4BF1-9809-E768C3549A25}" destId="{DF99C77E-1E96-4315-AA36-189BA9D8528E}" srcOrd="3" destOrd="0" presId="urn:microsoft.com/office/officeart/2018/2/layout/IconVerticalSolidList"/>
    <dgm:cxn modelId="{537C7D0B-57C0-4EFB-8C30-7E83559D073F}" type="presParOf" srcId="{A2078FC9-2F91-4C56-B0E8-9455F70C3672}" destId="{1258CC7E-EF01-4969-A0F8-3702355733BC}" srcOrd="7" destOrd="0" presId="urn:microsoft.com/office/officeart/2018/2/layout/IconVerticalSolidList"/>
    <dgm:cxn modelId="{8DB3D945-B86A-4E61-9311-776E14853630}" type="presParOf" srcId="{A2078FC9-2F91-4C56-B0E8-9455F70C3672}" destId="{B02F9818-74A5-40A5-AFE2-F26DB68A2261}" srcOrd="8" destOrd="0" presId="urn:microsoft.com/office/officeart/2018/2/layout/IconVerticalSolidList"/>
    <dgm:cxn modelId="{FA218B18-9E7E-4CB9-83CD-AC6533162F16}" type="presParOf" srcId="{B02F9818-74A5-40A5-AFE2-F26DB68A2261}" destId="{DBF9D7CD-4BFA-4D3F-A642-5D995E09C8C5}" srcOrd="0" destOrd="0" presId="urn:microsoft.com/office/officeart/2018/2/layout/IconVerticalSolidList"/>
    <dgm:cxn modelId="{886ED7CE-8B33-4EC7-88B2-8BE30E35F25B}" type="presParOf" srcId="{B02F9818-74A5-40A5-AFE2-F26DB68A2261}" destId="{A576FB23-7CE7-4D64-A3E5-7C6F79CF05E9}" srcOrd="1" destOrd="0" presId="urn:microsoft.com/office/officeart/2018/2/layout/IconVerticalSolidList"/>
    <dgm:cxn modelId="{F7967F17-210F-49A4-95A2-2A5344A18B24}" type="presParOf" srcId="{B02F9818-74A5-40A5-AFE2-F26DB68A2261}" destId="{05BFE120-BE77-48E5-AA7A-5623C62C1A9A}" srcOrd="2" destOrd="0" presId="urn:microsoft.com/office/officeart/2018/2/layout/IconVerticalSolidList"/>
    <dgm:cxn modelId="{1408CD19-CAC0-45E7-A8BF-DD6012CD2515}" type="presParOf" srcId="{B02F9818-74A5-40A5-AFE2-F26DB68A2261}" destId="{C8B222A6-B121-4800-B45E-4CC2C2D5F30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A22A6E-CDA7-4823-97C5-284DBD55B9C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333014F-84E2-4184-8487-0ADE4A089CBB}">
      <dgm:prSet/>
      <dgm:spPr/>
      <dgm:t>
        <a:bodyPr/>
        <a:lstStyle/>
        <a:p>
          <a:r>
            <a:rPr lang="en-US"/>
            <a:t>Efficiency of an algorithm denotes the rate at which an algorithm solves a problem of size n.</a:t>
          </a:r>
        </a:p>
      </dgm:t>
    </dgm:pt>
    <dgm:pt modelId="{D8547923-647B-4841-A4DD-50E26539E200}" type="parTrans" cxnId="{378AFAE5-3434-4799-868F-87CAC08CF1CC}">
      <dgm:prSet/>
      <dgm:spPr/>
      <dgm:t>
        <a:bodyPr/>
        <a:lstStyle/>
        <a:p>
          <a:endParaRPr lang="en-US"/>
        </a:p>
      </dgm:t>
    </dgm:pt>
    <dgm:pt modelId="{1527DA87-C817-4D61-929D-8EF8569AF09A}" type="sibTrans" cxnId="{378AFAE5-3434-4799-868F-87CAC08CF1CC}">
      <dgm:prSet/>
      <dgm:spPr/>
      <dgm:t>
        <a:bodyPr/>
        <a:lstStyle/>
        <a:p>
          <a:endParaRPr lang="en-US"/>
        </a:p>
      </dgm:t>
    </dgm:pt>
    <dgm:pt modelId="{9C25B0FC-FB91-4D4A-8DCB-2FE11F60AE8D}">
      <dgm:prSet/>
      <dgm:spPr/>
      <dgm:t>
        <a:bodyPr/>
        <a:lstStyle/>
        <a:p>
          <a:r>
            <a:rPr lang="en-US" dirty="0"/>
            <a:t>It is measured by the amount of resources it uses, the time and the space</a:t>
          </a:r>
        </a:p>
      </dgm:t>
    </dgm:pt>
    <dgm:pt modelId="{5EFDDED3-BBE1-47FC-9170-0AA1AF2164DF}" type="parTrans" cxnId="{0CA3EDF8-53C0-403B-ACC1-EB89F6DB4C6E}">
      <dgm:prSet/>
      <dgm:spPr/>
      <dgm:t>
        <a:bodyPr/>
        <a:lstStyle/>
        <a:p>
          <a:endParaRPr lang="en-US"/>
        </a:p>
      </dgm:t>
    </dgm:pt>
    <dgm:pt modelId="{D2D99406-038F-4C92-BE87-AEBB3E3EC05A}" type="sibTrans" cxnId="{0CA3EDF8-53C0-403B-ACC1-EB89F6DB4C6E}">
      <dgm:prSet/>
      <dgm:spPr/>
      <dgm:t>
        <a:bodyPr/>
        <a:lstStyle/>
        <a:p>
          <a:endParaRPr lang="en-US"/>
        </a:p>
      </dgm:t>
    </dgm:pt>
    <dgm:pt modelId="{EFE4D701-03A8-4ED2-A4EE-BA3723AC18A0}">
      <dgm:prSet/>
      <dgm:spPr/>
      <dgm:t>
        <a:bodyPr/>
        <a:lstStyle/>
        <a:p>
          <a:r>
            <a:rPr lang="en-US"/>
            <a:t>The time refers to the number of steps the algorithm executes while the space refers to the number of unit memory storage it requires.</a:t>
          </a:r>
        </a:p>
      </dgm:t>
    </dgm:pt>
    <dgm:pt modelId="{919CFC95-CDDE-4CFE-9B4B-17F754B07E62}" type="parTrans" cxnId="{FDB43121-35E6-4509-88DD-F02E56A96CCB}">
      <dgm:prSet/>
      <dgm:spPr/>
      <dgm:t>
        <a:bodyPr/>
        <a:lstStyle/>
        <a:p>
          <a:endParaRPr lang="en-US"/>
        </a:p>
      </dgm:t>
    </dgm:pt>
    <dgm:pt modelId="{FB5D6419-24E4-42EE-A1C2-E5159441CBF1}" type="sibTrans" cxnId="{FDB43121-35E6-4509-88DD-F02E56A96CCB}">
      <dgm:prSet/>
      <dgm:spPr/>
      <dgm:t>
        <a:bodyPr/>
        <a:lstStyle/>
        <a:p>
          <a:endParaRPr lang="en-US"/>
        </a:p>
      </dgm:t>
    </dgm:pt>
    <dgm:pt modelId="{57065A3B-4058-4D85-963A-F79462497A02}">
      <dgm:prSet/>
      <dgm:spPr/>
      <dgm:t>
        <a:bodyPr/>
        <a:lstStyle/>
        <a:p>
          <a:r>
            <a:rPr lang="en-US"/>
            <a:t>The input size, denoted by n, is one parameter , used to characterize the instance of the problem.</a:t>
          </a:r>
        </a:p>
      </dgm:t>
    </dgm:pt>
    <dgm:pt modelId="{4256CA4E-EB97-4B05-A70A-B02332FBED1C}" type="parTrans" cxnId="{7EA0DAAF-A749-4B1D-A1A1-8DD69561C4FA}">
      <dgm:prSet/>
      <dgm:spPr/>
      <dgm:t>
        <a:bodyPr/>
        <a:lstStyle/>
        <a:p>
          <a:endParaRPr lang="en-US"/>
        </a:p>
      </dgm:t>
    </dgm:pt>
    <dgm:pt modelId="{039914ED-C997-48C9-8AE3-7551BBD88915}" type="sibTrans" cxnId="{7EA0DAAF-A749-4B1D-A1A1-8DD69561C4FA}">
      <dgm:prSet/>
      <dgm:spPr/>
      <dgm:t>
        <a:bodyPr/>
        <a:lstStyle/>
        <a:p>
          <a:endParaRPr lang="en-US"/>
        </a:p>
      </dgm:t>
    </dgm:pt>
    <dgm:pt modelId="{075C7DEF-D334-4DBE-9907-BEFD5E0362FC}" type="pres">
      <dgm:prSet presAssocID="{85A22A6E-CDA7-4823-97C5-284DBD55B9C5}" presName="root" presStyleCnt="0">
        <dgm:presLayoutVars>
          <dgm:dir/>
          <dgm:resizeHandles val="exact"/>
        </dgm:presLayoutVars>
      </dgm:prSet>
      <dgm:spPr/>
    </dgm:pt>
    <dgm:pt modelId="{3B365C23-D802-4435-82B5-87AADDADFAC0}" type="pres">
      <dgm:prSet presAssocID="{0333014F-84E2-4184-8487-0ADE4A089CBB}" presName="compNode" presStyleCnt="0"/>
      <dgm:spPr/>
    </dgm:pt>
    <dgm:pt modelId="{A276B991-E197-4548-9C0F-9D59967173E3}" type="pres">
      <dgm:prSet presAssocID="{0333014F-84E2-4184-8487-0ADE4A089C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E01E521-7E91-4E59-8D05-24783AEFBBC3}" type="pres">
      <dgm:prSet presAssocID="{0333014F-84E2-4184-8487-0ADE4A089CBB}" presName="spaceRect" presStyleCnt="0"/>
      <dgm:spPr/>
    </dgm:pt>
    <dgm:pt modelId="{0F1AA10C-0BCF-4363-86CB-A2C9273367FE}" type="pres">
      <dgm:prSet presAssocID="{0333014F-84E2-4184-8487-0ADE4A089CBB}" presName="textRect" presStyleLbl="revTx" presStyleIdx="0" presStyleCnt="4">
        <dgm:presLayoutVars>
          <dgm:chMax val="1"/>
          <dgm:chPref val="1"/>
        </dgm:presLayoutVars>
      </dgm:prSet>
      <dgm:spPr/>
    </dgm:pt>
    <dgm:pt modelId="{1B020497-E78C-4037-91DA-51F7968CC64A}" type="pres">
      <dgm:prSet presAssocID="{1527DA87-C817-4D61-929D-8EF8569AF09A}" presName="sibTrans" presStyleCnt="0"/>
      <dgm:spPr/>
    </dgm:pt>
    <dgm:pt modelId="{A5B14C28-D1B5-49B2-8A42-72A53978C8FD}" type="pres">
      <dgm:prSet presAssocID="{9C25B0FC-FB91-4D4A-8DCB-2FE11F60AE8D}" presName="compNode" presStyleCnt="0"/>
      <dgm:spPr/>
    </dgm:pt>
    <dgm:pt modelId="{ADE40A3E-3759-41E0-B5A6-92A474D2D033}" type="pres">
      <dgm:prSet presAssocID="{9C25B0FC-FB91-4D4A-8DCB-2FE11F60AE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8C9C7075-F217-481C-8A91-557BC4FAA498}" type="pres">
      <dgm:prSet presAssocID="{9C25B0FC-FB91-4D4A-8DCB-2FE11F60AE8D}" presName="spaceRect" presStyleCnt="0"/>
      <dgm:spPr/>
    </dgm:pt>
    <dgm:pt modelId="{65794A63-B5D9-4BC7-B853-A84EB8413402}" type="pres">
      <dgm:prSet presAssocID="{9C25B0FC-FB91-4D4A-8DCB-2FE11F60AE8D}" presName="textRect" presStyleLbl="revTx" presStyleIdx="1" presStyleCnt="4">
        <dgm:presLayoutVars>
          <dgm:chMax val="1"/>
          <dgm:chPref val="1"/>
        </dgm:presLayoutVars>
      </dgm:prSet>
      <dgm:spPr/>
    </dgm:pt>
    <dgm:pt modelId="{7C73413D-669D-4AA2-92CD-8E4559A178C2}" type="pres">
      <dgm:prSet presAssocID="{D2D99406-038F-4C92-BE87-AEBB3E3EC05A}" presName="sibTrans" presStyleCnt="0"/>
      <dgm:spPr/>
    </dgm:pt>
    <dgm:pt modelId="{B53517FC-4837-42BF-8835-974FAF3AF3D3}" type="pres">
      <dgm:prSet presAssocID="{EFE4D701-03A8-4ED2-A4EE-BA3723AC18A0}" presName="compNode" presStyleCnt="0"/>
      <dgm:spPr/>
    </dgm:pt>
    <dgm:pt modelId="{2FF3FFC9-3332-49A9-B6FE-BE66B6F0E31D}" type="pres">
      <dgm:prSet presAssocID="{EFE4D701-03A8-4ED2-A4EE-BA3723AC18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714681D-2BBF-4BA2-A63D-7E8731844A38}" type="pres">
      <dgm:prSet presAssocID="{EFE4D701-03A8-4ED2-A4EE-BA3723AC18A0}" presName="spaceRect" presStyleCnt="0"/>
      <dgm:spPr/>
    </dgm:pt>
    <dgm:pt modelId="{32F90A7D-C1E2-4000-A3F3-EBC2D49B23D4}" type="pres">
      <dgm:prSet presAssocID="{EFE4D701-03A8-4ED2-A4EE-BA3723AC18A0}" presName="textRect" presStyleLbl="revTx" presStyleIdx="2" presStyleCnt="4">
        <dgm:presLayoutVars>
          <dgm:chMax val="1"/>
          <dgm:chPref val="1"/>
        </dgm:presLayoutVars>
      </dgm:prSet>
      <dgm:spPr/>
    </dgm:pt>
    <dgm:pt modelId="{7D88BE13-C7AA-42BC-BBEF-CC001DD77225}" type="pres">
      <dgm:prSet presAssocID="{FB5D6419-24E4-42EE-A1C2-E5159441CBF1}" presName="sibTrans" presStyleCnt="0"/>
      <dgm:spPr/>
    </dgm:pt>
    <dgm:pt modelId="{68BAD67E-387F-4EF8-9345-734DBB917CC3}" type="pres">
      <dgm:prSet presAssocID="{57065A3B-4058-4D85-963A-F79462497A02}" presName="compNode" presStyleCnt="0"/>
      <dgm:spPr/>
    </dgm:pt>
    <dgm:pt modelId="{811813D8-3AAA-4F91-A708-25953ABDC1DF}" type="pres">
      <dgm:prSet presAssocID="{57065A3B-4058-4D85-963A-F79462497A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5C4A10EE-610F-44CA-9723-DEE8A0C3354B}" type="pres">
      <dgm:prSet presAssocID="{57065A3B-4058-4D85-963A-F79462497A02}" presName="spaceRect" presStyleCnt="0"/>
      <dgm:spPr/>
    </dgm:pt>
    <dgm:pt modelId="{AE33EADF-2D77-43A0-8486-1C1FDE52530A}" type="pres">
      <dgm:prSet presAssocID="{57065A3B-4058-4D85-963A-F79462497A02}" presName="textRect" presStyleLbl="revTx" presStyleIdx="3" presStyleCnt="4">
        <dgm:presLayoutVars>
          <dgm:chMax val="1"/>
          <dgm:chPref val="1"/>
        </dgm:presLayoutVars>
      </dgm:prSet>
      <dgm:spPr/>
    </dgm:pt>
  </dgm:ptLst>
  <dgm:cxnLst>
    <dgm:cxn modelId="{FDB43121-35E6-4509-88DD-F02E56A96CCB}" srcId="{85A22A6E-CDA7-4823-97C5-284DBD55B9C5}" destId="{EFE4D701-03A8-4ED2-A4EE-BA3723AC18A0}" srcOrd="2" destOrd="0" parTransId="{919CFC95-CDDE-4CFE-9B4B-17F754B07E62}" sibTransId="{FB5D6419-24E4-42EE-A1C2-E5159441CBF1}"/>
    <dgm:cxn modelId="{846A394F-AF33-425F-A35E-DD88471F18FA}" type="presOf" srcId="{9C25B0FC-FB91-4D4A-8DCB-2FE11F60AE8D}" destId="{65794A63-B5D9-4BC7-B853-A84EB8413402}" srcOrd="0" destOrd="0" presId="urn:microsoft.com/office/officeart/2018/2/layout/IconLabelList"/>
    <dgm:cxn modelId="{2BCF8350-8202-4B1B-8C9A-29DBCE0F842F}" type="presOf" srcId="{85A22A6E-CDA7-4823-97C5-284DBD55B9C5}" destId="{075C7DEF-D334-4DBE-9907-BEFD5E0362FC}" srcOrd="0" destOrd="0" presId="urn:microsoft.com/office/officeart/2018/2/layout/IconLabelList"/>
    <dgm:cxn modelId="{87D8CFA4-F49D-48D9-9EF7-964478831395}" type="presOf" srcId="{EFE4D701-03A8-4ED2-A4EE-BA3723AC18A0}" destId="{32F90A7D-C1E2-4000-A3F3-EBC2D49B23D4}" srcOrd="0" destOrd="0" presId="urn:microsoft.com/office/officeart/2018/2/layout/IconLabelList"/>
    <dgm:cxn modelId="{7EA0DAAF-A749-4B1D-A1A1-8DD69561C4FA}" srcId="{85A22A6E-CDA7-4823-97C5-284DBD55B9C5}" destId="{57065A3B-4058-4D85-963A-F79462497A02}" srcOrd="3" destOrd="0" parTransId="{4256CA4E-EB97-4B05-A70A-B02332FBED1C}" sibTransId="{039914ED-C997-48C9-8AE3-7551BBD88915}"/>
    <dgm:cxn modelId="{B34C9FDA-4C8C-444C-9DF1-E9FC34A7EBCF}" type="presOf" srcId="{57065A3B-4058-4D85-963A-F79462497A02}" destId="{AE33EADF-2D77-43A0-8486-1C1FDE52530A}" srcOrd="0" destOrd="0" presId="urn:microsoft.com/office/officeart/2018/2/layout/IconLabelList"/>
    <dgm:cxn modelId="{378AFAE5-3434-4799-868F-87CAC08CF1CC}" srcId="{85A22A6E-CDA7-4823-97C5-284DBD55B9C5}" destId="{0333014F-84E2-4184-8487-0ADE4A089CBB}" srcOrd="0" destOrd="0" parTransId="{D8547923-647B-4841-A4DD-50E26539E200}" sibTransId="{1527DA87-C817-4D61-929D-8EF8569AF09A}"/>
    <dgm:cxn modelId="{9B1305EB-54FC-4A44-8110-71A79082BFE3}" type="presOf" srcId="{0333014F-84E2-4184-8487-0ADE4A089CBB}" destId="{0F1AA10C-0BCF-4363-86CB-A2C9273367FE}" srcOrd="0" destOrd="0" presId="urn:microsoft.com/office/officeart/2018/2/layout/IconLabelList"/>
    <dgm:cxn modelId="{0CA3EDF8-53C0-403B-ACC1-EB89F6DB4C6E}" srcId="{85A22A6E-CDA7-4823-97C5-284DBD55B9C5}" destId="{9C25B0FC-FB91-4D4A-8DCB-2FE11F60AE8D}" srcOrd="1" destOrd="0" parTransId="{5EFDDED3-BBE1-47FC-9170-0AA1AF2164DF}" sibTransId="{D2D99406-038F-4C92-BE87-AEBB3E3EC05A}"/>
    <dgm:cxn modelId="{3025991D-60D7-46B7-8AB7-2BAD358292F4}" type="presParOf" srcId="{075C7DEF-D334-4DBE-9907-BEFD5E0362FC}" destId="{3B365C23-D802-4435-82B5-87AADDADFAC0}" srcOrd="0" destOrd="0" presId="urn:microsoft.com/office/officeart/2018/2/layout/IconLabelList"/>
    <dgm:cxn modelId="{346E7442-C2CC-440A-800B-0C8F300C8F27}" type="presParOf" srcId="{3B365C23-D802-4435-82B5-87AADDADFAC0}" destId="{A276B991-E197-4548-9C0F-9D59967173E3}" srcOrd="0" destOrd="0" presId="urn:microsoft.com/office/officeart/2018/2/layout/IconLabelList"/>
    <dgm:cxn modelId="{51A11126-0A6E-4902-80E6-763F328FF33A}" type="presParOf" srcId="{3B365C23-D802-4435-82B5-87AADDADFAC0}" destId="{BE01E521-7E91-4E59-8D05-24783AEFBBC3}" srcOrd="1" destOrd="0" presId="urn:microsoft.com/office/officeart/2018/2/layout/IconLabelList"/>
    <dgm:cxn modelId="{4611F980-AF2E-4DA6-8959-433231416934}" type="presParOf" srcId="{3B365C23-D802-4435-82B5-87AADDADFAC0}" destId="{0F1AA10C-0BCF-4363-86CB-A2C9273367FE}" srcOrd="2" destOrd="0" presId="urn:microsoft.com/office/officeart/2018/2/layout/IconLabelList"/>
    <dgm:cxn modelId="{FF2FA817-C426-4DDB-BAD2-25EA941C71E5}" type="presParOf" srcId="{075C7DEF-D334-4DBE-9907-BEFD5E0362FC}" destId="{1B020497-E78C-4037-91DA-51F7968CC64A}" srcOrd="1" destOrd="0" presId="urn:microsoft.com/office/officeart/2018/2/layout/IconLabelList"/>
    <dgm:cxn modelId="{1BB7F5B7-3849-457A-924F-E5F1E2E080F3}" type="presParOf" srcId="{075C7DEF-D334-4DBE-9907-BEFD5E0362FC}" destId="{A5B14C28-D1B5-49B2-8A42-72A53978C8FD}" srcOrd="2" destOrd="0" presId="urn:microsoft.com/office/officeart/2018/2/layout/IconLabelList"/>
    <dgm:cxn modelId="{8A97E51A-A554-4E5A-9FC9-FB6FDF4CC44E}" type="presParOf" srcId="{A5B14C28-D1B5-49B2-8A42-72A53978C8FD}" destId="{ADE40A3E-3759-41E0-B5A6-92A474D2D033}" srcOrd="0" destOrd="0" presId="urn:microsoft.com/office/officeart/2018/2/layout/IconLabelList"/>
    <dgm:cxn modelId="{9D87EFF9-47BF-4242-8F18-6486A2ACB81E}" type="presParOf" srcId="{A5B14C28-D1B5-49B2-8A42-72A53978C8FD}" destId="{8C9C7075-F217-481C-8A91-557BC4FAA498}" srcOrd="1" destOrd="0" presId="urn:microsoft.com/office/officeart/2018/2/layout/IconLabelList"/>
    <dgm:cxn modelId="{E8C27795-7E97-4DF7-A2F6-AD2540664FD0}" type="presParOf" srcId="{A5B14C28-D1B5-49B2-8A42-72A53978C8FD}" destId="{65794A63-B5D9-4BC7-B853-A84EB8413402}" srcOrd="2" destOrd="0" presId="urn:microsoft.com/office/officeart/2018/2/layout/IconLabelList"/>
    <dgm:cxn modelId="{CDA0768A-6E46-4331-B0A2-9A58FA583FC2}" type="presParOf" srcId="{075C7DEF-D334-4DBE-9907-BEFD5E0362FC}" destId="{7C73413D-669D-4AA2-92CD-8E4559A178C2}" srcOrd="3" destOrd="0" presId="urn:microsoft.com/office/officeart/2018/2/layout/IconLabelList"/>
    <dgm:cxn modelId="{5A2B36EF-1BC0-4459-8F57-A7BD44FB8439}" type="presParOf" srcId="{075C7DEF-D334-4DBE-9907-BEFD5E0362FC}" destId="{B53517FC-4837-42BF-8835-974FAF3AF3D3}" srcOrd="4" destOrd="0" presId="urn:microsoft.com/office/officeart/2018/2/layout/IconLabelList"/>
    <dgm:cxn modelId="{8DC20E13-2049-417B-AF67-CFF68D9A9619}" type="presParOf" srcId="{B53517FC-4837-42BF-8835-974FAF3AF3D3}" destId="{2FF3FFC9-3332-49A9-B6FE-BE66B6F0E31D}" srcOrd="0" destOrd="0" presId="urn:microsoft.com/office/officeart/2018/2/layout/IconLabelList"/>
    <dgm:cxn modelId="{1256A2D6-7307-4AD7-8BF5-D1E8961FCBD9}" type="presParOf" srcId="{B53517FC-4837-42BF-8835-974FAF3AF3D3}" destId="{6714681D-2BBF-4BA2-A63D-7E8731844A38}" srcOrd="1" destOrd="0" presId="urn:microsoft.com/office/officeart/2018/2/layout/IconLabelList"/>
    <dgm:cxn modelId="{79EB3A60-344C-42D1-B434-BED8CFE024EB}" type="presParOf" srcId="{B53517FC-4837-42BF-8835-974FAF3AF3D3}" destId="{32F90A7D-C1E2-4000-A3F3-EBC2D49B23D4}" srcOrd="2" destOrd="0" presId="urn:microsoft.com/office/officeart/2018/2/layout/IconLabelList"/>
    <dgm:cxn modelId="{FA7CC58F-7C09-4E51-AD2F-77DA25100196}" type="presParOf" srcId="{075C7DEF-D334-4DBE-9907-BEFD5E0362FC}" destId="{7D88BE13-C7AA-42BC-BBEF-CC001DD77225}" srcOrd="5" destOrd="0" presId="urn:microsoft.com/office/officeart/2018/2/layout/IconLabelList"/>
    <dgm:cxn modelId="{F1467550-2A82-490A-AA4F-5878793C5807}" type="presParOf" srcId="{075C7DEF-D334-4DBE-9907-BEFD5E0362FC}" destId="{68BAD67E-387F-4EF8-9345-734DBB917CC3}" srcOrd="6" destOrd="0" presId="urn:microsoft.com/office/officeart/2018/2/layout/IconLabelList"/>
    <dgm:cxn modelId="{DEC94F0F-176C-4E75-9ED1-F8C85C8368F7}" type="presParOf" srcId="{68BAD67E-387F-4EF8-9345-734DBB917CC3}" destId="{811813D8-3AAA-4F91-A708-25953ABDC1DF}" srcOrd="0" destOrd="0" presId="urn:microsoft.com/office/officeart/2018/2/layout/IconLabelList"/>
    <dgm:cxn modelId="{22023A9D-DE76-40F3-A58A-50B17CC004D9}" type="presParOf" srcId="{68BAD67E-387F-4EF8-9345-734DBB917CC3}" destId="{5C4A10EE-610F-44CA-9723-DEE8A0C3354B}" srcOrd="1" destOrd="0" presId="urn:microsoft.com/office/officeart/2018/2/layout/IconLabelList"/>
    <dgm:cxn modelId="{86F383B9-1CBC-4134-9345-F4456C3AD809}" type="presParOf" srcId="{68BAD67E-387F-4EF8-9345-734DBB917CC3}" destId="{AE33EADF-2D77-43A0-8486-1C1FDE52530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2FAF5B-0888-407E-B21B-B85CAE1C04B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2EF2486-2ED9-4B67-A5FD-FA7FAFDE2D1C}">
      <dgm:prSet/>
      <dgm:spPr/>
      <dgm:t>
        <a:bodyPr/>
        <a:lstStyle/>
        <a:p>
          <a:r>
            <a:rPr lang="en-US"/>
            <a:t>Logical or mathematical description of the structure and Implementation of the structure on a computer</a:t>
          </a:r>
        </a:p>
      </dgm:t>
    </dgm:pt>
    <dgm:pt modelId="{D518CCF3-A255-47B0-836A-AB19C7AA1E43}" type="parTrans" cxnId="{345700E4-0144-43A0-99F5-4D1AE2E87709}">
      <dgm:prSet/>
      <dgm:spPr/>
      <dgm:t>
        <a:bodyPr/>
        <a:lstStyle/>
        <a:p>
          <a:endParaRPr lang="en-US"/>
        </a:p>
      </dgm:t>
    </dgm:pt>
    <dgm:pt modelId="{0A3E6AA0-9FC9-4D20-B068-E6A833D6E095}" type="sibTrans" cxnId="{345700E4-0144-43A0-99F5-4D1AE2E87709}">
      <dgm:prSet/>
      <dgm:spPr/>
      <dgm:t>
        <a:bodyPr/>
        <a:lstStyle/>
        <a:p>
          <a:endParaRPr lang="en-US"/>
        </a:p>
      </dgm:t>
    </dgm:pt>
    <dgm:pt modelId="{6F30FF82-A014-4AA2-A505-F2A049990758}">
      <dgm:prSet/>
      <dgm:spPr/>
      <dgm:t>
        <a:bodyPr/>
        <a:lstStyle/>
        <a:p>
          <a:r>
            <a:rPr lang="en-US"/>
            <a:t>Quantitative analysis of the structure, which includes determining the amount of memory needed to store the structure and the time required to process the structure.</a:t>
          </a:r>
        </a:p>
      </dgm:t>
    </dgm:pt>
    <dgm:pt modelId="{B0610276-5965-4114-9BE3-CB115DD576A9}" type="parTrans" cxnId="{B5E66497-2EC4-4C14-946B-366881225F18}">
      <dgm:prSet/>
      <dgm:spPr/>
      <dgm:t>
        <a:bodyPr/>
        <a:lstStyle/>
        <a:p>
          <a:endParaRPr lang="en-US"/>
        </a:p>
      </dgm:t>
    </dgm:pt>
    <dgm:pt modelId="{5EE81C0B-2258-4D44-AD02-8C5CB23CF8C7}" type="sibTrans" cxnId="{B5E66497-2EC4-4C14-946B-366881225F18}">
      <dgm:prSet/>
      <dgm:spPr/>
      <dgm:t>
        <a:bodyPr/>
        <a:lstStyle/>
        <a:p>
          <a:endParaRPr lang="en-US"/>
        </a:p>
      </dgm:t>
    </dgm:pt>
    <dgm:pt modelId="{59A17D4A-08E9-43C3-8F9C-CD21DE149398}">
      <dgm:prSet/>
      <dgm:spPr/>
      <dgm:t>
        <a:bodyPr/>
        <a:lstStyle/>
        <a:p>
          <a:r>
            <a:rPr lang="en-US"/>
            <a:t>“Data Structures ”deals with the study of how the data is organized in the memory, how efficiently the data can be retrieved and manipulated, and the possible ways in which different data items are logically related.</a:t>
          </a:r>
        </a:p>
      </dgm:t>
    </dgm:pt>
    <dgm:pt modelId="{6003EED1-4BDE-4415-9288-3D56B99E2284}" type="parTrans" cxnId="{F39C6516-D9E3-4DEB-944A-29AE4E610682}">
      <dgm:prSet/>
      <dgm:spPr/>
      <dgm:t>
        <a:bodyPr/>
        <a:lstStyle/>
        <a:p>
          <a:endParaRPr lang="en-US"/>
        </a:p>
      </dgm:t>
    </dgm:pt>
    <dgm:pt modelId="{0A7D04C1-140C-4FF6-AD97-879F1D14497F}" type="sibTrans" cxnId="{F39C6516-D9E3-4DEB-944A-29AE4E610682}">
      <dgm:prSet/>
      <dgm:spPr/>
      <dgm:t>
        <a:bodyPr/>
        <a:lstStyle/>
        <a:p>
          <a:endParaRPr lang="en-US"/>
        </a:p>
      </dgm:t>
    </dgm:pt>
    <dgm:pt modelId="{ED84BD4B-E8D5-4954-B0DF-9B50F518FAAE}" type="pres">
      <dgm:prSet presAssocID="{9A2FAF5B-0888-407E-B21B-B85CAE1C04B4}" presName="root" presStyleCnt="0">
        <dgm:presLayoutVars>
          <dgm:dir/>
          <dgm:resizeHandles val="exact"/>
        </dgm:presLayoutVars>
      </dgm:prSet>
      <dgm:spPr/>
    </dgm:pt>
    <dgm:pt modelId="{85E401AF-0C90-4542-AFA3-E4AA2A736C70}" type="pres">
      <dgm:prSet presAssocID="{E2EF2486-2ED9-4B67-A5FD-FA7FAFDE2D1C}" presName="compNode" presStyleCnt="0"/>
      <dgm:spPr/>
    </dgm:pt>
    <dgm:pt modelId="{B65C3C21-B407-49D6-9497-65F4461F1436}" type="pres">
      <dgm:prSet presAssocID="{E2EF2486-2ED9-4B67-A5FD-FA7FAFDE2D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1D95E62C-0047-491C-9010-F119C8AE3267}" type="pres">
      <dgm:prSet presAssocID="{E2EF2486-2ED9-4B67-A5FD-FA7FAFDE2D1C}" presName="spaceRect" presStyleCnt="0"/>
      <dgm:spPr/>
    </dgm:pt>
    <dgm:pt modelId="{3B17E63F-51DA-43B9-B7BE-381A2D3FCABF}" type="pres">
      <dgm:prSet presAssocID="{E2EF2486-2ED9-4B67-A5FD-FA7FAFDE2D1C}" presName="textRect" presStyleLbl="revTx" presStyleIdx="0" presStyleCnt="3">
        <dgm:presLayoutVars>
          <dgm:chMax val="1"/>
          <dgm:chPref val="1"/>
        </dgm:presLayoutVars>
      </dgm:prSet>
      <dgm:spPr/>
    </dgm:pt>
    <dgm:pt modelId="{2494FC1A-F75D-45B7-A0E5-9A3F830F5DD5}" type="pres">
      <dgm:prSet presAssocID="{0A3E6AA0-9FC9-4D20-B068-E6A833D6E095}" presName="sibTrans" presStyleCnt="0"/>
      <dgm:spPr/>
    </dgm:pt>
    <dgm:pt modelId="{778627A0-6E0D-4A04-AF0D-C7C730C18BDC}" type="pres">
      <dgm:prSet presAssocID="{6F30FF82-A014-4AA2-A505-F2A049990758}" presName="compNode" presStyleCnt="0"/>
      <dgm:spPr/>
    </dgm:pt>
    <dgm:pt modelId="{FB233441-3C0D-4E6E-AFF7-94E8034CDD16}" type="pres">
      <dgm:prSet presAssocID="{6F30FF82-A014-4AA2-A505-F2A0499907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EA0635A-5B42-4825-B2A7-1BBB975C61A2}" type="pres">
      <dgm:prSet presAssocID="{6F30FF82-A014-4AA2-A505-F2A049990758}" presName="spaceRect" presStyleCnt="0"/>
      <dgm:spPr/>
    </dgm:pt>
    <dgm:pt modelId="{0773A0AD-C8EA-4D30-A937-720224033D0B}" type="pres">
      <dgm:prSet presAssocID="{6F30FF82-A014-4AA2-A505-F2A049990758}" presName="textRect" presStyleLbl="revTx" presStyleIdx="1" presStyleCnt="3">
        <dgm:presLayoutVars>
          <dgm:chMax val="1"/>
          <dgm:chPref val="1"/>
        </dgm:presLayoutVars>
      </dgm:prSet>
      <dgm:spPr/>
    </dgm:pt>
    <dgm:pt modelId="{7735862B-6009-4E2A-B406-66E53E7B692B}" type="pres">
      <dgm:prSet presAssocID="{5EE81C0B-2258-4D44-AD02-8C5CB23CF8C7}" presName="sibTrans" presStyleCnt="0"/>
      <dgm:spPr/>
    </dgm:pt>
    <dgm:pt modelId="{EC0EADF2-C986-4841-BFCF-E18531541FF6}" type="pres">
      <dgm:prSet presAssocID="{59A17D4A-08E9-43C3-8F9C-CD21DE149398}" presName="compNode" presStyleCnt="0"/>
      <dgm:spPr/>
    </dgm:pt>
    <dgm:pt modelId="{93C3AB73-5560-4AEC-BDFE-258D3CA3BD13}" type="pres">
      <dgm:prSet presAssocID="{59A17D4A-08E9-43C3-8F9C-CD21DE1493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E9F8E47-D84A-4150-80FD-BE728FA4DC0B}" type="pres">
      <dgm:prSet presAssocID="{59A17D4A-08E9-43C3-8F9C-CD21DE149398}" presName="spaceRect" presStyleCnt="0"/>
      <dgm:spPr/>
    </dgm:pt>
    <dgm:pt modelId="{FC62CD45-12A8-4B5D-8054-CE2761C52252}" type="pres">
      <dgm:prSet presAssocID="{59A17D4A-08E9-43C3-8F9C-CD21DE149398}" presName="textRect" presStyleLbl="revTx" presStyleIdx="2" presStyleCnt="3">
        <dgm:presLayoutVars>
          <dgm:chMax val="1"/>
          <dgm:chPref val="1"/>
        </dgm:presLayoutVars>
      </dgm:prSet>
      <dgm:spPr/>
    </dgm:pt>
  </dgm:ptLst>
  <dgm:cxnLst>
    <dgm:cxn modelId="{F39C6516-D9E3-4DEB-944A-29AE4E610682}" srcId="{9A2FAF5B-0888-407E-B21B-B85CAE1C04B4}" destId="{59A17D4A-08E9-43C3-8F9C-CD21DE149398}" srcOrd="2" destOrd="0" parTransId="{6003EED1-4BDE-4415-9288-3D56B99E2284}" sibTransId="{0A7D04C1-140C-4FF6-AD97-879F1D14497F}"/>
    <dgm:cxn modelId="{1322B425-E495-4E68-902A-D7D12059A26F}" type="presOf" srcId="{E2EF2486-2ED9-4B67-A5FD-FA7FAFDE2D1C}" destId="{3B17E63F-51DA-43B9-B7BE-381A2D3FCABF}" srcOrd="0" destOrd="0" presId="urn:microsoft.com/office/officeart/2018/2/layout/IconLabelList"/>
    <dgm:cxn modelId="{B5E66497-2EC4-4C14-946B-366881225F18}" srcId="{9A2FAF5B-0888-407E-B21B-B85CAE1C04B4}" destId="{6F30FF82-A014-4AA2-A505-F2A049990758}" srcOrd="1" destOrd="0" parTransId="{B0610276-5965-4114-9BE3-CB115DD576A9}" sibTransId="{5EE81C0B-2258-4D44-AD02-8C5CB23CF8C7}"/>
    <dgm:cxn modelId="{65D053DA-6495-4C58-8ED4-77A5718DAC10}" type="presOf" srcId="{59A17D4A-08E9-43C3-8F9C-CD21DE149398}" destId="{FC62CD45-12A8-4B5D-8054-CE2761C52252}" srcOrd="0" destOrd="0" presId="urn:microsoft.com/office/officeart/2018/2/layout/IconLabelList"/>
    <dgm:cxn modelId="{345700E4-0144-43A0-99F5-4D1AE2E87709}" srcId="{9A2FAF5B-0888-407E-B21B-B85CAE1C04B4}" destId="{E2EF2486-2ED9-4B67-A5FD-FA7FAFDE2D1C}" srcOrd="0" destOrd="0" parTransId="{D518CCF3-A255-47B0-836A-AB19C7AA1E43}" sibTransId="{0A3E6AA0-9FC9-4D20-B068-E6A833D6E095}"/>
    <dgm:cxn modelId="{D9EAF1E4-56D5-42CE-8682-242F54ECF104}" type="presOf" srcId="{6F30FF82-A014-4AA2-A505-F2A049990758}" destId="{0773A0AD-C8EA-4D30-A937-720224033D0B}" srcOrd="0" destOrd="0" presId="urn:microsoft.com/office/officeart/2018/2/layout/IconLabelList"/>
    <dgm:cxn modelId="{DCABCCE9-93CF-4B36-8227-604AFCA3A833}" type="presOf" srcId="{9A2FAF5B-0888-407E-B21B-B85CAE1C04B4}" destId="{ED84BD4B-E8D5-4954-B0DF-9B50F518FAAE}" srcOrd="0" destOrd="0" presId="urn:microsoft.com/office/officeart/2018/2/layout/IconLabelList"/>
    <dgm:cxn modelId="{BF759F68-8EEB-4745-8B43-2416F312347A}" type="presParOf" srcId="{ED84BD4B-E8D5-4954-B0DF-9B50F518FAAE}" destId="{85E401AF-0C90-4542-AFA3-E4AA2A736C70}" srcOrd="0" destOrd="0" presId="urn:microsoft.com/office/officeart/2018/2/layout/IconLabelList"/>
    <dgm:cxn modelId="{F42E76E5-A02D-4F52-BE92-F6F50A1149E4}" type="presParOf" srcId="{85E401AF-0C90-4542-AFA3-E4AA2A736C70}" destId="{B65C3C21-B407-49D6-9497-65F4461F1436}" srcOrd="0" destOrd="0" presId="urn:microsoft.com/office/officeart/2018/2/layout/IconLabelList"/>
    <dgm:cxn modelId="{B9C9D0F6-FD00-4B55-ADC0-A6C56EE5B282}" type="presParOf" srcId="{85E401AF-0C90-4542-AFA3-E4AA2A736C70}" destId="{1D95E62C-0047-491C-9010-F119C8AE3267}" srcOrd="1" destOrd="0" presId="urn:microsoft.com/office/officeart/2018/2/layout/IconLabelList"/>
    <dgm:cxn modelId="{7747AB6B-757A-47B2-8BD2-42F2219F09B7}" type="presParOf" srcId="{85E401AF-0C90-4542-AFA3-E4AA2A736C70}" destId="{3B17E63F-51DA-43B9-B7BE-381A2D3FCABF}" srcOrd="2" destOrd="0" presId="urn:microsoft.com/office/officeart/2018/2/layout/IconLabelList"/>
    <dgm:cxn modelId="{8E9C0B09-D55F-47F9-90C2-5B47BBB0F873}" type="presParOf" srcId="{ED84BD4B-E8D5-4954-B0DF-9B50F518FAAE}" destId="{2494FC1A-F75D-45B7-A0E5-9A3F830F5DD5}" srcOrd="1" destOrd="0" presId="urn:microsoft.com/office/officeart/2018/2/layout/IconLabelList"/>
    <dgm:cxn modelId="{81744A33-2BAA-4416-87C0-AFE86C330C87}" type="presParOf" srcId="{ED84BD4B-E8D5-4954-B0DF-9B50F518FAAE}" destId="{778627A0-6E0D-4A04-AF0D-C7C730C18BDC}" srcOrd="2" destOrd="0" presId="urn:microsoft.com/office/officeart/2018/2/layout/IconLabelList"/>
    <dgm:cxn modelId="{CF4B53C8-1E9D-4679-B9A3-526BA8E7824D}" type="presParOf" srcId="{778627A0-6E0D-4A04-AF0D-C7C730C18BDC}" destId="{FB233441-3C0D-4E6E-AFF7-94E8034CDD16}" srcOrd="0" destOrd="0" presId="urn:microsoft.com/office/officeart/2018/2/layout/IconLabelList"/>
    <dgm:cxn modelId="{C6CACD9E-F0A5-4414-AEB2-2B3E1B6BCA5F}" type="presParOf" srcId="{778627A0-6E0D-4A04-AF0D-C7C730C18BDC}" destId="{2EA0635A-5B42-4825-B2A7-1BBB975C61A2}" srcOrd="1" destOrd="0" presId="urn:microsoft.com/office/officeart/2018/2/layout/IconLabelList"/>
    <dgm:cxn modelId="{830E1760-1CEE-46C3-8A0E-4DFE1DFD7EB2}" type="presParOf" srcId="{778627A0-6E0D-4A04-AF0D-C7C730C18BDC}" destId="{0773A0AD-C8EA-4D30-A937-720224033D0B}" srcOrd="2" destOrd="0" presId="urn:microsoft.com/office/officeart/2018/2/layout/IconLabelList"/>
    <dgm:cxn modelId="{0A5CF60F-0840-4BBB-A1D7-66F8F2888AAF}" type="presParOf" srcId="{ED84BD4B-E8D5-4954-B0DF-9B50F518FAAE}" destId="{7735862B-6009-4E2A-B406-66E53E7B692B}" srcOrd="3" destOrd="0" presId="urn:microsoft.com/office/officeart/2018/2/layout/IconLabelList"/>
    <dgm:cxn modelId="{68D3BFA9-3FF7-4395-9CFA-EAF8F637B84A}" type="presParOf" srcId="{ED84BD4B-E8D5-4954-B0DF-9B50F518FAAE}" destId="{EC0EADF2-C986-4841-BFCF-E18531541FF6}" srcOrd="4" destOrd="0" presId="urn:microsoft.com/office/officeart/2018/2/layout/IconLabelList"/>
    <dgm:cxn modelId="{4451148B-A662-4E25-A8D3-8E8BB690BA45}" type="presParOf" srcId="{EC0EADF2-C986-4841-BFCF-E18531541FF6}" destId="{93C3AB73-5560-4AEC-BDFE-258D3CA3BD13}" srcOrd="0" destOrd="0" presId="urn:microsoft.com/office/officeart/2018/2/layout/IconLabelList"/>
    <dgm:cxn modelId="{B84A94BD-2E02-43BF-810A-C81A293585D4}" type="presParOf" srcId="{EC0EADF2-C986-4841-BFCF-E18531541FF6}" destId="{0E9F8E47-D84A-4150-80FD-BE728FA4DC0B}" srcOrd="1" destOrd="0" presId="urn:microsoft.com/office/officeart/2018/2/layout/IconLabelList"/>
    <dgm:cxn modelId="{B0DA535F-D491-48A1-9DC8-F3056034B6BC}" type="presParOf" srcId="{EC0EADF2-C986-4841-BFCF-E18531541FF6}" destId="{FC62CD45-12A8-4B5D-8054-CE2761C5225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0E5EF9-89B8-4918-9024-44C18E4B735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B6C6D8-AACE-4CC7-8653-D96334D6E793}">
      <dgm:prSet/>
      <dgm:spPr/>
      <dgm:t>
        <a:bodyPr/>
        <a:lstStyle/>
        <a:p>
          <a:pPr>
            <a:defRPr b="1"/>
          </a:pPr>
          <a:r>
            <a:rPr lang="en-IN"/>
            <a:t>Primitive Data Structure: </a:t>
          </a:r>
          <a:endParaRPr lang="en-US"/>
        </a:p>
      </dgm:t>
    </dgm:pt>
    <dgm:pt modelId="{5901759B-BE53-402C-A07B-7CE1ABA7B79B}" type="parTrans" cxnId="{6C600026-0890-4FD0-AA4D-E5C76328EA2D}">
      <dgm:prSet/>
      <dgm:spPr/>
      <dgm:t>
        <a:bodyPr/>
        <a:lstStyle/>
        <a:p>
          <a:endParaRPr lang="en-US"/>
        </a:p>
      </dgm:t>
    </dgm:pt>
    <dgm:pt modelId="{1435CDE8-ED71-4CC6-A23A-B6985F513049}" type="sibTrans" cxnId="{6C600026-0890-4FD0-AA4D-E5C76328EA2D}">
      <dgm:prSet/>
      <dgm:spPr/>
      <dgm:t>
        <a:bodyPr/>
        <a:lstStyle/>
        <a:p>
          <a:endParaRPr lang="en-US"/>
        </a:p>
      </dgm:t>
    </dgm:pt>
    <dgm:pt modelId="{380463D5-2C09-4BEE-98BC-EB30A3F1B476}">
      <dgm:prSet/>
      <dgm:spPr/>
      <dgm:t>
        <a:bodyPr/>
        <a:lstStyle/>
        <a:p>
          <a:r>
            <a:rPr lang="en-IN"/>
            <a:t>Ex. int,float,char </a:t>
          </a:r>
          <a:endParaRPr lang="en-US"/>
        </a:p>
      </dgm:t>
    </dgm:pt>
    <dgm:pt modelId="{1E52DF3D-5D28-4C3A-ACDD-6A75C634F4C2}" type="parTrans" cxnId="{1AA6A43E-6E96-4883-AE8E-75804AA6E3A0}">
      <dgm:prSet/>
      <dgm:spPr/>
      <dgm:t>
        <a:bodyPr/>
        <a:lstStyle/>
        <a:p>
          <a:endParaRPr lang="en-US"/>
        </a:p>
      </dgm:t>
    </dgm:pt>
    <dgm:pt modelId="{EE302025-BAC3-48AB-9D46-123EDCE4FD14}" type="sibTrans" cxnId="{1AA6A43E-6E96-4883-AE8E-75804AA6E3A0}">
      <dgm:prSet/>
      <dgm:spPr/>
      <dgm:t>
        <a:bodyPr/>
        <a:lstStyle/>
        <a:p>
          <a:endParaRPr lang="en-US"/>
        </a:p>
      </dgm:t>
    </dgm:pt>
    <dgm:pt modelId="{4746520B-EB9B-40B8-B8A0-E08AC42270DE}">
      <dgm:prSet/>
      <dgm:spPr/>
      <dgm:t>
        <a:bodyPr/>
        <a:lstStyle/>
        <a:p>
          <a:pPr>
            <a:defRPr b="1"/>
          </a:pPr>
          <a:r>
            <a:rPr lang="en-IN"/>
            <a:t>Non-primitive Data Structures: 	</a:t>
          </a:r>
          <a:endParaRPr lang="en-US"/>
        </a:p>
      </dgm:t>
    </dgm:pt>
    <dgm:pt modelId="{0B57E581-2483-46A7-A634-DA6D2349329C}" type="parTrans" cxnId="{1DA167C4-3AC5-4B1D-88C3-75D5CA09D78D}">
      <dgm:prSet/>
      <dgm:spPr/>
      <dgm:t>
        <a:bodyPr/>
        <a:lstStyle/>
        <a:p>
          <a:endParaRPr lang="en-US"/>
        </a:p>
      </dgm:t>
    </dgm:pt>
    <dgm:pt modelId="{D125D730-1865-4CB5-A0F8-A96C12C219C2}" type="sibTrans" cxnId="{1DA167C4-3AC5-4B1D-88C3-75D5CA09D78D}">
      <dgm:prSet/>
      <dgm:spPr/>
      <dgm:t>
        <a:bodyPr/>
        <a:lstStyle/>
        <a:p>
          <a:endParaRPr lang="en-US"/>
        </a:p>
      </dgm:t>
    </dgm:pt>
    <dgm:pt modelId="{5D3A3421-F4A5-42B2-A78C-9286995709D7}">
      <dgm:prSet/>
      <dgm:spPr/>
      <dgm:t>
        <a:bodyPr/>
        <a:lstStyle/>
        <a:p>
          <a:r>
            <a:rPr lang="en-IN"/>
            <a:t>Ex.Arrays,Structures,stacks </a:t>
          </a:r>
          <a:endParaRPr lang="en-US"/>
        </a:p>
      </dgm:t>
    </dgm:pt>
    <dgm:pt modelId="{6D8CB28E-1AB9-4534-BAC8-D11018EBEACC}" type="parTrans" cxnId="{5E7F7426-4CB1-442D-A7DE-D219982BD2FF}">
      <dgm:prSet/>
      <dgm:spPr/>
      <dgm:t>
        <a:bodyPr/>
        <a:lstStyle/>
        <a:p>
          <a:endParaRPr lang="en-US"/>
        </a:p>
      </dgm:t>
    </dgm:pt>
    <dgm:pt modelId="{F2CE1759-1B3A-478A-A15B-53692651F9EF}" type="sibTrans" cxnId="{5E7F7426-4CB1-442D-A7DE-D219982BD2FF}">
      <dgm:prSet/>
      <dgm:spPr/>
      <dgm:t>
        <a:bodyPr/>
        <a:lstStyle/>
        <a:p>
          <a:endParaRPr lang="en-US"/>
        </a:p>
      </dgm:t>
    </dgm:pt>
    <dgm:pt modelId="{8C9C7F56-6C91-4572-A6DF-C2440C711255}">
      <dgm:prSet/>
      <dgm:spPr/>
      <dgm:t>
        <a:bodyPr/>
        <a:lstStyle/>
        <a:p>
          <a:pPr>
            <a:defRPr b="1"/>
          </a:pPr>
          <a:r>
            <a:rPr lang="en-IN"/>
            <a:t>Linear Data Structures: </a:t>
          </a:r>
          <a:endParaRPr lang="en-US"/>
        </a:p>
      </dgm:t>
    </dgm:pt>
    <dgm:pt modelId="{AA2F1D78-CEEC-44F5-8BD4-F9578498564B}" type="parTrans" cxnId="{C162C004-06BF-4E65-AF60-EDAEE22D91C7}">
      <dgm:prSet/>
      <dgm:spPr/>
      <dgm:t>
        <a:bodyPr/>
        <a:lstStyle/>
        <a:p>
          <a:endParaRPr lang="en-US"/>
        </a:p>
      </dgm:t>
    </dgm:pt>
    <dgm:pt modelId="{A49F7DEB-A8FF-449E-897D-E37D6C9AA560}" type="sibTrans" cxnId="{C162C004-06BF-4E65-AF60-EDAEE22D91C7}">
      <dgm:prSet/>
      <dgm:spPr/>
      <dgm:t>
        <a:bodyPr/>
        <a:lstStyle/>
        <a:p>
          <a:endParaRPr lang="en-US"/>
        </a:p>
      </dgm:t>
    </dgm:pt>
    <dgm:pt modelId="{3A88A12B-FC05-4675-85AE-129E8F55ACD2}">
      <dgm:prSet/>
      <dgm:spPr/>
      <dgm:t>
        <a:bodyPr/>
        <a:lstStyle/>
        <a:p>
          <a:r>
            <a:rPr lang="en-IN"/>
            <a:t>Ex.Stacks,queues,linked list </a:t>
          </a:r>
          <a:endParaRPr lang="en-US"/>
        </a:p>
      </dgm:t>
    </dgm:pt>
    <dgm:pt modelId="{6C418A82-6313-4CAE-B90E-ABF5AF77325B}" type="parTrans" cxnId="{83FA15B2-81D8-4503-B780-E92796D9E6AE}">
      <dgm:prSet/>
      <dgm:spPr/>
      <dgm:t>
        <a:bodyPr/>
        <a:lstStyle/>
        <a:p>
          <a:endParaRPr lang="en-US"/>
        </a:p>
      </dgm:t>
    </dgm:pt>
    <dgm:pt modelId="{787614AE-569A-4E0D-B5D5-024355CA82C8}" type="sibTrans" cxnId="{83FA15B2-81D8-4503-B780-E92796D9E6AE}">
      <dgm:prSet/>
      <dgm:spPr/>
      <dgm:t>
        <a:bodyPr/>
        <a:lstStyle/>
        <a:p>
          <a:endParaRPr lang="en-US"/>
        </a:p>
      </dgm:t>
    </dgm:pt>
    <dgm:pt modelId="{3A30F0CF-BCC0-448B-8076-A858CB68E54B}">
      <dgm:prSet/>
      <dgm:spPr/>
      <dgm:t>
        <a:bodyPr/>
        <a:lstStyle/>
        <a:p>
          <a:pPr>
            <a:defRPr b="1"/>
          </a:pPr>
          <a:r>
            <a:rPr lang="en-IN"/>
            <a:t>Non-Linear Data Structures: </a:t>
          </a:r>
          <a:endParaRPr lang="en-US"/>
        </a:p>
      </dgm:t>
    </dgm:pt>
    <dgm:pt modelId="{6BBB0B00-50D1-4B37-9DB2-5F3537387BA0}" type="parTrans" cxnId="{89B1DAA8-051D-469C-A9C4-E01FF5EB7C56}">
      <dgm:prSet/>
      <dgm:spPr/>
      <dgm:t>
        <a:bodyPr/>
        <a:lstStyle/>
        <a:p>
          <a:endParaRPr lang="en-US"/>
        </a:p>
      </dgm:t>
    </dgm:pt>
    <dgm:pt modelId="{4264880F-9AFE-4F9A-90CB-3696C85DB56E}" type="sibTrans" cxnId="{89B1DAA8-051D-469C-A9C4-E01FF5EB7C56}">
      <dgm:prSet/>
      <dgm:spPr/>
      <dgm:t>
        <a:bodyPr/>
        <a:lstStyle/>
        <a:p>
          <a:endParaRPr lang="en-US"/>
        </a:p>
      </dgm:t>
    </dgm:pt>
    <dgm:pt modelId="{DF824EB3-DB86-4E1E-8620-28435D20952B}">
      <dgm:prSet/>
      <dgm:spPr/>
      <dgm:t>
        <a:bodyPr/>
        <a:lstStyle/>
        <a:p>
          <a:r>
            <a:rPr lang="en-IN"/>
            <a:t>Ex.Trees,Graphs.</a:t>
          </a:r>
          <a:endParaRPr lang="en-US"/>
        </a:p>
      </dgm:t>
    </dgm:pt>
    <dgm:pt modelId="{D729D625-12D3-457C-9BB5-057EF2512FE2}" type="parTrans" cxnId="{A21A66BB-E657-49F6-9750-3E1CEE4697F3}">
      <dgm:prSet/>
      <dgm:spPr/>
      <dgm:t>
        <a:bodyPr/>
        <a:lstStyle/>
        <a:p>
          <a:endParaRPr lang="en-US"/>
        </a:p>
      </dgm:t>
    </dgm:pt>
    <dgm:pt modelId="{EFBC527E-C855-4699-9338-4AB560699783}" type="sibTrans" cxnId="{A21A66BB-E657-49F6-9750-3E1CEE4697F3}">
      <dgm:prSet/>
      <dgm:spPr/>
      <dgm:t>
        <a:bodyPr/>
        <a:lstStyle/>
        <a:p>
          <a:endParaRPr lang="en-US"/>
        </a:p>
      </dgm:t>
    </dgm:pt>
    <dgm:pt modelId="{D80878E5-EDB6-4D26-9844-550432FA84F9}" type="pres">
      <dgm:prSet presAssocID="{D10E5EF9-89B8-4918-9024-44C18E4B735E}" presName="root" presStyleCnt="0">
        <dgm:presLayoutVars>
          <dgm:dir/>
          <dgm:resizeHandles val="exact"/>
        </dgm:presLayoutVars>
      </dgm:prSet>
      <dgm:spPr/>
    </dgm:pt>
    <dgm:pt modelId="{EDBF28E2-6152-465F-A0E6-2D4BDE6370AF}" type="pres">
      <dgm:prSet presAssocID="{6BB6C6D8-AACE-4CC7-8653-D96334D6E793}" presName="compNode" presStyleCnt="0"/>
      <dgm:spPr/>
    </dgm:pt>
    <dgm:pt modelId="{BB6145AF-AEB4-4597-A5A8-6F8551BB9D95}" type="pres">
      <dgm:prSet presAssocID="{6BB6C6D8-AACE-4CC7-8653-D96334D6E7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770A557-46D8-448C-B3A3-9A573EAF9BA7}" type="pres">
      <dgm:prSet presAssocID="{6BB6C6D8-AACE-4CC7-8653-D96334D6E793}" presName="iconSpace" presStyleCnt="0"/>
      <dgm:spPr/>
    </dgm:pt>
    <dgm:pt modelId="{1264F032-82E5-419A-ADE2-9EBF6CCC0CBC}" type="pres">
      <dgm:prSet presAssocID="{6BB6C6D8-AACE-4CC7-8653-D96334D6E793}" presName="parTx" presStyleLbl="revTx" presStyleIdx="0" presStyleCnt="8">
        <dgm:presLayoutVars>
          <dgm:chMax val="0"/>
          <dgm:chPref val="0"/>
        </dgm:presLayoutVars>
      </dgm:prSet>
      <dgm:spPr/>
    </dgm:pt>
    <dgm:pt modelId="{232FF3C2-7950-4CD8-B76A-59A47DCED810}" type="pres">
      <dgm:prSet presAssocID="{6BB6C6D8-AACE-4CC7-8653-D96334D6E793}" presName="txSpace" presStyleCnt="0"/>
      <dgm:spPr/>
    </dgm:pt>
    <dgm:pt modelId="{5F8DD5F6-D600-40F3-B902-52848EFBC490}" type="pres">
      <dgm:prSet presAssocID="{6BB6C6D8-AACE-4CC7-8653-D96334D6E793}" presName="desTx" presStyleLbl="revTx" presStyleIdx="1" presStyleCnt="8">
        <dgm:presLayoutVars/>
      </dgm:prSet>
      <dgm:spPr/>
    </dgm:pt>
    <dgm:pt modelId="{BF6535EF-86C8-40AB-ABA7-BB9E6FE90180}" type="pres">
      <dgm:prSet presAssocID="{1435CDE8-ED71-4CC6-A23A-B6985F513049}" presName="sibTrans" presStyleCnt="0"/>
      <dgm:spPr/>
    </dgm:pt>
    <dgm:pt modelId="{51D17E4B-CC14-4EAF-86FA-D202835A8372}" type="pres">
      <dgm:prSet presAssocID="{4746520B-EB9B-40B8-B8A0-E08AC42270DE}" presName="compNode" presStyleCnt="0"/>
      <dgm:spPr/>
    </dgm:pt>
    <dgm:pt modelId="{B9948508-23F6-48C6-B6B1-D0BF840A51EB}" type="pres">
      <dgm:prSet presAssocID="{4746520B-EB9B-40B8-B8A0-E08AC42270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50913553-7497-4F0E-9C90-D1CB02E320AE}" type="pres">
      <dgm:prSet presAssocID="{4746520B-EB9B-40B8-B8A0-E08AC42270DE}" presName="iconSpace" presStyleCnt="0"/>
      <dgm:spPr/>
    </dgm:pt>
    <dgm:pt modelId="{F8935D08-4012-490D-AB9A-0DC5770BB0A7}" type="pres">
      <dgm:prSet presAssocID="{4746520B-EB9B-40B8-B8A0-E08AC42270DE}" presName="parTx" presStyleLbl="revTx" presStyleIdx="2" presStyleCnt="8">
        <dgm:presLayoutVars>
          <dgm:chMax val="0"/>
          <dgm:chPref val="0"/>
        </dgm:presLayoutVars>
      </dgm:prSet>
      <dgm:spPr/>
    </dgm:pt>
    <dgm:pt modelId="{C8B21E3D-3D59-4E13-9019-0F2EBD26288A}" type="pres">
      <dgm:prSet presAssocID="{4746520B-EB9B-40B8-B8A0-E08AC42270DE}" presName="txSpace" presStyleCnt="0"/>
      <dgm:spPr/>
    </dgm:pt>
    <dgm:pt modelId="{5845350C-E944-4B66-AC42-18D7CF1753DC}" type="pres">
      <dgm:prSet presAssocID="{4746520B-EB9B-40B8-B8A0-E08AC42270DE}" presName="desTx" presStyleLbl="revTx" presStyleIdx="3" presStyleCnt="8">
        <dgm:presLayoutVars/>
      </dgm:prSet>
      <dgm:spPr/>
    </dgm:pt>
    <dgm:pt modelId="{52F5547F-0964-47DB-852E-C2F5236AEE12}" type="pres">
      <dgm:prSet presAssocID="{D125D730-1865-4CB5-A0F8-A96C12C219C2}" presName="sibTrans" presStyleCnt="0"/>
      <dgm:spPr/>
    </dgm:pt>
    <dgm:pt modelId="{DA4598F8-1281-49E1-B296-895BD44D456A}" type="pres">
      <dgm:prSet presAssocID="{8C9C7F56-6C91-4572-A6DF-C2440C711255}" presName="compNode" presStyleCnt="0"/>
      <dgm:spPr/>
    </dgm:pt>
    <dgm:pt modelId="{8E3F2121-2F9A-4F4B-8ED4-12D36D68F392}" type="pres">
      <dgm:prSet presAssocID="{8C9C7F56-6C91-4572-A6DF-C2440C7112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9164D4DD-B075-42C5-BB67-E66729773D10}" type="pres">
      <dgm:prSet presAssocID="{8C9C7F56-6C91-4572-A6DF-C2440C711255}" presName="iconSpace" presStyleCnt="0"/>
      <dgm:spPr/>
    </dgm:pt>
    <dgm:pt modelId="{15246456-672C-4604-9897-DA62A15522F9}" type="pres">
      <dgm:prSet presAssocID="{8C9C7F56-6C91-4572-A6DF-C2440C711255}" presName="parTx" presStyleLbl="revTx" presStyleIdx="4" presStyleCnt="8">
        <dgm:presLayoutVars>
          <dgm:chMax val="0"/>
          <dgm:chPref val="0"/>
        </dgm:presLayoutVars>
      </dgm:prSet>
      <dgm:spPr/>
    </dgm:pt>
    <dgm:pt modelId="{6939E6CB-F783-4E20-B64C-E7045C40D1AC}" type="pres">
      <dgm:prSet presAssocID="{8C9C7F56-6C91-4572-A6DF-C2440C711255}" presName="txSpace" presStyleCnt="0"/>
      <dgm:spPr/>
    </dgm:pt>
    <dgm:pt modelId="{4F32176D-89EB-4C92-BF4F-F831FD902C3B}" type="pres">
      <dgm:prSet presAssocID="{8C9C7F56-6C91-4572-A6DF-C2440C711255}" presName="desTx" presStyleLbl="revTx" presStyleIdx="5" presStyleCnt="8">
        <dgm:presLayoutVars/>
      </dgm:prSet>
      <dgm:spPr/>
    </dgm:pt>
    <dgm:pt modelId="{70CAB8B1-8C32-44FC-A59C-B670946ECD89}" type="pres">
      <dgm:prSet presAssocID="{A49F7DEB-A8FF-449E-897D-E37D6C9AA560}" presName="sibTrans" presStyleCnt="0"/>
      <dgm:spPr/>
    </dgm:pt>
    <dgm:pt modelId="{D51C7FB0-A24A-4FD9-B94E-ADC765DA7BAE}" type="pres">
      <dgm:prSet presAssocID="{3A30F0CF-BCC0-448B-8076-A858CB68E54B}" presName="compNode" presStyleCnt="0"/>
      <dgm:spPr/>
    </dgm:pt>
    <dgm:pt modelId="{96D33D47-521C-4895-A17B-314D39AAEF8F}" type="pres">
      <dgm:prSet presAssocID="{3A30F0CF-BCC0-448B-8076-A858CB68E5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07EBBCB-42D6-4D7B-BD7A-FE469DD6F1C6}" type="pres">
      <dgm:prSet presAssocID="{3A30F0CF-BCC0-448B-8076-A858CB68E54B}" presName="iconSpace" presStyleCnt="0"/>
      <dgm:spPr/>
    </dgm:pt>
    <dgm:pt modelId="{03E074CF-E65D-47BE-8B7F-B97ABEA8E026}" type="pres">
      <dgm:prSet presAssocID="{3A30F0CF-BCC0-448B-8076-A858CB68E54B}" presName="parTx" presStyleLbl="revTx" presStyleIdx="6" presStyleCnt="8">
        <dgm:presLayoutVars>
          <dgm:chMax val="0"/>
          <dgm:chPref val="0"/>
        </dgm:presLayoutVars>
      </dgm:prSet>
      <dgm:spPr/>
    </dgm:pt>
    <dgm:pt modelId="{719AB8B8-ACA7-44CD-97CB-0463E6163632}" type="pres">
      <dgm:prSet presAssocID="{3A30F0CF-BCC0-448B-8076-A858CB68E54B}" presName="txSpace" presStyleCnt="0"/>
      <dgm:spPr/>
    </dgm:pt>
    <dgm:pt modelId="{8A527580-9EC3-442D-9EF8-08C74C1354DC}" type="pres">
      <dgm:prSet presAssocID="{3A30F0CF-BCC0-448B-8076-A858CB68E54B}" presName="desTx" presStyleLbl="revTx" presStyleIdx="7" presStyleCnt="8">
        <dgm:presLayoutVars/>
      </dgm:prSet>
      <dgm:spPr/>
    </dgm:pt>
  </dgm:ptLst>
  <dgm:cxnLst>
    <dgm:cxn modelId="{C162C004-06BF-4E65-AF60-EDAEE22D91C7}" srcId="{D10E5EF9-89B8-4918-9024-44C18E4B735E}" destId="{8C9C7F56-6C91-4572-A6DF-C2440C711255}" srcOrd="2" destOrd="0" parTransId="{AA2F1D78-CEEC-44F5-8BD4-F9578498564B}" sibTransId="{A49F7DEB-A8FF-449E-897D-E37D6C9AA560}"/>
    <dgm:cxn modelId="{73B57105-70AE-471D-9561-E17B2D854E95}" type="presOf" srcId="{3A88A12B-FC05-4675-85AE-129E8F55ACD2}" destId="{4F32176D-89EB-4C92-BF4F-F831FD902C3B}" srcOrd="0" destOrd="0" presId="urn:microsoft.com/office/officeart/2018/2/layout/IconLabelDescriptionList"/>
    <dgm:cxn modelId="{3F26920E-74B5-4DE3-90B9-4D4F61562EED}" type="presOf" srcId="{380463D5-2C09-4BEE-98BC-EB30A3F1B476}" destId="{5F8DD5F6-D600-40F3-B902-52848EFBC490}" srcOrd="0" destOrd="0" presId="urn:microsoft.com/office/officeart/2018/2/layout/IconLabelDescriptionList"/>
    <dgm:cxn modelId="{B3AE0412-56EC-4826-A86F-1EFEC26CA377}" type="presOf" srcId="{D10E5EF9-89B8-4918-9024-44C18E4B735E}" destId="{D80878E5-EDB6-4D26-9844-550432FA84F9}" srcOrd="0" destOrd="0" presId="urn:microsoft.com/office/officeart/2018/2/layout/IconLabelDescriptionList"/>
    <dgm:cxn modelId="{6C600026-0890-4FD0-AA4D-E5C76328EA2D}" srcId="{D10E5EF9-89B8-4918-9024-44C18E4B735E}" destId="{6BB6C6D8-AACE-4CC7-8653-D96334D6E793}" srcOrd="0" destOrd="0" parTransId="{5901759B-BE53-402C-A07B-7CE1ABA7B79B}" sibTransId="{1435CDE8-ED71-4CC6-A23A-B6985F513049}"/>
    <dgm:cxn modelId="{5E7F7426-4CB1-442D-A7DE-D219982BD2FF}" srcId="{4746520B-EB9B-40B8-B8A0-E08AC42270DE}" destId="{5D3A3421-F4A5-42B2-A78C-9286995709D7}" srcOrd="0" destOrd="0" parTransId="{6D8CB28E-1AB9-4534-BAC8-D11018EBEACC}" sibTransId="{F2CE1759-1B3A-478A-A15B-53692651F9EF}"/>
    <dgm:cxn modelId="{6AB7FD26-391B-44C5-A9DB-1ADFF8EC0089}" type="presOf" srcId="{4746520B-EB9B-40B8-B8A0-E08AC42270DE}" destId="{F8935D08-4012-490D-AB9A-0DC5770BB0A7}" srcOrd="0" destOrd="0" presId="urn:microsoft.com/office/officeart/2018/2/layout/IconLabelDescriptionList"/>
    <dgm:cxn modelId="{1AA6A43E-6E96-4883-AE8E-75804AA6E3A0}" srcId="{6BB6C6D8-AACE-4CC7-8653-D96334D6E793}" destId="{380463D5-2C09-4BEE-98BC-EB30A3F1B476}" srcOrd="0" destOrd="0" parTransId="{1E52DF3D-5D28-4C3A-ACDD-6A75C634F4C2}" sibTransId="{EE302025-BAC3-48AB-9D46-123EDCE4FD14}"/>
    <dgm:cxn modelId="{2FA8DA5B-27EB-4D4B-9BA3-7DD24DAEB76E}" type="presOf" srcId="{3A30F0CF-BCC0-448B-8076-A858CB68E54B}" destId="{03E074CF-E65D-47BE-8B7F-B97ABEA8E026}" srcOrd="0" destOrd="0" presId="urn:microsoft.com/office/officeart/2018/2/layout/IconLabelDescriptionList"/>
    <dgm:cxn modelId="{F0D70A71-32CD-4DAC-977C-B867880716C9}" type="presOf" srcId="{6BB6C6D8-AACE-4CC7-8653-D96334D6E793}" destId="{1264F032-82E5-419A-ADE2-9EBF6CCC0CBC}" srcOrd="0" destOrd="0" presId="urn:microsoft.com/office/officeart/2018/2/layout/IconLabelDescriptionList"/>
    <dgm:cxn modelId="{89B1DAA8-051D-469C-A9C4-E01FF5EB7C56}" srcId="{D10E5EF9-89B8-4918-9024-44C18E4B735E}" destId="{3A30F0CF-BCC0-448B-8076-A858CB68E54B}" srcOrd="3" destOrd="0" parTransId="{6BBB0B00-50D1-4B37-9DB2-5F3537387BA0}" sibTransId="{4264880F-9AFE-4F9A-90CB-3696C85DB56E}"/>
    <dgm:cxn modelId="{83FA15B2-81D8-4503-B780-E92796D9E6AE}" srcId="{8C9C7F56-6C91-4572-A6DF-C2440C711255}" destId="{3A88A12B-FC05-4675-85AE-129E8F55ACD2}" srcOrd="0" destOrd="0" parTransId="{6C418A82-6313-4CAE-B90E-ABF5AF77325B}" sibTransId="{787614AE-569A-4E0D-B5D5-024355CA82C8}"/>
    <dgm:cxn modelId="{A21A66BB-E657-49F6-9750-3E1CEE4697F3}" srcId="{3A30F0CF-BCC0-448B-8076-A858CB68E54B}" destId="{DF824EB3-DB86-4E1E-8620-28435D20952B}" srcOrd="0" destOrd="0" parTransId="{D729D625-12D3-457C-9BB5-057EF2512FE2}" sibTransId="{EFBC527E-C855-4699-9338-4AB560699783}"/>
    <dgm:cxn modelId="{4619AEBB-8F8E-48DA-9D59-A8065C8F3174}" type="presOf" srcId="{DF824EB3-DB86-4E1E-8620-28435D20952B}" destId="{8A527580-9EC3-442D-9EF8-08C74C1354DC}" srcOrd="0" destOrd="0" presId="urn:microsoft.com/office/officeart/2018/2/layout/IconLabelDescriptionList"/>
    <dgm:cxn modelId="{1DA167C4-3AC5-4B1D-88C3-75D5CA09D78D}" srcId="{D10E5EF9-89B8-4918-9024-44C18E4B735E}" destId="{4746520B-EB9B-40B8-B8A0-E08AC42270DE}" srcOrd="1" destOrd="0" parTransId="{0B57E581-2483-46A7-A634-DA6D2349329C}" sibTransId="{D125D730-1865-4CB5-A0F8-A96C12C219C2}"/>
    <dgm:cxn modelId="{C1FE2ACB-0ED1-431B-ABBA-C6B9F951A97B}" type="presOf" srcId="{5D3A3421-F4A5-42B2-A78C-9286995709D7}" destId="{5845350C-E944-4B66-AC42-18D7CF1753DC}" srcOrd="0" destOrd="0" presId="urn:microsoft.com/office/officeart/2018/2/layout/IconLabelDescriptionList"/>
    <dgm:cxn modelId="{88D011DF-EBD1-45E7-8C0D-AC471046F8D0}" type="presOf" srcId="{8C9C7F56-6C91-4572-A6DF-C2440C711255}" destId="{15246456-672C-4604-9897-DA62A15522F9}" srcOrd="0" destOrd="0" presId="urn:microsoft.com/office/officeart/2018/2/layout/IconLabelDescriptionList"/>
    <dgm:cxn modelId="{7759464E-A47D-480F-836F-77D4F687783F}" type="presParOf" srcId="{D80878E5-EDB6-4D26-9844-550432FA84F9}" destId="{EDBF28E2-6152-465F-A0E6-2D4BDE6370AF}" srcOrd="0" destOrd="0" presId="urn:microsoft.com/office/officeart/2018/2/layout/IconLabelDescriptionList"/>
    <dgm:cxn modelId="{0C181A7E-B610-496F-9A33-DF5C39C94539}" type="presParOf" srcId="{EDBF28E2-6152-465F-A0E6-2D4BDE6370AF}" destId="{BB6145AF-AEB4-4597-A5A8-6F8551BB9D95}" srcOrd="0" destOrd="0" presId="urn:microsoft.com/office/officeart/2018/2/layout/IconLabelDescriptionList"/>
    <dgm:cxn modelId="{CF17FBEB-C0E4-4A7D-B6D4-F2D6633B2DC5}" type="presParOf" srcId="{EDBF28E2-6152-465F-A0E6-2D4BDE6370AF}" destId="{6770A557-46D8-448C-B3A3-9A573EAF9BA7}" srcOrd="1" destOrd="0" presId="urn:microsoft.com/office/officeart/2018/2/layout/IconLabelDescriptionList"/>
    <dgm:cxn modelId="{E1AF54B7-5E12-4670-BA3C-E8179C340446}" type="presParOf" srcId="{EDBF28E2-6152-465F-A0E6-2D4BDE6370AF}" destId="{1264F032-82E5-419A-ADE2-9EBF6CCC0CBC}" srcOrd="2" destOrd="0" presId="urn:microsoft.com/office/officeart/2018/2/layout/IconLabelDescriptionList"/>
    <dgm:cxn modelId="{36B3E03C-8D81-47D4-8353-390AD7490FBF}" type="presParOf" srcId="{EDBF28E2-6152-465F-A0E6-2D4BDE6370AF}" destId="{232FF3C2-7950-4CD8-B76A-59A47DCED810}" srcOrd="3" destOrd="0" presId="urn:microsoft.com/office/officeart/2018/2/layout/IconLabelDescriptionList"/>
    <dgm:cxn modelId="{D645E8D0-3A31-4448-9B29-8DC24CEB3A90}" type="presParOf" srcId="{EDBF28E2-6152-465F-A0E6-2D4BDE6370AF}" destId="{5F8DD5F6-D600-40F3-B902-52848EFBC490}" srcOrd="4" destOrd="0" presId="urn:microsoft.com/office/officeart/2018/2/layout/IconLabelDescriptionList"/>
    <dgm:cxn modelId="{3A7EE256-69BE-4B0C-9431-1297616BB558}" type="presParOf" srcId="{D80878E5-EDB6-4D26-9844-550432FA84F9}" destId="{BF6535EF-86C8-40AB-ABA7-BB9E6FE90180}" srcOrd="1" destOrd="0" presId="urn:microsoft.com/office/officeart/2018/2/layout/IconLabelDescriptionList"/>
    <dgm:cxn modelId="{7BB1BA33-A18C-4666-911B-5E735776DB97}" type="presParOf" srcId="{D80878E5-EDB6-4D26-9844-550432FA84F9}" destId="{51D17E4B-CC14-4EAF-86FA-D202835A8372}" srcOrd="2" destOrd="0" presId="urn:microsoft.com/office/officeart/2018/2/layout/IconLabelDescriptionList"/>
    <dgm:cxn modelId="{6E7D95FC-8CD7-4ABC-A9FE-1FA14855D934}" type="presParOf" srcId="{51D17E4B-CC14-4EAF-86FA-D202835A8372}" destId="{B9948508-23F6-48C6-B6B1-D0BF840A51EB}" srcOrd="0" destOrd="0" presId="urn:microsoft.com/office/officeart/2018/2/layout/IconLabelDescriptionList"/>
    <dgm:cxn modelId="{A81451E9-10AD-4F22-95D0-47996D5A17D2}" type="presParOf" srcId="{51D17E4B-CC14-4EAF-86FA-D202835A8372}" destId="{50913553-7497-4F0E-9C90-D1CB02E320AE}" srcOrd="1" destOrd="0" presId="urn:microsoft.com/office/officeart/2018/2/layout/IconLabelDescriptionList"/>
    <dgm:cxn modelId="{E470D103-235A-471F-98C6-8F7E1B6AC249}" type="presParOf" srcId="{51D17E4B-CC14-4EAF-86FA-D202835A8372}" destId="{F8935D08-4012-490D-AB9A-0DC5770BB0A7}" srcOrd="2" destOrd="0" presId="urn:microsoft.com/office/officeart/2018/2/layout/IconLabelDescriptionList"/>
    <dgm:cxn modelId="{AB389F2B-F592-405B-A9ED-C554747ADFB3}" type="presParOf" srcId="{51D17E4B-CC14-4EAF-86FA-D202835A8372}" destId="{C8B21E3D-3D59-4E13-9019-0F2EBD26288A}" srcOrd="3" destOrd="0" presId="urn:microsoft.com/office/officeart/2018/2/layout/IconLabelDescriptionList"/>
    <dgm:cxn modelId="{189727E5-CD6D-4504-B3D0-E6FC44FE556B}" type="presParOf" srcId="{51D17E4B-CC14-4EAF-86FA-D202835A8372}" destId="{5845350C-E944-4B66-AC42-18D7CF1753DC}" srcOrd="4" destOrd="0" presId="urn:microsoft.com/office/officeart/2018/2/layout/IconLabelDescriptionList"/>
    <dgm:cxn modelId="{729ACB05-D9C0-4B97-8419-34F76C8C2814}" type="presParOf" srcId="{D80878E5-EDB6-4D26-9844-550432FA84F9}" destId="{52F5547F-0964-47DB-852E-C2F5236AEE12}" srcOrd="3" destOrd="0" presId="urn:microsoft.com/office/officeart/2018/2/layout/IconLabelDescriptionList"/>
    <dgm:cxn modelId="{42AEAB93-1BBB-4AEB-94F7-8BA8DDCACE2C}" type="presParOf" srcId="{D80878E5-EDB6-4D26-9844-550432FA84F9}" destId="{DA4598F8-1281-49E1-B296-895BD44D456A}" srcOrd="4" destOrd="0" presId="urn:microsoft.com/office/officeart/2018/2/layout/IconLabelDescriptionList"/>
    <dgm:cxn modelId="{96B0331B-B4F3-46D8-96A3-CA0337598976}" type="presParOf" srcId="{DA4598F8-1281-49E1-B296-895BD44D456A}" destId="{8E3F2121-2F9A-4F4B-8ED4-12D36D68F392}" srcOrd="0" destOrd="0" presId="urn:microsoft.com/office/officeart/2018/2/layout/IconLabelDescriptionList"/>
    <dgm:cxn modelId="{E11396FD-0D3E-4519-B281-88C461A32BD5}" type="presParOf" srcId="{DA4598F8-1281-49E1-B296-895BD44D456A}" destId="{9164D4DD-B075-42C5-BB67-E66729773D10}" srcOrd="1" destOrd="0" presId="urn:microsoft.com/office/officeart/2018/2/layout/IconLabelDescriptionList"/>
    <dgm:cxn modelId="{FC2B9D18-8D1E-418E-BDE2-DE0990B24F83}" type="presParOf" srcId="{DA4598F8-1281-49E1-B296-895BD44D456A}" destId="{15246456-672C-4604-9897-DA62A15522F9}" srcOrd="2" destOrd="0" presId="urn:microsoft.com/office/officeart/2018/2/layout/IconLabelDescriptionList"/>
    <dgm:cxn modelId="{5B453C20-C77B-4730-921C-BD13FC85766B}" type="presParOf" srcId="{DA4598F8-1281-49E1-B296-895BD44D456A}" destId="{6939E6CB-F783-4E20-B64C-E7045C40D1AC}" srcOrd="3" destOrd="0" presId="urn:microsoft.com/office/officeart/2018/2/layout/IconLabelDescriptionList"/>
    <dgm:cxn modelId="{73CD43A7-E4B8-47AF-A66B-9185169A14C0}" type="presParOf" srcId="{DA4598F8-1281-49E1-B296-895BD44D456A}" destId="{4F32176D-89EB-4C92-BF4F-F831FD902C3B}" srcOrd="4" destOrd="0" presId="urn:microsoft.com/office/officeart/2018/2/layout/IconLabelDescriptionList"/>
    <dgm:cxn modelId="{A6A26ADD-18C2-43AE-9DF8-2E081FBE5366}" type="presParOf" srcId="{D80878E5-EDB6-4D26-9844-550432FA84F9}" destId="{70CAB8B1-8C32-44FC-A59C-B670946ECD89}" srcOrd="5" destOrd="0" presId="urn:microsoft.com/office/officeart/2018/2/layout/IconLabelDescriptionList"/>
    <dgm:cxn modelId="{FC38A4CB-BBF8-4C12-BFAD-AF52AB6DE533}" type="presParOf" srcId="{D80878E5-EDB6-4D26-9844-550432FA84F9}" destId="{D51C7FB0-A24A-4FD9-B94E-ADC765DA7BAE}" srcOrd="6" destOrd="0" presId="urn:microsoft.com/office/officeart/2018/2/layout/IconLabelDescriptionList"/>
    <dgm:cxn modelId="{C7066E63-96CE-4182-9A2F-49B46431269A}" type="presParOf" srcId="{D51C7FB0-A24A-4FD9-B94E-ADC765DA7BAE}" destId="{96D33D47-521C-4895-A17B-314D39AAEF8F}" srcOrd="0" destOrd="0" presId="urn:microsoft.com/office/officeart/2018/2/layout/IconLabelDescriptionList"/>
    <dgm:cxn modelId="{06769F02-4A53-476E-ACF3-E1957E26E856}" type="presParOf" srcId="{D51C7FB0-A24A-4FD9-B94E-ADC765DA7BAE}" destId="{907EBBCB-42D6-4D7B-BD7A-FE469DD6F1C6}" srcOrd="1" destOrd="0" presId="urn:microsoft.com/office/officeart/2018/2/layout/IconLabelDescriptionList"/>
    <dgm:cxn modelId="{4B6693EA-1F69-4860-BC29-E99BA1F110D1}" type="presParOf" srcId="{D51C7FB0-A24A-4FD9-B94E-ADC765DA7BAE}" destId="{03E074CF-E65D-47BE-8B7F-B97ABEA8E026}" srcOrd="2" destOrd="0" presId="urn:microsoft.com/office/officeart/2018/2/layout/IconLabelDescriptionList"/>
    <dgm:cxn modelId="{E0023D08-4007-4257-A3C6-E46CED680F34}" type="presParOf" srcId="{D51C7FB0-A24A-4FD9-B94E-ADC765DA7BAE}" destId="{719AB8B8-ACA7-44CD-97CB-0463E6163632}" srcOrd="3" destOrd="0" presId="urn:microsoft.com/office/officeart/2018/2/layout/IconLabelDescriptionList"/>
    <dgm:cxn modelId="{477901FB-99BE-4A14-AF8F-D26C56DC2600}" type="presParOf" srcId="{D51C7FB0-A24A-4FD9-B94E-ADC765DA7BAE}" destId="{8A527580-9EC3-442D-9EF8-08C74C1354D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D0C721-EF5E-4FFA-A8E4-4E427A2DA88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4B02629-E7F1-4D51-AE92-B33D03AF6BA4}">
      <dgm:prSet/>
      <dgm:spPr/>
      <dgm:t>
        <a:bodyPr/>
        <a:lstStyle/>
        <a:p>
          <a:r>
            <a:rPr lang="en-US" baseline="0"/>
            <a:t>Data structures organize data </a:t>
          </a:r>
          <a:endParaRPr lang="en-US"/>
        </a:p>
      </dgm:t>
    </dgm:pt>
    <dgm:pt modelId="{FE57BDCC-2CA3-4271-BDCC-62F3E7C106E8}" type="parTrans" cxnId="{FFC7DCDE-304D-476C-BECF-94C2F4895582}">
      <dgm:prSet/>
      <dgm:spPr/>
      <dgm:t>
        <a:bodyPr/>
        <a:lstStyle/>
        <a:p>
          <a:endParaRPr lang="en-US"/>
        </a:p>
      </dgm:t>
    </dgm:pt>
    <dgm:pt modelId="{BA34CB8F-CC92-42B3-AFDB-A4718A11D388}" type="sibTrans" cxnId="{FFC7DCDE-304D-476C-BECF-94C2F4895582}">
      <dgm:prSet/>
      <dgm:spPr/>
      <dgm:t>
        <a:bodyPr/>
        <a:lstStyle/>
        <a:p>
          <a:endParaRPr lang="en-US"/>
        </a:p>
      </dgm:t>
    </dgm:pt>
    <dgm:pt modelId="{FFD9C80E-B428-46CC-AC2F-9AC3F36E8D32}">
      <dgm:prSet/>
      <dgm:spPr/>
      <dgm:t>
        <a:bodyPr/>
        <a:lstStyle/>
        <a:p>
          <a:r>
            <a:rPr lang="en-US" baseline="0"/>
            <a:t>more efficient programs.</a:t>
          </a:r>
          <a:endParaRPr lang="en-US"/>
        </a:p>
      </dgm:t>
    </dgm:pt>
    <dgm:pt modelId="{5403DD4D-C0D5-4EF6-AB47-257145F6DC02}" type="parTrans" cxnId="{2BB5B9D4-FFDA-4EF9-89DA-584F3BAE674C}">
      <dgm:prSet/>
      <dgm:spPr/>
      <dgm:t>
        <a:bodyPr/>
        <a:lstStyle/>
        <a:p>
          <a:endParaRPr lang="en-US"/>
        </a:p>
      </dgm:t>
    </dgm:pt>
    <dgm:pt modelId="{E3A243C8-25FD-4672-9719-FB05DDA888D9}" type="sibTrans" cxnId="{2BB5B9D4-FFDA-4EF9-89DA-584F3BAE674C}">
      <dgm:prSet/>
      <dgm:spPr/>
      <dgm:t>
        <a:bodyPr/>
        <a:lstStyle/>
        <a:p>
          <a:endParaRPr lang="en-US"/>
        </a:p>
      </dgm:t>
    </dgm:pt>
    <dgm:pt modelId="{74BDAF9A-550B-4213-8BAF-EC25FC5F4106}">
      <dgm:prSet/>
      <dgm:spPr/>
      <dgm:t>
        <a:bodyPr/>
        <a:lstStyle/>
        <a:p>
          <a:r>
            <a:rPr lang="en-US" baseline="0"/>
            <a:t>More powerful computers </a:t>
          </a:r>
          <a:endParaRPr lang="en-US"/>
        </a:p>
      </dgm:t>
    </dgm:pt>
    <dgm:pt modelId="{D9F04F64-7471-4DEB-8B6F-F821ABB8B17A}" type="parTrans" cxnId="{3824EB25-75FB-4786-B20C-D7B08139AA19}">
      <dgm:prSet/>
      <dgm:spPr/>
      <dgm:t>
        <a:bodyPr/>
        <a:lstStyle/>
        <a:p>
          <a:endParaRPr lang="en-US"/>
        </a:p>
      </dgm:t>
    </dgm:pt>
    <dgm:pt modelId="{5A90ACC4-9ACA-43E7-83DE-918242892964}" type="sibTrans" cxnId="{3824EB25-75FB-4786-B20C-D7B08139AA19}">
      <dgm:prSet/>
      <dgm:spPr/>
      <dgm:t>
        <a:bodyPr/>
        <a:lstStyle/>
        <a:p>
          <a:endParaRPr lang="en-US"/>
        </a:p>
      </dgm:t>
    </dgm:pt>
    <dgm:pt modelId="{A88659E7-66CD-4211-B026-DCC3D8362C55}">
      <dgm:prSet/>
      <dgm:spPr/>
      <dgm:t>
        <a:bodyPr/>
        <a:lstStyle/>
        <a:p>
          <a:r>
            <a:rPr lang="en-US" baseline="0"/>
            <a:t>more complex applications. </a:t>
          </a:r>
          <a:endParaRPr lang="en-US"/>
        </a:p>
      </dgm:t>
    </dgm:pt>
    <dgm:pt modelId="{3E05AED1-D55A-40AD-B1DD-796B046E982F}" type="parTrans" cxnId="{DA0CB6A7-AB11-416E-B21C-1A8768EAD1CB}">
      <dgm:prSet/>
      <dgm:spPr/>
      <dgm:t>
        <a:bodyPr/>
        <a:lstStyle/>
        <a:p>
          <a:endParaRPr lang="en-US"/>
        </a:p>
      </dgm:t>
    </dgm:pt>
    <dgm:pt modelId="{BEFDEBC7-87EB-4C2F-9FC2-7B598BC2554B}" type="sibTrans" cxnId="{DA0CB6A7-AB11-416E-B21C-1A8768EAD1CB}">
      <dgm:prSet/>
      <dgm:spPr/>
      <dgm:t>
        <a:bodyPr/>
        <a:lstStyle/>
        <a:p>
          <a:endParaRPr lang="en-US"/>
        </a:p>
      </dgm:t>
    </dgm:pt>
    <dgm:pt modelId="{3ABB111D-6A96-472E-B9D2-3832B865D87E}">
      <dgm:prSet/>
      <dgm:spPr/>
      <dgm:t>
        <a:bodyPr/>
        <a:lstStyle/>
        <a:p>
          <a:r>
            <a:rPr lang="en-US" baseline="0"/>
            <a:t>More complex applications demand more calculations. </a:t>
          </a:r>
          <a:endParaRPr lang="en-US"/>
        </a:p>
      </dgm:t>
    </dgm:pt>
    <dgm:pt modelId="{3C9DA638-35AB-43B3-B5C8-5EBB191D0149}" type="parTrans" cxnId="{56F5EC87-C336-4A35-B8F0-BFD66415A078}">
      <dgm:prSet/>
      <dgm:spPr/>
      <dgm:t>
        <a:bodyPr/>
        <a:lstStyle/>
        <a:p>
          <a:endParaRPr lang="en-US"/>
        </a:p>
      </dgm:t>
    </dgm:pt>
    <dgm:pt modelId="{4765328D-D4CF-4187-93E9-5A1D3578415E}" type="sibTrans" cxnId="{56F5EC87-C336-4A35-B8F0-BFD66415A078}">
      <dgm:prSet/>
      <dgm:spPr/>
      <dgm:t>
        <a:bodyPr/>
        <a:lstStyle/>
        <a:p>
          <a:endParaRPr lang="en-US"/>
        </a:p>
      </dgm:t>
    </dgm:pt>
    <dgm:pt modelId="{9F827904-37E9-4E3C-90A6-0A5DD1EE3B19}">
      <dgm:prSet/>
      <dgm:spPr/>
      <dgm:t>
        <a:bodyPr/>
        <a:lstStyle/>
        <a:p>
          <a:r>
            <a:rPr lang="en-US" baseline="0"/>
            <a:t>Complex computing tasks are unlike our everyday experience.</a:t>
          </a:r>
          <a:endParaRPr lang="en-US"/>
        </a:p>
      </dgm:t>
    </dgm:pt>
    <dgm:pt modelId="{F25725A5-112D-40A9-A09A-196BE47F4140}" type="parTrans" cxnId="{99FABF38-E837-4080-915E-6A8CF4C0A56C}">
      <dgm:prSet/>
      <dgm:spPr/>
      <dgm:t>
        <a:bodyPr/>
        <a:lstStyle/>
        <a:p>
          <a:endParaRPr lang="en-US"/>
        </a:p>
      </dgm:t>
    </dgm:pt>
    <dgm:pt modelId="{3A637C73-D064-4C81-869C-B3C121934C82}" type="sibTrans" cxnId="{99FABF38-E837-4080-915E-6A8CF4C0A56C}">
      <dgm:prSet/>
      <dgm:spPr/>
      <dgm:t>
        <a:bodyPr/>
        <a:lstStyle/>
        <a:p>
          <a:endParaRPr lang="en-US"/>
        </a:p>
      </dgm:t>
    </dgm:pt>
    <dgm:pt modelId="{9068032A-E60C-4492-8560-FCF58D7E1BA6}">
      <dgm:prSet/>
      <dgm:spPr/>
      <dgm:t>
        <a:bodyPr/>
        <a:lstStyle/>
        <a:p>
          <a:r>
            <a:rPr lang="en-US" baseline="0"/>
            <a:t>The choice of data structure and algorithm can make the difference between a program running in a few seconds or many days.</a:t>
          </a:r>
          <a:endParaRPr lang="en-US"/>
        </a:p>
      </dgm:t>
    </dgm:pt>
    <dgm:pt modelId="{A98EAE46-714E-4500-80C2-66033252A19B}" type="parTrans" cxnId="{496E99A9-0881-4CAC-87F2-D47C5D23528F}">
      <dgm:prSet/>
      <dgm:spPr/>
      <dgm:t>
        <a:bodyPr/>
        <a:lstStyle/>
        <a:p>
          <a:endParaRPr lang="en-US"/>
        </a:p>
      </dgm:t>
    </dgm:pt>
    <dgm:pt modelId="{310A42D6-74B9-4B1D-8382-EFAD7DDFBA14}" type="sibTrans" cxnId="{496E99A9-0881-4CAC-87F2-D47C5D23528F}">
      <dgm:prSet/>
      <dgm:spPr/>
      <dgm:t>
        <a:bodyPr/>
        <a:lstStyle/>
        <a:p>
          <a:endParaRPr lang="en-US"/>
        </a:p>
      </dgm:t>
    </dgm:pt>
    <dgm:pt modelId="{3B39D56A-1FE5-47A8-A9AC-742563DAD7E8}" type="pres">
      <dgm:prSet presAssocID="{D6D0C721-EF5E-4FFA-A8E4-4E427A2DA88E}" presName="root" presStyleCnt="0">
        <dgm:presLayoutVars>
          <dgm:dir/>
          <dgm:resizeHandles val="exact"/>
        </dgm:presLayoutVars>
      </dgm:prSet>
      <dgm:spPr/>
    </dgm:pt>
    <dgm:pt modelId="{998C2A79-E61B-43DA-AC9D-59B93B2FF161}" type="pres">
      <dgm:prSet presAssocID="{84B02629-E7F1-4D51-AE92-B33D03AF6BA4}" presName="compNode" presStyleCnt="0"/>
      <dgm:spPr/>
    </dgm:pt>
    <dgm:pt modelId="{27AF2D5A-2AB9-4ACC-ADE9-6E03EBD180F9}" type="pres">
      <dgm:prSet presAssocID="{84B02629-E7F1-4D51-AE92-B33D03AF6BA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9F820B6-03F3-4510-9CD2-98C282DC7F31}" type="pres">
      <dgm:prSet presAssocID="{84B02629-E7F1-4D51-AE92-B33D03AF6BA4}" presName="spaceRect" presStyleCnt="0"/>
      <dgm:spPr/>
    </dgm:pt>
    <dgm:pt modelId="{BD99D3F7-FEE4-463B-B713-E2A105941EBA}" type="pres">
      <dgm:prSet presAssocID="{84B02629-E7F1-4D51-AE92-B33D03AF6BA4}" presName="textRect" presStyleLbl="revTx" presStyleIdx="0" presStyleCnt="7">
        <dgm:presLayoutVars>
          <dgm:chMax val="1"/>
          <dgm:chPref val="1"/>
        </dgm:presLayoutVars>
      </dgm:prSet>
      <dgm:spPr/>
    </dgm:pt>
    <dgm:pt modelId="{25D839BA-3356-4123-BA14-C5F0C132A7F2}" type="pres">
      <dgm:prSet presAssocID="{BA34CB8F-CC92-42B3-AFDB-A4718A11D388}" presName="sibTrans" presStyleCnt="0"/>
      <dgm:spPr/>
    </dgm:pt>
    <dgm:pt modelId="{D12B813E-D16D-4F49-9763-9F6051769BF2}" type="pres">
      <dgm:prSet presAssocID="{FFD9C80E-B428-46CC-AC2F-9AC3F36E8D32}" presName="compNode" presStyleCnt="0"/>
      <dgm:spPr/>
    </dgm:pt>
    <dgm:pt modelId="{5E6DCB0C-32A1-4FCA-85EE-6C9FB84B3D51}" type="pres">
      <dgm:prSet presAssocID="{FFD9C80E-B428-46CC-AC2F-9AC3F36E8D3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424693EE-913E-4971-AB78-EFC5DF71B883}" type="pres">
      <dgm:prSet presAssocID="{FFD9C80E-B428-46CC-AC2F-9AC3F36E8D32}" presName="spaceRect" presStyleCnt="0"/>
      <dgm:spPr/>
    </dgm:pt>
    <dgm:pt modelId="{7D8D9076-A500-4C98-9EF7-787ABCADBAA8}" type="pres">
      <dgm:prSet presAssocID="{FFD9C80E-B428-46CC-AC2F-9AC3F36E8D32}" presName="textRect" presStyleLbl="revTx" presStyleIdx="1" presStyleCnt="7">
        <dgm:presLayoutVars>
          <dgm:chMax val="1"/>
          <dgm:chPref val="1"/>
        </dgm:presLayoutVars>
      </dgm:prSet>
      <dgm:spPr/>
    </dgm:pt>
    <dgm:pt modelId="{BDC9E876-7684-450A-BE0A-7EE74DF60C28}" type="pres">
      <dgm:prSet presAssocID="{E3A243C8-25FD-4672-9719-FB05DDA888D9}" presName="sibTrans" presStyleCnt="0"/>
      <dgm:spPr/>
    </dgm:pt>
    <dgm:pt modelId="{F5205D56-8387-4527-B2E6-CD8F3ECC9CA8}" type="pres">
      <dgm:prSet presAssocID="{74BDAF9A-550B-4213-8BAF-EC25FC5F4106}" presName="compNode" presStyleCnt="0"/>
      <dgm:spPr/>
    </dgm:pt>
    <dgm:pt modelId="{AA1F56F0-EB0E-4F46-A6B8-9FFBEE4A8B1C}" type="pres">
      <dgm:prSet presAssocID="{74BDAF9A-550B-4213-8BAF-EC25FC5F410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2F9FFA10-988F-4B75-B53D-B4D592D7D8FE}" type="pres">
      <dgm:prSet presAssocID="{74BDAF9A-550B-4213-8BAF-EC25FC5F4106}" presName="spaceRect" presStyleCnt="0"/>
      <dgm:spPr/>
    </dgm:pt>
    <dgm:pt modelId="{F957950A-9763-451E-B971-64CFA6C6F095}" type="pres">
      <dgm:prSet presAssocID="{74BDAF9A-550B-4213-8BAF-EC25FC5F4106}" presName="textRect" presStyleLbl="revTx" presStyleIdx="2" presStyleCnt="7">
        <dgm:presLayoutVars>
          <dgm:chMax val="1"/>
          <dgm:chPref val="1"/>
        </dgm:presLayoutVars>
      </dgm:prSet>
      <dgm:spPr/>
    </dgm:pt>
    <dgm:pt modelId="{C66E735E-8856-4AF8-8E4C-7038EA979683}" type="pres">
      <dgm:prSet presAssocID="{5A90ACC4-9ACA-43E7-83DE-918242892964}" presName="sibTrans" presStyleCnt="0"/>
      <dgm:spPr/>
    </dgm:pt>
    <dgm:pt modelId="{3CABE356-A8D4-4AE6-8CA8-A9AD5FA03199}" type="pres">
      <dgm:prSet presAssocID="{A88659E7-66CD-4211-B026-DCC3D8362C55}" presName="compNode" presStyleCnt="0"/>
      <dgm:spPr/>
    </dgm:pt>
    <dgm:pt modelId="{91811941-C1E9-4B9C-81EE-3293EFDEC595}" type="pres">
      <dgm:prSet presAssocID="{A88659E7-66CD-4211-B026-DCC3D8362C5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3DF115B4-93D9-4170-ABE7-46CEBD4A822A}" type="pres">
      <dgm:prSet presAssocID="{A88659E7-66CD-4211-B026-DCC3D8362C55}" presName="spaceRect" presStyleCnt="0"/>
      <dgm:spPr/>
    </dgm:pt>
    <dgm:pt modelId="{57CB6161-2DC8-489F-938D-A969F5857D64}" type="pres">
      <dgm:prSet presAssocID="{A88659E7-66CD-4211-B026-DCC3D8362C55}" presName="textRect" presStyleLbl="revTx" presStyleIdx="3" presStyleCnt="7">
        <dgm:presLayoutVars>
          <dgm:chMax val="1"/>
          <dgm:chPref val="1"/>
        </dgm:presLayoutVars>
      </dgm:prSet>
      <dgm:spPr/>
    </dgm:pt>
    <dgm:pt modelId="{E773652E-371E-4C93-843B-20D5C9A2169D}" type="pres">
      <dgm:prSet presAssocID="{BEFDEBC7-87EB-4C2F-9FC2-7B598BC2554B}" presName="sibTrans" presStyleCnt="0"/>
      <dgm:spPr/>
    </dgm:pt>
    <dgm:pt modelId="{699375A3-E599-4757-92B2-664E20C7C45A}" type="pres">
      <dgm:prSet presAssocID="{3ABB111D-6A96-472E-B9D2-3832B865D87E}" presName="compNode" presStyleCnt="0"/>
      <dgm:spPr/>
    </dgm:pt>
    <dgm:pt modelId="{A60A1BE5-CF2A-49EB-B7EC-3C9AFC0ECD83}" type="pres">
      <dgm:prSet presAssocID="{3ABB111D-6A96-472E-B9D2-3832B865D87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culator"/>
        </a:ext>
      </dgm:extLst>
    </dgm:pt>
    <dgm:pt modelId="{37A6398F-F28D-4768-A765-F4FBF57C5F01}" type="pres">
      <dgm:prSet presAssocID="{3ABB111D-6A96-472E-B9D2-3832B865D87E}" presName="spaceRect" presStyleCnt="0"/>
      <dgm:spPr/>
    </dgm:pt>
    <dgm:pt modelId="{A9055A11-4E31-4237-94D6-385F496CD622}" type="pres">
      <dgm:prSet presAssocID="{3ABB111D-6A96-472E-B9D2-3832B865D87E}" presName="textRect" presStyleLbl="revTx" presStyleIdx="4" presStyleCnt="7">
        <dgm:presLayoutVars>
          <dgm:chMax val="1"/>
          <dgm:chPref val="1"/>
        </dgm:presLayoutVars>
      </dgm:prSet>
      <dgm:spPr/>
    </dgm:pt>
    <dgm:pt modelId="{C56EBDFD-3D89-47A3-9933-39C69EE3F25E}" type="pres">
      <dgm:prSet presAssocID="{4765328D-D4CF-4187-93E9-5A1D3578415E}" presName="sibTrans" presStyleCnt="0"/>
      <dgm:spPr/>
    </dgm:pt>
    <dgm:pt modelId="{6869E9F0-BD3A-415B-AD03-EDCBAFF82935}" type="pres">
      <dgm:prSet presAssocID="{9F827904-37E9-4E3C-90A6-0A5DD1EE3B19}" presName="compNode" presStyleCnt="0"/>
      <dgm:spPr/>
    </dgm:pt>
    <dgm:pt modelId="{D5771D56-228A-4FF7-A7FE-63EF1CD1432E}" type="pres">
      <dgm:prSet presAssocID="{9F827904-37E9-4E3C-90A6-0A5DD1EE3B1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grammer"/>
        </a:ext>
      </dgm:extLst>
    </dgm:pt>
    <dgm:pt modelId="{5ED83F09-C0A4-4518-ADA1-951EC2E75479}" type="pres">
      <dgm:prSet presAssocID="{9F827904-37E9-4E3C-90A6-0A5DD1EE3B19}" presName="spaceRect" presStyleCnt="0"/>
      <dgm:spPr/>
    </dgm:pt>
    <dgm:pt modelId="{B97AE762-1B37-477C-91A3-A64034590CA5}" type="pres">
      <dgm:prSet presAssocID="{9F827904-37E9-4E3C-90A6-0A5DD1EE3B19}" presName="textRect" presStyleLbl="revTx" presStyleIdx="5" presStyleCnt="7">
        <dgm:presLayoutVars>
          <dgm:chMax val="1"/>
          <dgm:chPref val="1"/>
        </dgm:presLayoutVars>
      </dgm:prSet>
      <dgm:spPr/>
    </dgm:pt>
    <dgm:pt modelId="{2A43FBEF-E407-4D45-A781-8650636E93C9}" type="pres">
      <dgm:prSet presAssocID="{3A637C73-D064-4C81-869C-B3C121934C82}" presName="sibTrans" presStyleCnt="0"/>
      <dgm:spPr/>
    </dgm:pt>
    <dgm:pt modelId="{939DA5E5-5C01-4F67-8D02-55E6CC67629A}" type="pres">
      <dgm:prSet presAssocID="{9068032A-E60C-4492-8560-FCF58D7E1BA6}" presName="compNode" presStyleCnt="0"/>
      <dgm:spPr/>
    </dgm:pt>
    <dgm:pt modelId="{B6C5C7C2-9AF7-4F1E-9CFE-8F157CD00CF2}" type="pres">
      <dgm:prSet presAssocID="{9068032A-E60C-4492-8560-FCF58D7E1BA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chart"/>
        </a:ext>
      </dgm:extLst>
    </dgm:pt>
    <dgm:pt modelId="{B214B340-5EF4-41EE-86A0-52D31ED5C36C}" type="pres">
      <dgm:prSet presAssocID="{9068032A-E60C-4492-8560-FCF58D7E1BA6}" presName="spaceRect" presStyleCnt="0"/>
      <dgm:spPr/>
    </dgm:pt>
    <dgm:pt modelId="{37CDFE9E-7D84-485F-B15A-60C6E6FD6A04}" type="pres">
      <dgm:prSet presAssocID="{9068032A-E60C-4492-8560-FCF58D7E1BA6}" presName="textRect" presStyleLbl="revTx" presStyleIdx="6" presStyleCnt="7">
        <dgm:presLayoutVars>
          <dgm:chMax val="1"/>
          <dgm:chPref val="1"/>
        </dgm:presLayoutVars>
      </dgm:prSet>
      <dgm:spPr/>
    </dgm:pt>
  </dgm:ptLst>
  <dgm:cxnLst>
    <dgm:cxn modelId="{3824EB25-75FB-4786-B20C-D7B08139AA19}" srcId="{D6D0C721-EF5E-4FFA-A8E4-4E427A2DA88E}" destId="{74BDAF9A-550B-4213-8BAF-EC25FC5F4106}" srcOrd="2" destOrd="0" parTransId="{D9F04F64-7471-4DEB-8B6F-F821ABB8B17A}" sibTransId="{5A90ACC4-9ACA-43E7-83DE-918242892964}"/>
    <dgm:cxn modelId="{CF8F6E37-D8CB-4A2B-B219-83F7096706A1}" type="presOf" srcId="{FFD9C80E-B428-46CC-AC2F-9AC3F36E8D32}" destId="{7D8D9076-A500-4C98-9EF7-787ABCADBAA8}" srcOrd="0" destOrd="0" presId="urn:microsoft.com/office/officeart/2018/2/layout/IconLabelList"/>
    <dgm:cxn modelId="{99FABF38-E837-4080-915E-6A8CF4C0A56C}" srcId="{D6D0C721-EF5E-4FFA-A8E4-4E427A2DA88E}" destId="{9F827904-37E9-4E3C-90A6-0A5DD1EE3B19}" srcOrd="5" destOrd="0" parTransId="{F25725A5-112D-40A9-A09A-196BE47F4140}" sibTransId="{3A637C73-D064-4C81-869C-B3C121934C82}"/>
    <dgm:cxn modelId="{E09D214A-C4D7-4EEB-82FF-2AE82C8EB864}" type="presOf" srcId="{9F827904-37E9-4E3C-90A6-0A5DD1EE3B19}" destId="{B97AE762-1B37-477C-91A3-A64034590CA5}" srcOrd="0" destOrd="0" presId="urn:microsoft.com/office/officeart/2018/2/layout/IconLabelList"/>
    <dgm:cxn modelId="{9E163071-0BF9-464D-9160-3191C84D8B6F}" type="presOf" srcId="{84B02629-E7F1-4D51-AE92-B33D03AF6BA4}" destId="{BD99D3F7-FEE4-463B-B713-E2A105941EBA}" srcOrd="0" destOrd="0" presId="urn:microsoft.com/office/officeart/2018/2/layout/IconLabelList"/>
    <dgm:cxn modelId="{E2C76676-0F55-4C1B-8D6E-74D212ECF441}" type="presOf" srcId="{3ABB111D-6A96-472E-B9D2-3832B865D87E}" destId="{A9055A11-4E31-4237-94D6-385F496CD622}" srcOrd="0" destOrd="0" presId="urn:microsoft.com/office/officeart/2018/2/layout/IconLabelList"/>
    <dgm:cxn modelId="{56F5EC87-C336-4A35-B8F0-BFD66415A078}" srcId="{D6D0C721-EF5E-4FFA-A8E4-4E427A2DA88E}" destId="{3ABB111D-6A96-472E-B9D2-3832B865D87E}" srcOrd="4" destOrd="0" parTransId="{3C9DA638-35AB-43B3-B5C8-5EBB191D0149}" sibTransId="{4765328D-D4CF-4187-93E9-5A1D3578415E}"/>
    <dgm:cxn modelId="{DA0CB6A7-AB11-416E-B21C-1A8768EAD1CB}" srcId="{D6D0C721-EF5E-4FFA-A8E4-4E427A2DA88E}" destId="{A88659E7-66CD-4211-B026-DCC3D8362C55}" srcOrd="3" destOrd="0" parTransId="{3E05AED1-D55A-40AD-B1DD-796B046E982F}" sibTransId="{BEFDEBC7-87EB-4C2F-9FC2-7B598BC2554B}"/>
    <dgm:cxn modelId="{496E99A9-0881-4CAC-87F2-D47C5D23528F}" srcId="{D6D0C721-EF5E-4FFA-A8E4-4E427A2DA88E}" destId="{9068032A-E60C-4492-8560-FCF58D7E1BA6}" srcOrd="6" destOrd="0" parTransId="{A98EAE46-714E-4500-80C2-66033252A19B}" sibTransId="{310A42D6-74B9-4B1D-8382-EFAD7DDFBA14}"/>
    <dgm:cxn modelId="{DB2A7DB2-6AB3-48F5-8BC2-6BA986861303}" type="presOf" srcId="{D6D0C721-EF5E-4FFA-A8E4-4E427A2DA88E}" destId="{3B39D56A-1FE5-47A8-A9AC-742563DAD7E8}" srcOrd="0" destOrd="0" presId="urn:microsoft.com/office/officeart/2018/2/layout/IconLabelList"/>
    <dgm:cxn modelId="{2BB5B9D4-FFDA-4EF9-89DA-584F3BAE674C}" srcId="{D6D0C721-EF5E-4FFA-A8E4-4E427A2DA88E}" destId="{FFD9C80E-B428-46CC-AC2F-9AC3F36E8D32}" srcOrd="1" destOrd="0" parTransId="{5403DD4D-C0D5-4EF6-AB47-257145F6DC02}" sibTransId="{E3A243C8-25FD-4672-9719-FB05DDA888D9}"/>
    <dgm:cxn modelId="{95BBA7DE-2409-43B1-8172-EE5281B6AB01}" type="presOf" srcId="{74BDAF9A-550B-4213-8BAF-EC25FC5F4106}" destId="{F957950A-9763-451E-B971-64CFA6C6F095}" srcOrd="0" destOrd="0" presId="urn:microsoft.com/office/officeart/2018/2/layout/IconLabelList"/>
    <dgm:cxn modelId="{FFC7DCDE-304D-476C-BECF-94C2F4895582}" srcId="{D6D0C721-EF5E-4FFA-A8E4-4E427A2DA88E}" destId="{84B02629-E7F1-4D51-AE92-B33D03AF6BA4}" srcOrd="0" destOrd="0" parTransId="{FE57BDCC-2CA3-4271-BDCC-62F3E7C106E8}" sibTransId="{BA34CB8F-CC92-42B3-AFDB-A4718A11D388}"/>
    <dgm:cxn modelId="{683826E1-01EE-491E-A1CE-429840C6BB4F}" type="presOf" srcId="{A88659E7-66CD-4211-B026-DCC3D8362C55}" destId="{57CB6161-2DC8-489F-938D-A969F5857D64}" srcOrd="0" destOrd="0" presId="urn:microsoft.com/office/officeart/2018/2/layout/IconLabelList"/>
    <dgm:cxn modelId="{78FF28FE-B34A-4223-A144-BC6FEF5F1282}" type="presOf" srcId="{9068032A-E60C-4492-8560-FCF58D7E1BA6}" destId="{37CDFE9E-7D84-485F-B15A-60C6E6FD6A04}" srcOrd="0" destOrd="0" presId="urn:microsoft.com/office/officeart/2018/2/layout/IconLabelList"/>
    <dgm:cxn modelId="{59F761DA-5C26-4B1D-98A7-75A9A51BB73C}" type="presParOf" srcId="{3B39D56A-1FE5-47A8-A9AC-742563DAD7E8}" destId="{998C2A79-E61B-43DA-AC9D-59B93B2FF161}" srcOrd="0" destOrd="0" presId="urn:microsoft.com/office/officeart/2018/2/layout/IconLabelList"/>
    <dgm:cxn modelId="{8F33974E-00D0-4C7F-8ECA-982E68448EED}" type="presParOf" srcId="{998C2A79-E61B-43DA-AC9D-59B93B2FF161}" destId="{27AF2D5A-2AB9-4ACC-ADE9-6E03EBD180F9}" srcOrd="0" destOrd="0" presId="urn:microsoft.com/office/officeart/2018/2/layout/IconLabelList"/>
    <dgm:cxn modelId="{272C74AE-B31E-485E-8EBD-DBE6DD0A2E4D}" type="presParOf" srcId="{998C2A79-E61B-43DA-AC9D-59B93B2FF161}" destId="{A9F820B6-03F3-4510-9CD2-98C282DC7F31}" srcOrd="1" destOrd="0" presId="urn:microsoft.com/office/officeart/2018/2/layout/IconLabelList"/>
    <dgm:cxn modelId="{EC396689-E754-4CA9-B3A9-09E00E81C01D}" type="presParOf" srcId="{998C2A79-E61B-43DA-AC9D-59B93B2FF161}" destId="{BD99D3F7-FEE4-463B-B713-E2A105941EBA}" srcOrd="2" destOrd="0" presId="urn:microsoft.com/office/officeart/2018/2/layout/IconLabelList"/>
    <dgm:cxn modelId="{FAD9C642-871E-45A5-8F7B-48724339FD1C}" type="presParOf" srcId="{3B39D56A-1FE5-47A8-A9AC-742563DAD7E8}" destId="{25D839BA-3356-4123-BA14-C5F0C132A7F2}" srcOrd="1" destOrd="0" presId="urn:microsoft.com/office/officeart/2018/2/layout/IconLabelList"/>
    <dgm:cxn modelId="{D3467E8F-9977-4B7B-B135-50AE504BCCEC}" type="presParOf" srcId="{3B39D56A-1FE5-47A8-A9AC-742563DAD7E8}" destId="{D12B813E-D16D-4F49-9763-9F6051769BF2}" srcOrd="2" destOrd="0" presId="urn:microsoft.com/office/officeart/2018/2/layout/IconLabelList"/>
    <dgm:cxn modelId="{8E8EA534-8986-43EF-BC14-2707463BA07A}" type="presParOf" srcId="{D12B813E-D16D-4F49-9763-9F6051769BF2}" destId="{5E6DCB0C-32A1-4FCA-85EE-6C9FB84B3D51}" srcOrd="0" destOrd="0" presId="urn:microsoft.com/office/officeart/2018/2/layout/IconLabelList"/>
    <dgm:cxn modelId="{E74F4C4D-C6DC-4EE6-872E-14B8E8CF75FF}" type="presParOf" srcId="{D12B813E-D16D-4F49-9763-9F6051769BF2}" destId="{424693EE-913E-4971-AB78-EFC5DF71B883}" srcOrd="1" destOrd="0" presId="urn:microsoft.com/office/officeart/2018/2/layout/IconLabelList"/>
    <dgm:cxn modelId="{A6B6BAE7-BD9A-4977-BEE4-2623CC23F73E}" type="presParOf" srcId="{D12B813E-D16D-4F49-9763-9F6051769BF2}" destId="{7D8D9076-A500-4C98-9EF7-787ABCADBAA8}" srcOrd="2" destOrd="0" presId="urn:microsoft.com/office/officeart/2018/2/layout/IconLabelList"/>
    <dgm:cxn modelId="{2C9CE4FD-F210-4EA6-AE22-5B9FABF44EAA}" type="presParOf" srcId="{3B39D56A-1FE5-47A8-A9AC-742563DAD7E8}" destId="{BDC9E876-7684-450A-BE0A-7EE74DF60C28}" srcOrd="3" destOrd="0" presId="urn:microsoft.com/office/officeart/2018/2/layout/IconLabelList"/>
    <dgm:cxn modelId="{CCF9DA1D-06F3-471F-B75D-B2D5733B5810}" type="presParOf" srcId="{3B39D56A-1FE5-47A8-A9AC-742563DAD7E8}" destId="{F5205D56-8387-4527-B2E6-CD8F3ECC9CA8}" srcOrd="4" destOrd="0" presId="urn:microsoft.com/office/officeart/2018/2/layout/IconLabelList"/>
    <dgm:cxn modelId="{0EF0B25D-5275-4B31-99AE-762C5883F0F7}" type="presParOf" srcId="{F5205D56-8387-4527-B2E6-CD8F3ECC9CA8}" destId="{AA1F56F0-EB0E-4F46-A6B8-9FFBEE4A8B1C}" srcOrd="0" destOrd="0" presId="urn:microsoft.com/office/officeart/2018/2/layout/IconLabelList"/>
    <dgm:cxn modelId="{97B59157-0340-4F96-9F47-A830CE64BCE2}" type="presParOf" srcId="{F5205D56-8387-4527-B2E6-CD8F3ECC9CA8}" destId="{2F9FFA10-988F-4B75-B53D-B4D592D7D8FE}" srcOrd="1" destOrd="0" presId="urn:microsoft.com/office/officeart/2018/2/layout/IconLabelList"/>
    <dgm:cxn modelId="{D65420AF-82F1-426F-8696-63FBE50E0192}" type="presParOf" srcId="{F5205D56-8387-4527-B2E6-CD8F3ECC9CA8}" destId="{F957950A-9763-451E-B971-64CFA6C6F095}" srcOrd="2" destOrd="0" presId="urn:microsoft.com/office/officeart/2018/2/layout/IconLabelList"/>
    <dgm:cxn modelId="{E040F490-340F-4CAB-BFDA-52FA7BA750BC}" type="presParOf" srcId="{3B39D56A-1FE5-47A8-A9AC-742563DAD7E8}" destId="{C66E735E-8856-4AF8-8E4C-7038EA979683}" srcOrd="5" destOrd="0" presId="urn:microsoft.com/office/officeart/2018/2/layout/IconLabelList"/>
    <dgm:cxn modelId="{A5A292ED-7AE5-47CA-8ECF-D851E73E64D0}" type="presParOf" srcId="{3B39D56A-1FE5-47A8-A9AC-742563DAD7E8}" destId="{3CABE356-A8D4-4AE6-8CA8-A9AD5FA03199}" srcOrd="6" destOrd="0" presId="urn:microsoft.com/office/officeart/2018/2/layout/IconLabelList"/>
    <dgm:cxn modelId="{4D1B2A54-1585-42BC-B46C-B6FC7C0F9635}" type="presParOf" srcId="{3CABE356-A8D4-4AE6-8CA8-A9AD5FA03199}" destId="{91811941-C1E9-4B9C-81EE-3293EFDEC595}" srcOrd="0" destOrd="0" presId="urn:microsoft.com/office/officeart/2018/2/layout/IconLabelList"/>
    <dgm:cxn modelId="{8DD59664-5A35-4CD9-9CDB-DE7FF2B1AFB9}" type="presParOf" srcId="{3CABE356-A8D4-4AE6-8CA8-A9AD5FA03199}" destId="{3DF115B4-93D9-4170-ABE7-46CEBD4A822A}" srcOrd="1" destOrd="0" presId="urn:microsoft.com/office/officeart/2018/2/layout/IconLabelList"/>
    <dgm:cxn modelId="{466CEDDD-974B-4084-968A-2D4917636180}" type="presParOf" srcId="{3CABE356-A8D4-4AE6-8CA8-A9AD5FA03199}" destId="{57CB6161-2DC8-489F-938D-A969F5857D64}" srcOrd="2" destOrd="0" presId="urn:microsoft.com/office/officeart/2018/2/layout/IconLabelList"/>
    <dgm:cxn modelId="{6EA7D628-6375-4633-8E9F-652F57EB7FA9}" type="presParOf" srcId="{3B39D56A-1FE5-47A8-A9AC-742563DAD7E8}" destId="{E773652E-371E-4C93-843B-20D5C9A2169D}" srcOrd="7" destOrd="0" presId="urn:microsoft.com/office/officeart/2018/2/layout/IconLabelList"/>
    <dgm:cxn modelId="{D10403A5-8CBB-4C02-9469-438CD511BD6F}" type="presParOf" srcId="{3B39D56A-1FE5-47A8-A9AC-742563DAD7E8}" destId="{699375A3-E599-4757-92B2-664E20C7C45A}" srcOrd="8" destOrd="0" presId="urn:microsoft.com/office/officeart/2018/2/layout/IconLabelList"/>
    <dgm:cxn modelId="{0F6C7532-0072-497C-A538-9E95A2C116A9}" type="presParOf" srcId="{699375A3-E599-4757-92B2-664E20C7C45A}" destId="{A60A1BE5-CF2A-49EB-B7EC-3C9AFC0ECD83}" srcOrd="0" destOrd="0" presId="urn:microsoft.com/office/officeart/2018/2/layout/IconLabelList"/>
    <dgm:cxn modelId="{F69C7A71-CF2A-4AC5-A838-5C28B15D3AD3}" type="presParOf" srcId="{699375A3-E599-4757-92B2-664E20C7C45A}" destId="{37A6398F-F28D-4768-A765-F4FBF57C5F01}" srcOrd="1" destOrd="0" presId="urn:microsoft.com/office/officeart/2018/2/layout/IconLabelList"/>
    <dgm:cxn modelId="{98C19516-D550-43A9-97A8-1002F8ABCDD3}" type="presParOf" srcId="{699375A3-E599-4757-92B2-664E20C7C45A}" destId="{A9055A11-4E31-4237-94D6-385F496CD622}" srcOrd="2" destOrd="0" presId="urn:microsoft.com/office/officeart/2018/2/layout/IconLabelList"/>
    <dgm:cxn modelId="{F72A403B-E562-4285-9A5D-D4E03526A63C}" type="presParOf" srcId="{3B39D56A-1FE5-47A8-A9AC-742563DAD7E8}" destId="{C56EBDFD-3D89-47A3-9933-39C69EE3F25E}" srcOrd="9" destOrd="0" presId="urn:microsoft.com/office/officeart/2018/2/layout/IconLabelList"/>
    <dgm:cxn modelId="{B6178303-2A29-415A-BDA5-474222D71943}" type="presParOf" srcId="{3B39D56A-1FE5-47A8-A9AC-742563DAD7E8}" destId="{6869E9F0-BD3A-415B-AD03-EDCBAFF82935}" srcOrd="10" destOrd="0" presId="urn:microsoft.com/office/officeart/2018/2/layout/IconLabelList"/>
    <dgm:cxn modelId="{4232284A-4653-4B87-936F-FF327D5BE581}" type="presParOf" srcId="{6869E9F0-BD3A-415B-AD03-EDCBAFF82935}" destId="{D5771D56-228A-4FF7-A7FE-63EF1CD1432E}" srcOrd="0" destOrd="0" presId="urn:microsoft.com/office/officeart/2018/2/layout/IconLabelList"/>
    <dgm:cxn modelId="{EA0DB6DE-D76E-49A4-91C0-115AEE01CE63}" type="presParOf" srcId="{6869E9F0-BD3A-415B-AD03-EDCBAFF82935}" destId="{5ED83F09-C0A4-4518-ADA1-951EC2E75479}" srcOrd="1" destOrd="0" presId="urn:microsoft.com/office/officeart/2018/2/layout/IconLabelList"/>
    <dgm:cxn modelId="{9BEFE972-721E-4A93-85B7-A6C729E47D7E}" type="presParOf" srcId="{6869E9F0-BD3A-415B-AD03-EDCBAFF82935}" destId="{B97AE762-1B37-477C-91A3-A64034590CA5}" srcOrd="2" destOrd="0" presId="urn:microsoft.com/office/officeart/2018/2/layout/IconLabelList"/>
    <dgm:cxn modelId="{1D3BDC38-BE1F-4125-93C0-CFF98FBD4225}" type="presParOf" srcId="{3B39D56A-1FE5-47A8-A9AC-742563DAD7E8}" destId="{2A43FBEF-E407-4D45-A781-8650636E93C9}" srcOrd="11" destOrd="0" presId="urn:microsoft.com/office/officeart/2018/2/layout/IconLabelList"/>
    <dgm:cxn modelId="{CCD7882A-0CBB-4212-87AE-4E279151FB5F}" type="presParOf" srcId="{3B39D56A-1FE5-47A8-A9AC-742563DAD7E8}" destId="{939DA5E5-5C01-4F67-8D02-55E6CC67629A}" srcOrd="12" destOrd="0" presId="urn:microsoft.com/office/officeart/2018/2/layout/IconLabelList"/>
    <dgm:cxn modelId="{9C2DE5E8-09BF-490B-9D8C-ACA079BF5DB0}" type="presParOf" srcId="{939DA5E5-5C01-4F67-8D02-55E6CC67629A}" destId="{B6C5C7C2-9AF7-4F1E-9CFE-8F157CD00CF2}" srcOrd="0" destOrd="0" presId="urn:microsoft.com/office/officeart/2018/2/layout/IconLabelList"/>
    <dgm:cxn modelId="{D52DA45D-D493-4CA8-995A-F1B7F770B3CA}" type="presParOf" srcId="{939DA5E5-5C01-4F67-8D02-55E6CC67629A}" destId="{B214B340-5EF4-41EE-86A0-52D31ED5C36C}" srcOrd="1" destOrd="0" presId="urn:microsoft.com/office/officeart/2018/2/layout/IconLabelList"/>
    <dgm:cxn modelId="{D3A543B0-0453-4CB6-BFFF-F5595F12B23C}" type="presParOf" srcId="{939DA5E5-5C01-4F67-8D02-55E6CC67629A}" destId="{37CDFE9E-7D84-485F-B15A-60C6E6FD6A0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C98C1-BFC4-4A02-ACFC-EBAB37542039}">
      <dsp:nvSpPr>
        <dsp:cNvPr id="0" name=""/>
        <dsp:cNvSpPr/>
      </dsp:nvSpPr>
      <dsp:spPr>
        <a:xfrm>
          <a:off x="0" y="2657"/>
          <a:ext cx="6683374" cy="59319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Properties of a good program</a:t>
          </a:r>
          <a:endParaRPr lang="en-US" sz="2600" kern="1200"/>
        </a:p>
      </dsp:txBody>
      <dsp:txXfrm>
        <a:off x="28957" y="31614"/>
        <a:ext cx="6625460" cy="535276"/>
      </dsp:txXfrm>
    </dsp:sp>
    <dsp:sp modelId="{F8C83026-1E3A-452D-A79E-41F334131B9E}">
      <dsp:nvSpPr>
        <dsp:cNvPr id="0" name=""/>
        <dsp:cNvSpPr/>
      </dsp:nvSpPr>
      <dsp:spPr>
        <a:xfrm>
          <a:off x="0" y="670727"/>
          <a:ext cx="6683374" cy="593190"/>
        </a:xfrm>
        <a:prstGeom prst="roundRect">
          <a:avLst/>
        </a:prstGeom>
        <a:gradFill rotWithShape="0">
          <a:gsLst>
            <a:gs pos="0">
              <a:schemeClr val="accent2">
                <a:hueOff val="-729032"/>
                <a:satOff val="-1403"/>
                <a:lumOff val="98"/>
                <a:alphaOff val="0"/>
                <a:tint val="94000"/>
                <a:satMod val="100000"/>
                <a:lumMod val="108000"/>
              </a:schemeClr>
            </a:gs>
            <a:gs pos="50000">
              <a:schemeClr val="accent2">
                <a:hueOff val="-729032"/>
                <a:satOff val="-1403"/>
                <a:lumOff val="98"/>
                <a:alphaOff val="0"/>
                <a:tint val="98000"/>
                <a:shade val="100000"/>
                <a:satMod val="100000"/>
                <a:lumMod val="100000"/>
              </a:schemeClr>
            </a:gs>
            <a:gs pos="100000">
              <a:schemeClr val="accent2">
                <a:hueOff val="-729032"/>
                <a:satOff val="-1403"/>
                <a:lumOff val="9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Algorithms</a:t>
          </a:r>
          <a:endParaRPr lang="en-US" sz="2600" kern="1200"/>
        </a:p>
      </dsp:txBody>
      <dsp:txXfrm>
        <a:off x="28957" y="699684"/>
        <a:ext cx="6625460" cy="535276"/>
      </dsp:txXfrm>
    </dsp:sp>
    <dsp:sp modelId="{A98A0939-581A-4E06-A0A8-4CD0648E8E4C}">
      <dsp:nvSpPr>
        <dsp:cNvPr id="0" name=""/>
        <dsp:cNvSpPr/>
      </dsp:nvSpPr>
      <dsp:spPr>
        <a:xfrm>
          <a:off x="0" y="1338797"/>
          <a:ext cx="6683374" cy="593190"/>
        </a:xfrm>
        <a:prstGeom prst="roundRect">
          <a:avLst/>
        </a:prstGeom>
        <a:gradFill rotWithShape="0">
          <a:gsLst>
            <a:gs pos="0">
              <a:schemeClr val="accent2">
                <a:hueOff val="-1458064"/>
                <a:satOff val="-2807"/>
                <a:lumOff val="196"/>
                <a:alphaOff val="0"/>
                <a:tint val="94000"/>
                <a:satMod val="100000"/>
                <a:lumMod val="108000"/>
              </a:schemeClr>
            </a:gs>
            <a:gs pos="50000">
              <a:schemeClr val="accent2">
                <a:hueOff val="-1458064"/>
                <a:satOff val="-2807"/>
                <a:lumOff val="196"/>
                <a:alphaOff val="0"/>
                <a:tint val="98000"/>
                <a:shade val="100000"/>
                <a:satMod val="100000"/>
                <a:lumMod val="100000"/>
              </a:schemeClr>
            </a:gs>
            <a:gs pos="100000">
              <a:schemeClr val="accent2">
                <a:hueOff val="-1458064"/>
                <a:satOff val="-2807"/>
                <a:lumOff val="196"/>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Properties of an Algorithm</a:t>
          </a:r>
          <a:endParaRPr lang="en-US" sz="2600" kern="1200"/>
        </a:p>
      </dsp:txBody>
      <dsp:txXfrm>
        <a:off x="28957" y="1367754"/>
        <a:ext cx="6625460" cy="535276"/>
      </dsp:txXfrm>
    </dsp:sp>
    <dsp:sp modelId="{06837F3E-3CA1-4C96-A357-6AA1878D1D5B}">
      <dsp:nvSpPr>
        <dsp:cNvPr id="0" name=""/>
        <dsp:cNvSpPr/>
      </dsp:nvSpPr>
      <dsp:spPr>
        <a:xfrm>
          <a:off x="0" y="2006867"/>
          <a:ext cx="6683374" cy="593190"/>
        </a:xfrm>
        <a:prstGeom prst="roundRect">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Data Structures</a:t>
          </a:r>
          <a:endParaRPr lang="en-US" sz="2600" kern="1200"/>
        </a:p>
      </dsp:txBody>
      <dsp:txXfrm>
        <a:off x="28957" y="2035824"/>
        <a:ext cx="6625460" cy="535276"/>
      </dsp:txXfrm>
    </dsp:sp>
    <dsp:sp modelId="{DB116425-F145-4B9B-8E90-BB0F8EECD985}">
      <dsp:nvSpPr>
        <dsp:cNvPr id="0" name=""/>
        <dsp:cNvSpPr/>
      </dsp:nvSpPr>
      <dsp:spPr>
        <a:xfrm>
          <a:off x="0" y="2674937"/>
          <a:ext cx="6683374" cy="593190"/>
        </a:xfrm>
        <a:prstGeom prst="roundRect">
          <a:avLst/>
        </a:prstGeom>
        <a:gradFill rotWithShape="0">
          <a:gsLst>
            <a:gs pos="0">
              <a:schemeClr val="accent2">
                <a:hueOff val="-2916128"/>
                <a:satOff val="-5613"/>
                <a:lumOff val="392"/>
                <a:alphaOff val="0"/>
                <a:tint val="94000"/>
                <a:satMod val="100000"/>
                <a:lumMod val="108000"/>
              </a:schemeClr>
            </a:gs>
            <a:gs pos="50000">
              <a:schemeClr val="accent2">
                <a:hueOff val="-2916128"/>
                <a:satOff val="-5613"/>
                <a:lumOff val="392"/>
                <a:alphaOff val="0"/>
                <a:tint val="98000"/>
                <a:shade val="100000"/>
                <a:satMod val="100000"/>
                <a:lumMod val="100000"/>
              </a:schemeClr>
            </a:gs>
            <a:gs pos="100000">
              <a:schemeClr val="accent2">
                <a:hueOff val="-2916128"/>
                <a:satOff val="-5613"/>
                <a:lumOff val="39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Need of Data Structures and Algorithms</a:t>
          </a:r>
          <a:endParaRPr lang="en-US" sz="2600" kern="1200"/>
        </a:p>
      </dsp:txBody>
      <dsp:txXfrm>
        <a:off x="28957" y="2703894"/>
        <a:ext cx="6625460" cy="535276"/>
      </dsp:txXfrm>
    </dsp:sp>
    <dsp:sp modelId="{AA4B91E7-A486-4CC0-A0ED-4A7B690DB561}">
      <dsp:nvSpPr>
        <dsp:cNvPr id="0" name=""/>
        <dsp:cNvSpPr/>
      </dsp:nvSpPr>
      <dsp:spPr>
        <a:xfrm>
          <a:off x="0" y="3343007"/>
          <a:ext cx="6683374" cy="593190"/>
        </a:xfrm>
        <a:prstGeom prst="roundRect">
          <a:avLst/>
        </a:prstGeom>
        <a:gradFill rotWithShape="0">
          <a:gsLst>
            <a:gs pos="0">
              <a:schemeClr val="accent2">
                <a:hueOff val="-3645160"/>
                <a:satOff val="-7017"/>
                <a:lumOff val="490"/>
                <a:alphaOff val="0"/>
                <a:tint val="94000"/>
                <a:satMod val="100000"/>
                <a:lumMod val="108000"/>
              </a:schemeClr>
            </a:gs>
            <a:gs pos="50000">
              <a:schemeClr val="accent2">
                <a:hueOff val="-3645160"/>
                <a:satOff val="-7017"/>
                <a:lumOff val="490"/>
                <a:alphaOff val="0"/>
                <a:tint val="98000"/>
                <a:shade val="100000"/>
                <a:satMod val="100000"/>
                <a:lumMod val="100000"/>
              </a:schemeClr>
            </a:gs>
            <a:gs pos="100000">
              <a:schemeClr val="accent2">
                <a:hueOff val="-3645160"/>
                <a:satOff val="-7017"/>
                <a:lumOff val="49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Scope of DSA</a:t>
          </a:r>
          <a:endParaRPr lang="en-US" sz="2600" kern="1200"/>
        </a:p>
      </dsp:txBody>
      <dsp:txXfrm>
        <a:off x="28957" y="3371964"/>
        <a:ext cx="6625460" cy="535276"/>
      </dsp:txXfrm>
    </dsp:sp>
    <dsp:sp modelId="{65B21878-3FDE-4B25-A950-036F2FC9FBAC}">
      <dsp:nvSpPr>
        <dsp:cNvPr id="0" name=""/>
        <dsp:cNvSpPr/>
      </dsp:nvSpPr>
      <dsp:spPr>
        <a:xfrm>
          <a:off x="0" y="4011077"/>
          <a:ext cx="6683374" cy="593190"/>
        </a:xfrm>
        <a:prstGeom prst="round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Data Structures With Python </a:t>
          </a:r>
          <a:endParaRPr lang="en-US" sz="2600" kern="1200"/>
        </a:p>
      </dsp:txBody>
      <dsp:txXfrm>
        <a:off x="28957" y="4040034"/>
        <a:ext cx="6625460" cy="535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0B7E0-7C18-4B58-8D68-49D5A2BCE82D}">
      <dsp:nvSpPr>
        <dsp:cNvPr id="0" name=""/>
        <dsp:cNvSpPr/>
      </dsp:nvSpPr>
      <dsp:spPr>
        <a:xfrm>
          <a:off x="0" y="3599"/>
          <a:ext cx="6683374" cy="76662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E4A32-0BFC-4468-AAB6-9510B374DD76}">
      <dsp:nvSpPr>
        <dsp:cNvPr id="0" name=""/>
        <dsp:cNvSpPr/>
      </dsp:nvSpPr>
      <dsp:spPr>
        <a:xfrm>
          <a:off x="231902" y="176088"/>
          <a:ext cx="421641" cy="421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E7706B-56F3-4FF4-B10B-922266D5DD80}">
      <dsp:nvSpPr>
        <dsp:cNvPr id="0" name=""/>
        <dsp:cNvSpPr/>
      </dsp:nvSpPr>
      <dsp:spPr>
        <a:xfrm>
          <a:off x="885447" y="3599"/>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711200">
            <a:lnSpc>
              <a:spcPct val="90000"/>
            </a:lnSpc>
            <a:spcBef>
              <a:spcPct val="0"/>
            </a:spcBef>
            <a:spcAft>
              <a:spcPct val="35000"/>
            </a:spcAft>
            <a:buNone/>
          </a:pPr>
          <a:r>
            <a:rPr lang="en-US" sz="1600" kern="1200"/>
            <a:t>Programs consists of two things: Algorithms and data structures</a:t>
          </a:r>
        </a:p>
      </dsp:txBody>
      <dsp:txXfrm>
        <a:off x="885447" y="3599"/>
        <a:ext cx="5797927" cy="766621"/>
      </dsp:txXfrm>
    </dsp:sp>
    <dsp:sp modelId="{08D7C3D2-AAD4-4E6F-922B-88F3A39DE5BC}">
      <dsp:nvSpPr>
        <dsp:cNvPr id="0" name=""/>
        <dsp:cNvSpPr/>
      </dsp:nvSpPr>
      <dsp:spPr>
        <a:xfrm>
          <a:off x="0" y="961875"/>
          <a:ext cx="6683374" cy="76662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F1CC0-5EEC-46E2-83E0-DB677B69FFBE}">
      <dsp:nvSpPr>
        <dsp:cNvPr id="0" name=""/>
        <dsp:cNvSpPr/>
      </dsp:nvSpPr>
      <dsp:spPr>
        <a:xfrm>
          <a:off x="231902" y="1134365"/>
          <a:ext cx="421641" cy="421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8605CB-B4B5-4AAA-BC0D-2E249405D5C0}">
      <dsp:nvSpPr>
        <dsp:cNvPr id="0" name=""/>
        <dsp:cNvSpPr/>
      </dsp:nvSpPr>
      <dsp:spPr>
        <a:xfrm>
          <a:off x="885447" y="961875"/>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711200">
            <a:lnSpc>
              <a:spcPct val="90000"/>
            </a:lnSpc>
            <a:spcBef>
              <a:spcPct val="0"/>
            </a:spcBef>
            <a:spcAft>
              <a:spcPct val="35000"/>
            </a:spcAft>
            <a:buNone/>
          </a:pPr>
          <a:r>
            <a:rPr lang="en-US" sz="1600" kern="1200"/>
            <a:t>A Good Program is a combination of both algorithm and a data structure</a:t>
          </a:r>
        </a:p>
      </dsp:txBody>
      <dsp:txXfrm>
        <a:off x="885447" y="961875"/>
        <a:ext cx="5797927" cy="766621"/>
      </dsp:txXfrm>
    </dsp:sp>
    <dsp:sp modelId="{F1524FB6-4560-464E-91D6-58DCAAA87E0E}">
      <dsp:nvSpPr>
        <dsp:cNvPr id="0" name=""/>
        <dsp:cNvSpPr/>
      </dsp:nvSpPr>
      <dsp:spPr>
        <a:xfrm>
          <a:off x="0" y="1920151"/>
          <a:ext cx="6683374" cy="76662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CF144-4590-42A8-BFB6-3451CF228CEE}">
      <dsp:nvSpPr>
        <dsp:cNvPr id="0" name=""/>
        <dsp:cNvSpPr/>
      </dsp:nvSpPr>
      <dsp:spPr>
        <a:xfrm>
          <a:off x="231902" y="2092641"/>
          <a:ext cx="421641" cy="421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8C67F-9D2F-4A5F-8256-059928040C20}">
      <dsp:nvSpPr>
        <dsp:cNvPr id="0" name=""/>
        <dsp:cNvSpPr/>
      </dsp:nvSpPr>
      <dsp:spPr>
        <a:xfrm>
          <a:off x="885447" y="1920151"/>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711200">
            <a:lnSpc>
              <a:spcPct val="90000"/>
            </a:lnSpc>
            <a:spcBef>
              <a:spcPct val="0"/>
            </a:spcBef>
            <a:spcAft>
              <a:spcPct val="35000"/>
            </a:spcAft>
            <a:buNone/>
          </a:pPr>
          <a:r>
            <a:rPr lang="en-US" sz="1600" kern="1200" dirty="0"/>
            <a:t>An algorithm is a step-by-step recipe for solving an instance of a problem</a:t>
          </a:r>
        </a:p>
      </dsp:txBody>
      <dsp:txXfrm>
        <a:off x="885447" y="1920151"/>
        <a:ext cx="5797927" cy="766621"/>
      </dsp:txXfrm>
    </dsp:sp>
    <dsp:sp modelId="{85D08DC9-FB6D-4C2A-9B41-1DE22AD34DD7}">
      <dsp:nvSpPr>
        <dsp:cNvPr id="0" name=""/>
        <dsp:cNvSpPr/>
      </dsp:nvSpPr>
      <dsp:spPr>
        <a:xfrm>
          <a:off x="0" y="2878428"/>
          <a:ext cx="6683374" cy="76662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AC0DE-23E8-4645-AD2B-4D5F5244E2F1}">
      <dsp:nvSpPr>
        <dsp:cNvPr id="0" name=""/>
        <dsp:cNvSpPr/>
      </dsp:nvSpPr>
      <dsp:spPr>
        <a:xfrm>
          <a:off x="231902" y="3050918"/>
          <a:ext cx="421641" cy="421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99C77E-1E96-4315-AA36-189BA9D8528E}">
      <dsp:nvSpPr>
        <dsp:cNvPr id="0" name=""/>
        <dsp:cNvSpPr/>
      </dsp:nvSpPr>
      <dsp:spPr>
        <a:xfrm>
          <a:off x="885447" y="2878428"/>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711200">
            <a:lnSpc>
              <a:spcPct val="90000"/>
            </a:lnSpc>
            <a:spcBef>
              <a:spcPct val="0"/>
            </a:spcBef>
            <a:spcAft>
              <a:spcPct val="35000"/>
            </a:spcAft>
            <a:buNone/>
          </a:pPr>
          <a:r>
            <a:rPr lang="en-US" sz="1600" kern="1200" dirty="0"/>
            <a:t>A data structure represents the logical relationship that exists between individual elements of data to carry out certain tasks</a:t>
          </a:r>
        </a:p>
      </dsp:txBody>
      <dsp:txXfrm>
        <a:off x="885447" y="2878428"/>
        <a:ext cx="5797927" cy="766621"/>
      </dsp:txXfrm>
    </dsp:sp>
    <dsp:sp modelId="{DBF9D7CD-4BFA-4D3F-A642-5D995E09C8C5}">
      <dsp:nvSpPr>
        <dsp:cNvPr id="0" name=""/>
        <dsp:cNvSpPr/>
      </dsp:nvSpPr>
      <dsp:spPr>
        <a:xfrm>
          <a:off x="0" y="3836704"/>
          <a:ext cx="6683374" cy="76662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6FB23-7CE7-4D64-A3E5-7C6F79CF05E9}">
      <dsp:nvSpPr>
        <dsp:cNvPr id="0" name=""/>
        <dsp:cNvSpPr/>
      </dsp:nvSpPr>
      <dsp:spPr>
        <a:xfrm>
          <a:off x="231902" y="4009194"/>
          <a:ext cx="421641" cy="4216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222A6-B121-4800-B45E-4CC2C2D5F30C}">
      <dsp:nvSpPr>
        <dsp:cNvPr id="0" name=""/>
        <dsp:cNvSpPr/>
      </dsp:nvSpPr>
      <dsp:spPr>
        <a:xfrm>
          <a:off x="885447" y="3836704"/>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711200">
            <a:lnSpc>
              <a:spcPct val="90000"/>
            </a:lnSpc>
            <a:spcBef>
              <a:spcPct val="0"/>
            </a:spcBef>
            <a:spcAft>
              <a:spcPct val="35000"/>
            </a:spcAft>
            <a:buNone/>
          </a:pPr>
          <a:r>
            <a:rPr lang="en-US" sz="1600" kern="1200"/>
            <a:t>A data structure defines a way of organizing all data items that consider not only the elements stored but also stores the relationship between the elements</a:t>
          </a:r>
        </a:p>
      </dsp:txBody>
      <dsp:txXfrm>
        <a:off x="885447" y="3836704"/>
        <a:ext cx="5797927" cy="7666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6B991-E197-4548-9C0F-9D59967173E3}">
      <dsp:nvSpPr>
        <dsp:cNvPr id="0" name=""/>
        <dsp:cNvSpPr/>
      </dsp:nvSpPr>
      <dsp:spPr>
        <a:xfrm>
          <a:off x="1072244" y="543697"/>
          <a:ext cx="930420" cy="930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1AA10C-0BCF-4363-86CB-A2C9273367FE}">
      <dsp:nvSpPr>
        <dsp:cNvPr id="0" name=""/>
        <dsp:cNvSpPr/>
      </dsp:nvSpPr>
      <dsp:spPr>
        <a:xfrm>
          <a:off x="50365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Efficiency of an algorithm denotes the rate at which an algorithm solves a problem of size n.</a:t>
          </a:r>
        </a:p>
      </dsp:txBody>
      <dsp:txXfrm>
        <a:off x="503654" y="1765369"/>
        <a:ext cx="2067600" cy="720000"/>
      </dsp:txXfrm>
    </dsp:sp>
    <dsp:sp modelId="{ADE40A3E-3759-41E0-B5A6-92A474D2D033}">
      <dsp:nvSpPr>
        <dsp:cNvPr id="0" name=""/>
        <dsp:cNvSpPr/>
      </dsp:nvSpPr>
      <dsp:spPr>
        <a:xfrm>
          <a:off x="3501674" y="543697"/>
          <a:ext cx="930420" cy="930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794A63-B5D9-4BC7-B853-A84EB8413402}">
      <dsp:nvSpPr>
        <dsp:cNvPr id="0" name=""/>
        <dsp:cNvSpPr/>
      </dsp:nvSpPr>
      <dsp:spPr>
        <a:xfrm>
          <a:off x="293308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It is measured by the amount of resources it uses, the time and the space</a:t>
          </a:r>
        </a:p>
      </dsp:txBody>
      <dsp:txXfrm>
        <a:off x="2933084" y="1765369"/>
        <a:ext cx="2067600" cy="720000"/>
      </dsp:txXfrm>
    </dsp:sp>
    <dsp:sp modelId="{2FF3FFC9-3332-49A9-B6FE-BE66B6F0E31D}">
      <dsp:nvSpPr>
        <dsp:cNvPr id="0" name=""/>
        <dsp:cNvSpPr/>
      </dsp:nvSpPr>
      <dsp:spPr>
        <a:xfrm>
          <a:off x="5931104" y="543697"/>
          <a:ext cx="930420" cy="930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F90A7D-C1E2-4000-A3F3-EBC2D49B23D4}">
      <dsp:nvSpPr>
        <dsp:cNvPr id="0" name=""/>
        <dsp:cNvSpPr/>
      </dsp:nvSpPr>
      <dsp:spPr>
        <a:xfrm>
          <a:off x="536251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time refers to the number of steps the algorithm executes while the space refers to the number of unit memory storage it requires.</a:t>
          </a:r>
        </a:p>
      </dsp:txBody>
      <dsp:txXfrm>
        <a:off x="5362514" y="1765369"/>
        <a:ext cx="2067600" cy="720000"/>
      </dsp:txXfrm>
    </dsp:sp>
    <dsp:sp modelId="{811813D8-3AAA-4F91-A708-25953ABDC1DF}">
      <dsp:nvSpPr>
        <dsp:cNvPr id="0" name=""/>
        <dsp:cNvSpPr/>
      </dsp:nvSpPr>
      <dsp:spPr>
        <a:xfrm>
          <a:off x="8360535" y="543697"/>
          <a:ext cx="930420" cy="930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33EADF-2D77-43A0-8486-1C1FDE52530A}">
      <dsp:nvSpPr>
        <dsp:cNvPr id="0" name=""/>
        <dsp:cNvSpPr/>
      </dsp:nvSpPr>
      <dsp:spPr>
        <a:xfrm>
          <a:off x="7791945"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input size, denoted by n, is one parameter , used to characterize the instance of the problem.</a:t>
          </a:r>
        </a:p>
      </dsp:txBody>
      <dsp:txXfrm>
        <a:off x="7791945" y="1765369"/>
        <a:ext cx="20676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C3C21-B407-49D6-9497-65F4461F1436}">
      <dsp:nvSpPr>
        <dsp:cNvPr id="0" name=""/>
        <dsp:cNvSpPr/>
      </dsp:nvSpPr>
      <dsp:spPr>
        <a:xfrm>
          <a:off x="608039" y="1222662"/>
          <a:ext cx="878672" cy="878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17E63F-51DA-43B9-B7BE-381A2D3FCABF}">
      <dsp:nvSpPr>
        <dsp:cNvPr id="0" name=""/>
        <dsp:cNvSpPr/>
      </dsp:nvSpPr>
      <dsp:spPr>
        <a:xfrm>
          <a:off x="71073" y="2425749"/>
          <a:ext cx="1952605" cy="95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Logical or mathematical description of the structure and Implementation of the structure on a computer</a:t>
          </a:r>
        </a:p>
      </dsp:txBody>
      <dsp:txXfrm>
        <a:off x="71073" y="2425749"/>
        <a:ext cx="1952605" cy="958513"/>
      </dsp:txXfrm>
    </dsp:sp>
    <dsp:sp modelId="{FB233441-3C0D-4E6E-AFF7-94E8034CDD16}">
      <dsp:nvSpPr>
        <dsp:cNvPr id="0" name=""/>
        <dsp:cNvSpPr/>
      </dsp:nvSpPr>
      <dsp:spPr>
        <a:xfrm>
          <a:off x="2902351" y="1222662"/>
          <a:ext cx="878672" cy="878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73A0AD-C8EA-4D30-A937-720224033D0B}">
      <dsp:nvSpPr>
        <dsp:cNvPr id="0" name=""/>
        <dsp:cNvSpPr/>
      </dsp:nvSpPr>
      <dsp:spPr>
        <a:xfrm>
          <a:off x="2365384" y="2425749"/>
          <a:ext cx="1952605" cy="95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Quantitative analysis of the structure, which includes determining the amount of memory needed to store the structure and the time required to process the structure.</a:t>
          </a:r>
        </a:p>
      </dsp:txBody>
      <dsp:txXfrm>
        <a:off x="2365384" y="2425749"/>
        <a:ext cx="1952605" cy="958513"/>
      </dsp:txXfrm>
    </dsp:sp>
    <dsp:sp modelId="{93C3AB73-5560-4AEC-BDFE-258D3CA3BD13}">
      <dsp:nvSpPr>
        <dsp:cNvPr id="0" name=""/>
        <dsp:cNvSpPr/>
      </dsp:nvSpPr>
      <dsp:spPr>
        <a:xfrm>
          <a:off x="5196662" y="1222662"/>
          <a:ext cx="878672" cy="8786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62CD45-12A8-4B5D-8054-CE2761C52252}">
      <dsp:nvSpPr>
        <dsp:cNvPr id="0" name=""/>
        <dsp:cNvSpPr/>
      </dsp:nvSpPr>
      <dsp:spPr>
        <a:xfrm>
          <a:off x="4659696" y="2425749"/>
          <a:ext cx="1952605" cy="95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“Data Structures ”deals with the study of how the data is organized in the memory, how efficiently the data can be retrieved and manipulated, and the possible ways in which different data items are logically related.</a:t>
          </a:r>
        </a:p>
      </dsp:txBody>
      <dsp:txXfrm>
        <a:off x="4659696" y="2425749"/>
        <a:ext cx="1952605" cy="9585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145AF-AEB4-4597-A5A8-6F8551BB9D95}">
      <dsp:nvSpPr>
        <dsp:cNvPr id="0" name=""/>
        <dsp:cNvSpPr/>
      </dsp:nvSpPr>
      <dsp:spPr>
        <a:xfrm>
          <a:off x="13304" y="804383"/>
          <a:ext cx="799515" cy="799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64F032-82E5-419A-ADE2-9EBF6CCC0CBC}">
      <dsp:nvSpPr>
        <dsp:cNvPr id="0" name=""/>
        <dsp:cNvSpPr/>
      </dsp:nvSpPr>
      <dsp:spPr>
        <a:xfrm>
          <a:off x="13304" y="1664971"/>
          <a:ext cx="2284329" cy="353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kern="1200"/>
            <a:t>Primitive Data Structure: </a:t>
          </a:r>
          <a:endParaRPr lang="en-US" sz="1400" kern="1200"/>
        </a:p>
      </dsp:txBody>
      <dsp:txXfrm>
        <a:off x="13304" y="1664971"/>
        <a:ext cx="2284329" cy="353357"/>
      </dsp:txXfrm>
    </dsp:sp>
    <dsp:sp modelId="{5F8DD5F6-D600-40F3-B902-52848EFBC490}">
      <dsp:nvSpPr>
        <dsp:cNvPr id="0" name=""/>
        <dsp:cNvSpPr/>
      </dsp:nvSpPr>
      <dsp:spPr>
        <a:xfrm>
          <a:off x="13304" y="2046734"/>
          <a:ext cx="2284329" cy="17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a:t>Ex. int,float,char </a:t>
          </a:r>
          <a:endParaRPr lang="en-US" sz="1100" kern="1200"/>
        </a:p>
      </dsp:txBody>
      <dsp:txXfrm>
        <a:off x="13304" y="2046734"/>
        <a:ext cx="2284329" cy="177948"/>
      </dsp:txXfrm>
    </dsp:sp>
    <dsp:sp modelId="{B9948508-23F6-48C6-B6B1-D0BF840A51EB}">
      <dsp:nvSpPr>
        <dsp:cNvPr id="0" name=""/>
        <dsp:cNvSpPr/>
      </dsp:nvSpPr>
      <dsp:spPr>
        <a:xfrm>
          <a:off x="2697391" y="804383"/>
          <a:ext cx="799515" cy="799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935D08-4012-490D-AB9A-0DC5770BB0A7}">
      <dsp:nvSpPr>
        <dsp:cNvPr id="0" name=""/>
        <dsp:cNvSpPr/>
      </dsp:nvSpPr>
      <dsp:spPr>
        <a:xfrm>
          <a:off x="2697391" y="1664971"/>
          <a:ext cx="2284329" cy="353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kern="1200"/>
            <a:t>Non-primitive Data Structures: 	</a:t>
          </a:r>
          <a:endParaRPr lang="en-US" sz="1400" kern="1200"/>
        </a:p>
      </dsp:txBody>
      <dsp:txXfrm>
        <a:off x="2697391" y="1664971"/>
        <a:ext cx="2284329" cy="353357"/>
      </dsp:txXfrm>
    </dsp:sp>
    <dsp:sp modelId="{5845350C-E944-4B66-AC42-18D7CF1753DC}">
      <dsp:nvSpPr>
        <dsp:cNvPr id="0" name=""/>
        <dsp:cNvSpPr/>
      </dsp:nvSpPr>
      <dsp:spPr>
        <a:xfrm>
          <a:off x="2697391" y="2046734"/>
          <a:ext cx="2284329" cy="17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a:t>Ex.Arrays,Structures,stacks </a:t>
          </a:r>
          <a:endParaRPr lang="en-US" sz="1100" kern="1200"/>
        </a:p>
      </dsp:txBody>
      <dsp:txXfrm>
        <a:off x="2697391" y="2046734"/>
        <a:ext cx="2284329" cy="177948"/>
      </dsp:txXfrm>
    </dsp:sp>
    <dsp:sp modelId="{8E3F2121-2F9A-4F4B-8ED4-12D36D68F392}">
      <dsp:nvSpPr>
        <dsp:cNvPr id="0" name=""/>
        <dsp:cNvSpPr/>
      </dsp:nvSpPr>
      <dsp:spPr>
        <a:xfrm>
          <a:off x="5381478" y="804383"/>
          <a:ext cx="799515" cy="799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246456-672C-4604-9897-DA62A15522F9}">
      <dsp:nvSpPr>
        <dsp:cNvPr id="0" name=""/>
        <dsp:cNvSpPr/>
      </dsp:nvSpPr>
      <dsp:spPr>
        <a:xfrm>
          <a:off x="5381478" y="1664971"/>
          <a:ext cx="2284329" cy="353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kern="1200"/>
            <a:t>Linear Data Structures: </a:t>
          </a:r>
          <a:endParaRPr lang="en-US" sz="1400" kern="1200"/>
        </a:p>
      </dsp:txBody>
      <dsp:txXfrm>
        <a:off x="5381478" y="1664971"/>
        <a:ext cx="2284329" cy="353357"/>
      </dsp:txXfrm>
    </dsp:sp>
    <dsp:sp modelId="{4F32176D-89EB-4C92-BF4F-F831FD902C3B}">
      <dsp:nvSpPr>
        <dsp:cNvPr id="0" name=""/>
        <dsp:cNvSpPr/>
      </dsp:nvSpPr>
      <dsp:spPr>
        <a:xfrm>
          <a:off x="5381478" y="2046734"/>
          <a:ext cx="2284329" cy="17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a:t>Ex.Stacks,queues,linked list </a:t>
          </a:r>
          <a:endParaRPr lang="en-US" sz="1100" kern="1200"/>
        </a:p>
      </dsp:txBody>
      <dsp:txXfrm>
        <a:off x="5381478" y="2046734"/>
        <a:ext cx="2284329" cy="177948"/>
      </dsp:txXfrm>
    </dsp:sp>
    <dsp:sp modelId="{96D33D47-521C-4895-A17B-314D39AAEF8F}">
      <dsp:nvSpPr>
        <dsp:cNvPr id="0" name=""/>
        <dsp:cNvSpPr/>
      </dsp:nvSpPr>
      <dsp:spPr>
        <a:xfrm>
          <a:off x="8065566" y="804383"/>
          <a:ext cx="799515" cy="799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E074CF-E65D-47BE-8B7F-B97ABEA8E026}">
      <dsp:nvSpPr>
        <dsp:cNvPr id="0" name=""/>
        <dsp:cNvSpPr/>
      </dsp:nvSpPr>
      <dsp:spPr>
        <a:xfrm>
          <a:off x="8065566" y="1664971"/>
          <a:ext cx="2284329" cy="353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IN" sz="1400" kern="1200"/>
            <a:t>Non-Linear Data Structures: </a:t>
          </a:r>
          <a:endParaRPr lang="en-US" sz="1400" kern="1200"/>
        </a:p>
      </dsp:txBody>
      <dsp:txXfrm>
        <a:off x="8065566" y="1664971"/>
        <a:ext cx="2284329" cy="353357"/>
      </dsp:txXfrm>
    </dsp:sp>
    <dsp:sp modelId="{8A527580-9EC3-442D-9EF8-08C74C1354DC}">
      <dsp:nvSpPr>
        <dsp:cNvPr id="0" name=""/>
        <dsp:cNvSpPr/>
      </dsp:nvSpPr>
      <dsp:spPr>
        <a:xfrm>
          <a:off x="8065566" y="2046734"/>
          <a:ext cx="2284329" cy="17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IN" sz="1100" kern="1200"/>
            <a:t>Ex.Trees,Graphs.</a:t>
          </a:r>
          <a:endParaRPr lang="en-US" sz="1100" kern="1200"/>
        </a:p>
      </dsp:txBody>
      <dsp:txXfrm>
        <a:off x="8065566" y="2046734"/>
        <a:ext cx="2284329" cy="177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F2D5A-2AB9-4ACC-ADE9-6E03EBD180F9}">
      <dsp:nvSpPr>
        <dsp:cNvPr id="0" name=""/>
        <dsp:cNvSpPr/>
      </dsp:nvSpPr>
      <dsp:spPr>
        <a:xfrm>
          <a:off x="455585" y="258168"/>
          <a:ext cx="610664" cy="610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99D3F7-FEE4-463B-B713-E2A105941EBA}">
      <dsp:nvSpPr>
        <dsp:cNvPr id="0" name=""/>
        <dsp:cNvSpPr/>
      </dsp:nvSpPr>
      <dsp:spPr>
        <a:xfrm>
          <a:off x="82402" y="1084461"/>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Data structures organize data </a:t>
          </a:r>
          <a:endParaRPr lang="en-US" sz="1100" kern="1200"/>
        </a:p>
      </dsp:txBody>
      <dsp:txXfrm>
        <a:off x="82402" y="1084461"/>
        <a:ext cx="1357031" cy="542812"/>
      </dsp:txXfrm>
    </dsp:sp>
    <dsp:sp modelId="{5E6DCB0C-32A1-4FCA-85EE-6C9FB84B3D51}">
      <dsp:nvSpPr>
        <dsp:cNvPr id="0" name=""/>
        <dsp:cNvSpPr/>
      </dsp:nvSpPr>
      <dsp:spPr>
        <a:xfrm>
          <a:off x="2050097" y="258168"/>
          <a:ext cx="610664" cy="610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8D9076-A500-4C98-9EF7-787ABCADBAA8}">
      <dsp:nvSpPr>
        <dsp:cNvPr id="0" name=""/>
        <dsp:cNvSpPr/>
      </dsp:nvSpPr>
      <dsp:spPr>
        <a:xfrm>
          <a:off x="1676914" y="1084461"/>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more efficient programs.</a:t>
          </a:r>
          <a:endParaRPr lang="en-US" sz="1100" kern="1200"/>
        </a:p>
      </dsp:txBody>
      <dsp:txXfrm>
        <a:off x="1676914" y="1084461"/>
        <a:ext cx="1357031" cy="542812"/>
      </dsp:txXfrm>
    </dsp:sp>
    <dsp:sp modelId="{AA1F56F0-EB0E-4F46-A6B8-9FFBEE4A8B1C}">
      <dsp:nvSpPr>
        <dsp:cNvPr id="0" name=""/>
        <dsp:cNvSpPr/>
      </dsp:nvSpPr>
      <dsp:spPr>
        <a:xfrm>
          <a:off x="3644609" y="258168"/>
          <a:ext cx="610664" cy="610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57950A-9763-451E-B971-64CFA6C6F095}">
      <dsp:nvSpPr>
        <dsp:cNvPr id="0" name=""/>
        <dsp:cNvSpPr/>
      </dsp:nvSpPr>
      <dsp:spPr>
        <a:xfrm>
          <a:off x="3271425" y="1084461"/>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More powerful computers </a:t>
          </a:r>
          <a:endParaRPr lang="en-US" sz="1100" kern="1200"/>
        </a:p>
      </dsp:txBody>
      <dsp:txXfrm>
        <a:off x="3271425" y="1084461"/>
        <a:ext cx="1357031" cy="542812"/>
      </dsp:txXfrm>
    </dsp:sp>
    <dsp:sp modelId="{91811941-C1E9-4B9C-81EE-3293EFDEC595}">
      <dsp:nvSpPr>
        <dsp:cNvPr id="0" name=""/>
        <dsp:cNvSpPr/>
      </dsp:nvSpPr>
      <dsp:spPr>
        <a:xfrm>
          <a:off x="5239121" y="258168"/>
          <a:ext cx="610664" cy="6106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CB6161-2DC8-489F-938D-A969F5857D64}">
      <dsp:nvSpPr>
        <dsp:cNvPr id="0" name=""/>
        <dsp:cNvSpPr/>
      </dsp:nvSpPr>
      <dsp:spPr>
        <a:xfrm>
          <a:off x="4865937" y="1084461"/>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more complex applications. </a:t>
          </a:r>
          <a:endParaRPr lang="en-US" sz="1100" kern="1200"/>
        </a:p>
      </dsp:txBody>
      <dsp:txXfrm>
        <a:off x="4865937" y="1084461"/>
        <a:ext cx="1357031" cy="542812"/>
      </dsp:txXfrm>
    </dsp:sp>
    <dsp:sp modelId="{A60A1BE5-CF2A-49EB-B7EC-3C9AFC0ECD83}">
      <dsp:nvSpPr>
        <dsp:cNvPr id="0" name=""/>
        <dsp:cNvSpPr/>
      </dsp:nvSpPr>
      <dsp:spPr>
        <a:xfrm>
          <a:off x="1252841" y="1966531"/>
          <a:ext cx="610664" cy="6106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055A11-4E31-4237-94D6-385F496CD622}">
      <dsp:nvSpPr>
        <dsp:cNvPr id="0" name=""/>
        <dsp:cNvSpPr/>
      </dsp:nvSpPr>
      <dsp:spPr>
        <a:xfrm>
          <a:off x="879658" y="2792823"/>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More complex applications demand more calculations. </a:t>
          </a:r>
          <a:endParaRPr lang="en-US" sz="1100" kern="1200"/>
        </a:p>
      </dsp:txBody>
      <dsp:txXfrm>
        <a:off x="879658" y="2792823"/>
        <a:ext cx="1357031" cy="542812"/>
      </dsp:txXfrm>
    </dsp:sp>
    <dsp:sp modelId="{D5771D56-228A-4FF7-A7FE-63EF1CD1432E}">
      <dsp:nvSpPr>
        <dsp:cNvPr id="0" name=""/>
        <dsp:cNvSpPr/>
      </dsp:nvSpPr>
      <dsp:spPr>
        <a:xfrm>
          <a:off x="2847353" y="1966531"/>
          <a:ext cx="610664" cy="6106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7AE762-1B37-477C-91A3-A64034590CA5}">
      <dsp:nvSpPr>
        <dsp:cNvPr id="0" name=""/>
        <dsp:cNvSpPr/>
      </dsp:nvSpPr>
      <dsp:spPr>
        <a:xfrm>
          <a:off x="2474169" y="2792823"/>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Complex computing tasks are unlike our everyday experience.</a:t>
          </a:r>
          <a:endParaRPr lang="en-US" sz="1100" kern="1200"/>
        </a:p>
      </dsp:txBody>
      <dsp:txXfrm>
        <a:off x="2474169" y="2792823"/>
        <a:ext cx="1357031" cy="542812"/>
      </dsp:txXfrm>
    </dsp:sp>
    <dsp:sp modelId="{B6C5C7C2-9AF7-4F1E-9CFE-8F157CD00CF2}">
      <dsp:nvSpPr>
        <dsp:cNvPr id="0" name=""/>
        <dsp:cNvSpPr/>
      </dsp:nvSpPr>
      <dsp:spPr>
        <a:xfrm>
          <a:off x="4441865" y="1966531"/>
          <a:ext cx="610664" cy="61066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CDFE9E-7D84-485F-B15A-60C6E6FD6A04}">
      <dsp:nvSpPr>
        <dsp:cNvPr id="0" name=""/>
        <dsp:cNvSpPr/>
      </dsp:nvSpPr>
      <dsp:spPr>
        <a:xfrm>
          <a:off x="4068681" y="2792823"/>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The choice of data structure and algorithm can make the difference between a program running in a few seconds or many days.</a:t>
          </a:r>
          <a:endParaRPr lang="en-US" sz="1100" kern="1200"/>
        </a:p>
      </dsp:txBody>
      <dsp:txXfrm>
        <a:off x="4068681" y="2792823"/>
        <a:ext cx="1357031" cy="5428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09:54:22.481"/>
    </inkml:context>
    <inkml:brush xml:id="br0">
      <inkml:brushProperty name="width" value="0.05292" units="cm"/>
      <inkml:brushProperty name="height" value="0.05292" units="cm"/>
      <inkml:brushProperty name="color" value="#FF0000"/>
    </inkml:brush>
  </inkml:definitions>
  <inkml:trace contextRef="#ctx0" brushRef="#br0">4731 9130 716 0,'10'0'16'0,"1"3"3"78,7-3 1-78,-8 0 0 0,4 3-20 0,4-3 0 0,0 4 0 0,3-4 0 0,3-4 15 0,5 4-1 0,2 0 0 0,5 0 0 0,-1 0 13 0,4 4 2 0,3-4 1 0,-3 3 0 0,-4 0-30 0,0-3 0 0,4 0 0 0,0 0 0 0,3 0 16 0,8 3 6 0,6 0 2 0,-3 0 0 0,0 0-11 0,3 1-1 0,-6-1-1 0,10-3 0 16,0 3-11-16,7-3 0 0,0 3 0 0,3 3 0 16,-13 1 0-16,6-4 0 0,8 0 0 0,3 0 0 15,-3 0-12-15,3 0 12 0,0 0-10 0,0 0 10 16,7 1 0-16,4-1 0 0,-1 0-8 0,4 3 8 15,1-3 0-15,2 0 0 0,8 4 0 0,-4-4-9 16,-3 0 9-16,7 3 0 16,7-3 0-16,-4-3 8 0,-7 7-8 0,11-1 0 0,7-6 0 0,-7 6-8 15,-4-6 8-15,11 3 0 0,11 0 0 0,-5 4 8 16,-2-1 28-16,-1-3 5 0,4 3 2 0,-7 1 0 16,0-1-23-16,3-3-5 0,4 3-1 0,0 1 0 15,4-1-14-15,-4 3 8 0,3 1-8 0,1-1 0 16,-1-3 12-16,1-2-4 0,-4 2-8 0,3-3 12 0,8 6-12 15,-1 1 0-15,-6 2 0 0,3-5 0 0,3 2 0 16,-3 0 0-16,0 1 0 0,0-1 0 0,-3-3 25 0,6 4 12 16,4-4 3-16,-3 4 0 0,-4-4-32 0,3 0-8 15,4 3 0-15,4-2 0 0,-4-1 11 0,-4 3 1 16,1 4 0-16,7-7 0 0,-1 1 9 0,-3-4 3 16,-7 0 0-16,4 0 0 0,-1 3 8 0,4-3 3 15,0 0 0-15,0 1 0 0,-3-4-8 0,3 3-2 16,4-3 0-16,-4-3 0 0,-4 3 6 0,1-4 1 15,-1 8 0-15,1-8 0 0,-1-2-7 0,1 3-1 16,-1-3 0-16,1 6 0 0,14-6 13 0,-8-1 3 0,-3 1 0 16,-3 0 0-16,-4-1-17 0,0 1-3 0,-4 0-1 0,-3 0 0 15,4 2-11-15,-1-2-8 0,4 3 9 16,-4-3-9-16,-3 3 8 0,0-7-8 0,7 4 0 0,-3 3 0 16,-11-3 0-16,0-1 8 0,7 4-8 0,-8 0 0 15,-6 0 0-15,0-3 0 0,7 3 0 0,-4-1 0 16,1-2 0-16,3 3 0 0,3-3 0 0,-3 3 0 15,-11 3 0-15,4-4 0 0,3 4-10 0,-6-3 10 16,-8 3-16-16,0 0 1 0,4 3 1 0,-4-3 0 16,-3 0 3-16,0 4 1 0,-4-4 0 0,0 6 0 15,4-6-13 1,-7 6-2-16,-8-6-1 0,1 6 0 0,6-2 6 0,-10 2 0 0,4-3 1 0,0 3 0 16,-11-3 19-16,-4 0-12 0,4 4 12 0,-3-4-10 15,-1 3 10-15,-3-3 0 0,0 4 0 0,-3-4 0 16,-8 3 0-16,4-3 0 0,0 0 0 0,-4 3 0 0,4 1 0 15,-3-4 11-15,2 3-3 0,-6 0 0 0,-3 1-8 16,-1-4 0-16,-7 3 0 0,-3-3 0 0,3 0 0 0,-3 1 0 16,0-4 0-16,3 3 0 0,-3-3 0 0,3 0 0 15,0 3 0-15,1-3 0 0,-5 3 0 0,1-3 0 16,-4 3 0-16,-6-3 0 0,2-3 0 0,1 3 0 16,-7 0-10-16,-1-3 10 0,-3 0-19 0,0 0 3 15,1-1 0-15,-5 1 0 16,4 0-17-16,-3 0-3 0,-1-3-1 0,-3 3 0 15,4-4-17-15,-4 4-3 0,0 0-1 0,0 0 0 16,-3 0-39-16,3-4-8 0,0 1-2 0,-7-6 0 0</inkml:trace>
  <inkml:trace contextRef="#ctx0" brushRef="#br0" timeOffset="2081.12">8851 6368 806 0,'0'6'17'0,"0"-6"4"15,0 0 1-15,0 0 2 0,0 0-24 0,0 0 0 0,0 0 0 0,0 0 0 16,0 0 0-16,0 0 0 0,0 0 0 0,0 0 0 0,0 0 107 0,0 0 17 16,0 0 3-16,0 0 1 0,0 0-78 0,0-6-15 15,0-4-3-15,4 4-1 0,-4 0-18 0,3 0-3 16,-3-1-1-16,7 4 0 0,-3-3-9 0,3-7 0 15,0 7-10-15,4-10 10 0,-4 4 0 0,7 3-9 16,0-4 9-16,3 0 0 0,1-9 20 0,7 7 8 16,-8-10 3-16,8 3 0 0,0 0-13 0,-4-3-2 15,7-3-1-15,0-4 0 0,-3 1 26 0,0-4 6 16,3 4 1-16,7-7 0 0,4 7-7 0,0-4-1 16,7 1 0-16,0-4 0 0,0 1-13 0,-1-4-3 15,-2 0-1-15,6-3 0 0,0 4 5 0,-6 8 0 16,-1-2 1-16,8 2 0 0,2-2-21 0,-2-1-8 0,3 1 0 15,-4-1 9-15,4-2 0 0,18-10 0 0,-8-3 0 16,11 3 0-16,-14 6-9 0,-7 6 8 16,0-2-8-16,-4 5 8 0,-3 4-8 0,-3 3 0 0,-1 6 0 0,7-3 0 15,-6 7 0-15,-1-1 0 0,-7 0 0 0,4 1 0 16,-7 2 0-16,0 0 0 0,-4-2 0 0,-7 2 0 16,0 4-12-16,-7 3 1 0,4-4 1 0,-8 1 0 15,-2 6-2-15,2-4-1 0,-3 4 0 0,-7 3 0 16,0 0 13-16,0 0 0 0,0 0 0 0,0 0 0 15,0 0 0-15,0 0 0 0,0 0 0 0,0 0 0 16,-7 0-24-16,-3-3-6 0,10 3-1 0,-8-3 0 16,-2 0 19-16,3 0 3 0,0 3 1 0,0-3 0 0,0-4 8 15,0 4 0-15,-4-3 10 0,4-4-10 16,0 4 12-16,-4 0-3 0,4 0-1 0,0-1 0 0,-3 1 8 0,3 0 2 16,-1-4 0-16,1 4 0 0,-3 3-2 0,3 0 0 15,0 0 0-15,0-4 0 0,7 7-16 0,-11-3 8 16,4 0-8-16,7 3 0 0,-7-3 11 0,7 3-11 15,0 0 10-15,-11-3-10 0,11 3 16 0,0 0-2 16,0 0-1-16,0 0 0 0,0 0-5 0,0 0 0 16,0 0-8-16,0 0 12 0,0 0-28 0,0 0-5 15,7 0-2-15,4 0 0 0,0 0 14 0,3 3 9 16,0-3-12-16,0 0 12 0,0 3-17 0,0-3 3 16,4 0 1-16,-4 0 0 0,0 0 13 0,0 0 0 15,0 0 12-15,-3 0-12 0,3 3 0 0,-3-3 0 16,-1 0 0-16,-3 3 0 0,0-3 0 0,0 4 0 15,-3 2 0-15,3-3 0 0,-4 3 12 0,1 4-4 16,-4-4 0-16,3 3-8 0,-3 1 8 0,-3 2-8 16,3 1 0-16,-4-1 0 0,4 4 0 0,-3-3 0 0,-4 2 0 0,0-2 0 15,7-1 0-15,0 1 0 0,-4-1 0 0,-3-2 0 16,4-1 0-16,-1-2 0 0,4-1 0 0,0 0 0 16,0 0-125-1,0-3-26-15,0 4-5 0,0-7-357 0,0 0-72 0</inkml:trace>
  <inkml:trace contextRef="#ctx0" brushRef="#br0" timeOffset="3651.17">11786 4038 1094 0,'0'0'24'0,"0"0"4"0,0 0 2 0,0 0 2 0,0 0-32 0,0 0 0 15,0 0 0-15,0 0 0 0,0 0 66 0,0 0 7 0,0 0 2 0,0 0 0 16,0 0-18-16,0 0-3 0,0 0-1 0,0 0 0 16,0 0-39-16,0 0-14 0,0 0 9 0,0 0-9 15,0 0 0-15,0 0 0 0,4 6 0 0,-1 1 0 16,1 5 0-16,3 4 0 0,-4 3 0 0,8-4 0 15,-4 4 0-15,0 0 0 0,4 3 0 0,-1 3 0 16,4 0-45 0,-3 0-8-16,0-3-2 0,-1 3 0 0,1-6-15 0,-1 0-3 15,-3 0-1-15,0-4 0 0</inkml:trace>
  <inkml:trace contextRef="#ctx0" brushRef="#br0" timeOffset="4055.21">11934 4217 1094 0,'-7'-10'24'0,"7"10"4"0,0 0 2 0,0 0 2 0,0 0-32 0,0 0 0 15,0 0 0-15,0 0 0 0,0 0 8 0,0 0-8 16,0 0 0-16,0 0 0 16,0 0-16-16,0 0-8 0,7 0-3 0,1-3 0 0,-1 3 27 0,0-3 8 15,0 0 0-15,3 0 0 0,1 0 35 0,-1-3 7 16,1 2 2-16,0-2 0 0,-4 3 9 0,0-6 3 15,0 2 0-15,3-5 0 0,-3-1-16 0,4 1-4 16,-7-1 0-16,3 1 0 0,-4-4-20 0,4 3-5 16,-7-2-1-16,4 2 0 0,-4 1 24 0,0-1 5 0,0 1 1 15,0-1 0-15,0 4 1 0,0-1 1 16,-4 1 0-16,4-1 0 0,-3 4-14 0,3 6-4 0,0 0 0 0,0 0 0 16,0 0 0-16,0 0-1 0,0 0 0 0,0 0 0 15,0 0-31-15,0 0-15 0,0 0 2 0,0 0 0 16,0 0-4-16,3 6-1 15,1 4 0-15,3-1 0 0,-4 1 7 0,4 2 2 0,4 1 0 0,-4-1 0 16,0 7 9-16,4-6 0 0,-4 2-9 0,3-2 9 16,-3 6-12-16,0-4 3 0,0 4 0 0,0-6 0 15,1-1-27-15,-5-2-6 16,4-1-1-16,-3 4 0 0,3-4-109 0,-4 0-23 0,1 1-4 0,-1-1-490 16</inkml:trace>
  <inkml:trace contextRef="#ctx0" brushRef="#br0" timeOffset="4388.39">12337 4022 1393 0,'0'0'30'0,"0"-6"6"0,0 0 2 0,0-3 2 0,0 2-32 0,0 7-8 15,0 0 0-15,0 0 0 0,0-6 98 0,0 6 18 16,0-3 3-16,0 3 1 0,0 0-50 0,0 0-10 16,0 0-1-16,0 0-1 0,0 6-50 0,0 4-8 15,-4 2 0-15,4 1 0 0,0-1-22 0,0 4 3 16,4-4 1-16,-4 7 0 0,3 0 10 0,4-3 8 15,-3-4-12-15,3 1 12 0,0-4-8 0,3 4 8 16,-3-7 0-16,4 3 0 0,0-5-14 0,-1-1 4 16,1-3 1-16,-1-3 0 0,1-1 37 0,-4-5 7 15,4 6 1-15,-1-3 1 0,-3-1-17 0,4-2-3 16,-4-1-1-16,0-5 0 0,0-1 20 0,-3 4 3 16,-1-1 1-16,-3 1 0 0,4-1-16 0,-4 0-2 0,-4 4-1 0,1-4 0 15,-4 1-5-15,-1 6 0 0,1-1-1 0,4-2 0 16,-4 3-15-16,0-1 0 0,0 4 0 15,3 3-10-15,-3 0-34 0,7 0-6 16,-7 0-2-16,7 0 0 0,0 0-115 0,-3 3-23 0,3-3-5 0,0 0-326 16,0 0-66-16</inkml:trace>
  <inkml:trace contextRef="#ctx0" brushRef="#br0" timeOffset="5200.96">12661 3850 1443 0,'0'0'32'0,"0"0"6"0,0 0 2 0,0 0 0 15,0 0-32-15,0 0-8 0,0 0 0 0,0 0 0 0,0 0 75 0,0 0 13 16,0 0 2-16,0 0 1 0,0 0-35 0,0 0-8 16,0 0 0-16,0 0-1 0,0 0-47 0,0 0 0 15,0 0-10-15,0 0 2 0,7 6 8 0,-3 1 0 16,3-1 0-16,-4 3-8 0,4 4-2 0,0-1 0 16,1-2 0-16,-1-1 0 15,0 7 10-15,3-10 0 0,-3 0 0 0,4 1 0 0,-4 2-8 0,4-9 8 16,-1 3-8-16,1-3 8 0,-1 0 0 0,-3-3 0 15,4 3 0-15,-1-9 8 0,1 5-8 0,0-5 9 16,-1 0-9-16,-3-1 10 0,4 4-2 0,-4-3 0 16,0-1 0-16,-4-2 0 0,1 2 4 0,0 1 1 15,-1-1 0-15,-3 4 0 0,0 6 19 0,0 0 4 16,0 0 1-16,0 0 0 0,0 0-29 0,0 0-8 16,4 6 0-16,-1-2 0 15,1 5-26-15,-1-3-10 0,1 4-1 0,3-4-1 0,-4 0 20 0,4-3 4 0,0 0 1 16,0 1 0-16,1-1-9 0,2-3-2 0,-3 0 0 0,0-3 0 15,7-1 24-15,-7 1 0 0,4-3 0 0,-4 0 0 16,4-4 27-16,-4-2 9 0,0-1 3 0,-4 1 0 16,1-1 3-16,-4 1 1 15,0 2 0-15,0-2 0 0,-4 5-7 0,1-8 0 0,-4 2-1 0,-4 4 0 16,4 3-20-16,-4-1-4 0,-3-2-1 0,4 6 0 16,-1 0-53-16,1 6-10 0,3-3-3 0,-4 3-586 15,11-3-118-15</inkml:trace>
  <inkml:trace contextRef="#ctx0" brushRef="#br0" timeOffset="5947.02">13402 3173 1864 0,'0'0'41'0,"0"0"9"0,0 0 2 0,0 0 0 0,0 0-42 15,0 0-10-15,0 0 0 0,0 0 0 0,0 0 28 0,0 0 3 0,0 0 1 0,0 0 0 16,0 0-13-16,-3 9-3 0,3 1 0 0,0 2 0 15,3 4-26-15,8-1-6 0,-4 7 0 0,3 7-1 16,1 2 9-16,-1 0 8 0,5-6-12 0,-1 7 12 16,-4-7-10-16,1 3 10 0,-1-6-8 0,5 3 8 15,-8-9 0-15,3-1-8 0,1 4 8 0,-4-3 0 16,-4-4 0-16,4 1-10 16,0-4 10-16,-3-2 0 0,3 2-36 15,-7-6-1-15,0-3 0 0,4 3 0 0,-4-3-12 0,0 0-3 0,0 0 0 0,0 0 0 16,0 0 52-16,0 0 9 0,-4-3 3 0,0-3 0 15,-3 0 8-15,0-7 3 0,0 7 0 0,-3-4 0 16,-1-2 17-16,1 6 3 0,3-4 1 0,-4 4 0 0,4 3-11 16,0-7-1-16,0 7-1 0,3 0 0 0,4 3-19 0,0 0-4 15,0 0-8-15,0 0 12 0,0 0-26 16,0-6-6-16,7 3 0 0,0-3-1 0,0-1 3 0,4 7 1 16,0-6 0-16,-1 0 0 0,1-4 27 0,3 4 6 15,-4 0 0-15,5-4 1 0,-5 4 2 0,4-6 0 16,-3 5 0-16,-1-2 0 0,1-4 6 0,-4 7 2 15,0 0 0-15,0 0 0 0,-3-1 1 0,3 4 0 16,-4 0 0-16,-3 3 0 0,0 0-9 0,4 6-2 16,3 1 0-16,-4-4 0 15,4 6-40-15,0 4-8 0,1-1-1 0,-1 1-1 16,0-1-3-16,3-2 0 0,4 2 0 0,-7 1 0 16,4-7 12-16,0 0 1 0,3-3 1 0,-4 1 0 0,1-1 14 0,3-3 8 15,0-3-10-15,0-1 10 0,0 1 12 0,-3 0 9 16,3-3 2-16,-3 3 0 0,-4-10 9 0,-4 7 1 15,8-4 1-15,-11 1 0 0,3 3 5 0,-3-7 1 0,0 4 0 16,-3-4 0-16,-4 1 13 0,0-4 3 0,-4 4 1 16,-3-1 0-16,0 4-22 0,0 2-5 0,3-8-1 15,-3 5 0-15,3 4-29 0,1 3-8 0,-1 0-1 0,4 0 0 16,0 3-43 0,7 0-9-16,0 0-2 0,0 0 0 0,-3 3-103 15,3-3-21-15,0 0-4 0,0 0-384 0,0 3-77 0</inkml:trace>
  <inkml:trace contextRef="#ctx0" brushRef="#br0" timeOffset="6462.96">14630 2800 1743 0,'0'0'49'0,"0"0"11"0,0 0-48 0,0 0-12 0,-7-7 0 0,0 1 0 15,7 6 100-15,-7 0 18 0,-4-3 3 0,0 3 1 16,1 3-83-16,-1 0-17 0,-3 7-3 0,4-1-1 16,-5-3-18-16,5 4-16 0,-4 2 4 0,3 4 0 15,1 0 1-15,-1 2 1 0,4 4 0 0,3-12 0 16,1 5-1-16,-1 1 0 0,4 3 0 0,4-10 0 16,3 1-8-16,0 9-1 0,4-16-1 0,-4 6 0 15,3 4 4-15,4-7 1 0,0-3 0 0,4 0 0 16,3 7 8-16,0-7 8 0,1 0-12 0,-1-3 12 15,0 0 0-15,-3 3 0 0,3-3 0 0,-4 3 0 16,-3 0 24-16,-3 0 1 0,0-3 1 0,-4 4 0 16,0-1-15-16,-7 0-3 0,0 3-8 0,0-3 12 15,-4 3 19-15,-6 1 3 0,-1 2 1 0,-7 4 0 16,1-1-11-16,-1 4-1 0,-7-10-1 0,4 4 0 16,0 5-39-16,0-5-8 0,3-1-2 15,1 1 0-15,3-4-59 0,-1 0-12 0,5-6-2 0,-4 0-476 16,3 0-96-16</inkml:trace>
  <inkml:trace contextRef="#ctx0" brushRef="#br0" timeOffset="7619.07">15046 2517 1915 0,'0'0'42'0,"0"0"9"0,0 0 1 0,0 0 2 0,0 0-43 0,0 0-11 0,0 0 0 0,0 0 0 16,0 0 32-16,0 0 5 0,0 0 1 0,0 0 0 16,4 4-38-16,-4 8-16 0,3 1 0 0,-3 5 1 15,7-5 3-15,0 6 0 0,0 3 0 0,4 0 0 16,-4 3-2-16,0-3 0 0,3 6 0 0,1-6 0 16,0 3 14-16,-1-3 0 0,1-3 9 0,-4 0-9 15,3-4 0-15,1 1 0 0,0-4-8 0,-8 1 8 16,4 0 0-16,0-4 16 0,-3 0-2 0,-1-6 0 15,1 4-22-15,-4-7-5 0,0 0-1 0,0 0 0 16,0 0 14-16,0 0-12 0,0 0 12 0,-4-7-12 16,-3 4 12-16,0-6 0 0,-3 0 12 0,3-1-12 15,-4 1 26-15,0-4-2 0,1 7 0 0,-1 0 0 16,1-4 16-16,-4 1 2 0,3-1 1 0,0 4 0 0,4-3-9 16,0 2-2-16,0 4 0 0,7 3 0 0,0 0-32 0,0 0 0 15,0 0 0-15,0 0 0 16,0 0-36-16,0 0-8 0,0 0-2 0,7 0 0 0,0 3 24 0,0-3 5 15,4 4 1-15,0-4 0 0,3-4 16 0,0 4 0 16,3-6 0-16,1 3 0 0,-4-3 0 0,4 3 0 16,-4-7 0-16,4 4 0 0,-4 3 13 0,-4-10 10 15,4 7 1-15,-7-6 1 0,4 5-1 0,0 1 0 16,-4 6 0-16,0-9 0 0,-7 9-1 0,0 0-1 16,7-7 0-16,-7 7 0 0,0 0-4 15,0 0-1-15,0 0 0 0,0 0 0 0,0 7-17 0,0-7 8 16,0 0-8-16,7 9 0 15,-4-3-17-15,1 1-11 0,3 5-1 0,-7 1-1 0,7-4 15 0,0 4 3 16,-3-4 1-16,3-3 0 0,0 7-1 0,0-4-1 0,0-9 0 16,3 0 0-16,-3 3 13 0,0-3-9 0,4-3 9 15,-4 3-8-15,4-3 16 0,-4-6 3 0,0 2 1 0,3 1 0 16,-3-3 12-16,0 2 4 0,-3 1 0 0,3 0 0 16,-3-7-4-16,-4 4 0 0,0 3 0 0,3-4 0 15,-3 4 13-15,-3-7 3 0,3 4 0 0,-7 0 0 16,-1-1-13-16,1 4-3 0,0 0 0 0,-3-7 0 15,3 7-24-15,-4 0 0 0,4 2 0 0,0 1 0 16,7 3-11-16,-7 0-7 0,7 0-2 16,0 0 0-16,0 0-24 15,0 0-4-15,0 0-2 0,0 0 0 0,0 0-20 0,0 0-4 0,0 0-1 0,0 0 0 16,0 0 21-16,7-6 4 0,0 3 1 0,0-3 0 16,0-1 49-16,4 4 11 0,-4 0 1 0,3-3 1 0,1 3 13 15,-4 0 2-15,7-1 1 0,-10 1 0 0,6 0-6 16,1 3-2-16,-4 0 0 0,4 0 0 0,-1 3-12 0,4 0-9 15,0 4 12-15,-3-1-12 0,3 0 0 0,-3 4 0 16,-1-1 0-16,1 0 0 0,-1 1 0 0,-3-1 0 16,0 4 0-16,-3-4 0 0,3 1 0 0,-3-1 0 15,-4 0 12-15,0 1-12 0,0-4 13 0,0 4-4 16,-4-4-1-16,1 0 0 0,-1 0 4 0,0 1 0 16,4 2 0-16,-10-9 0 0,10 0-12 0,0 0 0 15,0 0 0-15,0 0 0 0,0 0-9 0,-4 0-7 16,4 0-2-16,-3-9 0 0,3 2 8 0,3-2 2 15,1 3 0-15,-1-4 0 0,4 1 8 0,1-4 8 16,2 4-8-16,1-4 11 0,-1 4-3 0,1 3-8 0,-1-7 12 16,5 4-4-16,-5-1 2 0,4 1 0 0,-3-4 0 15,3 4 0-15,0-4 2 0,-3 4 0 0,3 0 0 16,-4-7 0-16,4 3 4 0,-3-2 2 0,0 5 0 16,-4-5 0-16,3 2 26 0,-3 1 4 0,-3 5 2 0,-1-8 0 15,1 2 5-15,-4 4 1 0,0-1 0 0,-4 7 0 16,4 3-20-16,-3-9-3 0,3 9-1 0,-7-7 0 15,0 1-1-15,7 6-1 0,-7-3 0 0,-4 3 0 16,4 0-38-16,0 3-8 0,3 3-2 0,1-2 0 16,-1 8-5-16,1-6-1 0,3 4 0 0,-4 2 0 15,8 4-12-15,-4-3-4 0,3 2 0 0,1-2 0 16,-1 2 4-16,4-5 0 0,1-1 0 0,-5 1 0 16,8-1-8-16,-4 4-2 0,0-13 0 0,0 6 0 15,3 0-14-15,1-3-4 0,0 0 0 0,-1 1 0 16,4-4 31-1,-3 0 5-15,3-4 2 0,4 1 0 0,-4 0-82 0,3 0-16 0,1 0-3 0,0-3-645 0</inkml:trace>
  <inkml:trace contextRef="#ctx0" brushRef="#br0" timeOffset="8273.2">16482 2060 1558 0,'0'0'34'0,"0"0"7"0,0 0 2 0,0-10 1 0,0 4-35 0,0 0-9 16,3-1 0-16,-3 1 0 16,7-6 71-16,-3-1 12 0,3 4 2 0,0 2 1 0,4 1-21 0,-1-6-4 15,4 5-1-15,0-2 0 0,1-1-39 0,-1 4-8 16,0 3-1-16,0 0-1 0,0 0-11 0,0-3 0 0,0 2 0 0,4 4 0 15,-4 0 0-15,4 4 0 0,3 5 0 0,0-6 0 16,0 3-17-16,0 4 4 0,-3-4 1 0,0 7 0 16,-1 2 12-16,-3-5-9 0,0 2 9 0,-3 1-8 15,0 2 8-15,-4-2 0 16,0 6 0-16,-4-4 0 0,-3-5 0 0,0 6 0 0,-3-4 0 0,-4 4 8 16,-4-4 0-16,-3 4 1 0,0-3 0 0,-4-1 0 15,1 4-9-15,-1-4-11 0,0 1 3 0,1-4 0 16,2 1-5-16,-2-4-1 0,3 0 0 0,0-3 0 15,3 7-26-15,0-7-6 16,1-3-1-16,-1 0 0 0,4-3-17 0,0 3-4 16,-3-7-1-16,3 1 0 0,-1 0-103 0,1-4-20 0,4 1-4 0,-1 3-319 15</inkml:trace>
  <inkml:trace contextRef="#ctx0" brushRef="#br0" timeOffset="8488.16">16711 1981 1335 0,'0'0'29'0,"0"0"7"0,0 0 0 0,0 0 2 0,0 0-30 0,0 0-8 16,0 0 0-16,0 0 0 0,0 0 27 0,0 0 4 16,7 0 1-16,-3 3 0 0,-1-3-32 0,4 7 0 15,0-4 0-15,0 6 0 0,0 1 9 0,4 2-9 16,0 1 8-16,-1-1-8 0,1 10 0 0,-1-9 0 16,4 2 0-16,-3 1 0 0,3 0 0 0,-3-4 0 15,3 4 0-15,-4-3 0 0,5-4 0 0,-1-3 0 16,0 4-12-16,3-4 12 15,-3 0-68-15,4-3-7 0,3 4-1 0,-3-14-488 0</inkml:trace>
  <inkml:trace contextRef="#ctx0" brushRef="#br0" timeOffset="9420.06">17233 2078 1504 0,'0'0'43'0,"0"-3"9"0,-3-6-42 0,3 0-10 0,-4-1 0 0,1 1 0 16,-1 2 136-16,1 1 26 0,-1-3 5 0,-3 2 1 15,7 7-76-15,0 0-16 0,0 0-2 0,-7-3-1 16,0 3-53-16,0 3-12 0,0 4-8 0,0 2 12 15,0-3-24-15,3 4-4 0,-3 6 0 0,4 2-1 16,-1-5-3-16,4 3 0 0,0-4 0 0,0 1 0 16,0-7 11-16,4 3 9 0,-1 1-13 0,4-7 5 15,-3 3-3-15,3-6 0 0,3 10 0 0,1-10 0 16,3-7 11-16,0 4 0 0,4 0 0 0,3-3 0 16,-7-4 0-16,7 1 0 0,-3-1 0 0,-1-5 0 15,-2 2 15-15,2-2 5 0,-3 5 0 0,-3-9 1 0,-1 7-5 16,-2-1-2-16,-5 1 0 0,1 2 0 0,-4 1 9 0,0 3 1 15,0 6 1-15,0 0 0 0,0 0-9 0,0 0-1 16,0 0-1-16,0 0 0 16,0 0-34-16,0 0-6 0,-7 3-2 0,3 3 0 15,4-3-12-15,0 3-2 0,0 1-1 0,0-4 0 16,4 6 6-16,-4-9 1 0,7 0 0 0,-4 0 0 16,8 0 6-16,-4-3 2 0,0-3 0 0,3-4 0 0,1-2 28 15,0-4 20-15,-1 4-4 0,1-10 0 0,3 3 4 0,-4-12 0 16,1 6 0-16,0-4 0 0,-1 4-20 0,-3-3 10 15,0 3-10-15,-3-3 8 0,-4-1 16 0,0 4 2 16,0-6 1-16,-4 3 0 0,1 0 27 0,-4 2 6 16,0 5 0-16,0-1 1 0,0 6-21 0,-1 10-4 0,-2-7 0 15,3 13-1-15,-4 0-35 0,4 0 0 16,0 6-15-16,0 7 5 16,0-4-21-16,0 7-4 0,3 6-1 0,-3 3 0 0,4-3 16 0,-1 6 4 0,4-9 0 15,4 12 0-15,-4-12 16 0,3 9-10 0,1-6 10 16,3 7-8-16,-4-14 0 0,5 7 0 0,-1-3 0 0,0-3 0 15,0-1 8-15,0 1 0 0,3-7 0 0,-3 4 0 16,4-7-36 0,-4 1-4-16,0 2-2 0,4-9 0 0,-4 3 18 0,0-3 4 0,3 0 1 0,-3 0 0 15,1-6 19-15,-5 0 9 0,1-1-1 0,-4 1 0 16,3 0 0-16,-3-1 0 0,-3-2 0 0,-1 6 0 16,1-6 30-16,-5-1 6 0,1 4 0 0,0-4 1 15,0 7-23-15,0 0-5 0,0-3-1 0,0 6 0 16,4-3-16-16,3 3-12 0,0 0 1 0,0 0 1 15,0 0-28 1,0 0-6-16,0 0 0 0,0 0-1 0,0 0 1 0,3 0 1 0,4 3 0 0,4-3 0 0,-4 0 31 0,3-3 12 16,1 3-11-16,3-3 11 0,-3-7 14 0,3 10 9 15,-4 0 1-15,4-6 1 0,-3 0-6 0,3-1-2 16,-7 7 0-16,4-9 0 0,-4 9-7 0,0-3-2 16,-7 3 0-16,3 0 0 0,-3 0 0 0,4 0 0 15,-1 3 0-15,1-3 0 0,3 9-8 0,-3-2-11 16,-1 5 3-16,8 4 0 0,-11-7-7 0,3 7-1 15,1-7 0-15,-1 10 0 0,4-9 7 0,-3 2 1 16,3-6 0-16,0 7 0 16,0-13-32-16,0 3-5 0,0-3-2 0,0 6 0 0,0-6 19 0,4-6 3 15,-4 6 1-15,0-3 0 0,0 3 44 0,4-13 10 0,-4 7 2 16,-4-6 0-16,4 5 22 0,-3 1 5 16,-4 0 1-16,0-4 0 0,0 1 17 0,0-4 4 15,0 7 1-15,0 6 0 0,0 0-28 0,0 0-6 0,0 0 0 16,0 0-1-16,0 0-33 0,0 0-6 0,0 0-8 0,0 0 11 15,0 0-46 1,3 6-9-16,1 1-1 0,3 2-1 0,7-3-16 16,-10 4-3-16,10-4-1 0,-4-6 0 0,4 3-28 15,4 0-6-15,3-3 0 0,0 0-1 0,8-6-6 0,2 3-1 16,1-6 0-16,7-1 0 0</inkml:trace>
  <inkml:trace contextRef="#ctx0" brushRef="#br0" timeOffset="9968.41">18849 1740 1220 0,'0'0'27'0,"0"0"5"0,0 0 2 0,3-3 0 0,5 0-34 0,-5-1 0 0,1-5 0 0,-1 3 0 16,4-1 52-16,0 1 3 0,0-3 1 0,0 3 0 15,-3-10-8-15,6 3 0 0,-6-2-1 0,3 5 0 16,0-9 8-16,-3 1 1 0,3-1 1 0,0 3 0 16,-4-3-20-16,1 10-4 0,-1-10-1 0,-3 3 0 15,-3 7 23-15,3-7 4 0,-4 4 1 0,4-1 0 16,-3 7-10-16,-1 0-2 0,1-7 0 0,3 13 0 0,0 0-25 0,0 0-6 15,-7 0-1-15,0 3 0 0,-1 0-30 0,5 7-6 16,-4-7-2-16,3 6 0 16,1 4-3-16,-1-1-1 0,4 4 0 0,0-6 0 0,4 5 2 0,-4 4 0 15,3-10 0-15,4 7 0 0,-3-7 3 0,3 4 1 16,4-7 0-16,-4 1 0 16,3 2-29-16,-3-6-6 0,4 0-1 0,-1-3 0 0,1-3 37 0,0 0 7 15,-1 0 2-15,1-3 0 16,-1-1-118-16,1-5-24 0,7-10-5 0,-4 6-1 0</inkml:trace>
  <inkml:trace contextRef="#ctx0" brushRef="#br0" timeOffset="10110.7">18905 1166 1681 0,'-3'-3'36'0,"-4"3"8"0,3-3 2 0,-3 3 2 0,4 3-38 0,-4 0-10 0,0 0 0 0,3 0 0 31,1 4-24-31,-1-4-6 0,0 0-2 0,1 6-683 0</inkml:trace>
  <inkml:trace contextRef="#ctx0" brushRef="#br0" timeOffset="10480.16">19202 1326 1566 0,'0'0'34'0,"0"0"7"0,0 0 2 16,0 0 1-16,0 0-35 0,3 6-9 0,1 0 0 0,-1 1 0 0,4 2 14 0,-3 4 1 15,3-7 0-15,-4 10 0 0,4-4-15 0,1 1 9 16,-5 2-9-16,4-2 8 0,0 3-8 0,-3-4 0 16,-1 4 9-16,4-10-9 0,-3 7 12 0,-1-4-3 15,4-6 0-15,-3 0 0 0,-1-3 7 0,1 0 2 16,3 0 0-16,0 0 0 0,0-3-1 0,-3 0 0 15,3-6 0-15,-4-4 0 0,8 10 4 0,-4-10 1 16,0 1 0-16,-3 6 0 0,3-4 27 0,0 4 6 16,-4 3 1-16,1-7 0 0,-1 1-8 0,4 3-2 15,-3 3 0-15,-4 3 0 0,3 3-29 0,1-3-5 16,3 3-2-16,-4-3 0 0,4 3-10 0,1 3-11 16,2 7 3-16,-3-4 0 15,4 1-45-15,-1-4-9 0,4 3-2 0,-7-2 0 16,8 2-86-16,-5-6-18 0,1 3-3 0,3 1-326 0,0-4-66 15</inkml:trace>
  <inkml:trace contextRef="#ctx0" brushRef="#br0" timeOffset="11133.94">19943 1219 1220 0,'0'0'27'0,"0"0"5"0,0 0 2 0,-4-6 0 0,0-3-34 0,4 9 0 16,0-7 0-16,0 7 0 0,0 0 100 0,-3-3 14 15,3 3 2-15,0 0 1 0,0 0-53 0,3-3-10 16,-3 3-2-16,0 0-1 0,4-6-22 0,0 6-4 16,3-3-1-16,-4 6 0 0,4 3-24 0,0 0-14 15,0 1 2-15,0 2 0 0,0 4 3 0,0-1 1 16,-3-2 0-16,3-1 0 0,0 0 8 0,-3-2 0 0,3-1 0 16,-4 6 0-16,4-8 0 0,-3-1 0 0,-1 0 0 0,-3-3 0 15,0 0 15-15,0 0-2 0,0 0 0 0,0 0 0 16,0 0 19-16,0 0 4 0,4-3 1 0,-1-7 0 15,1 1-37-15,3-1 0 0,-4 1 0 0,1 0 0 16,3 2 0-16,-3-5 16 0,3 2-4 0,-4 1-1 16,4 0 1-16,-3 2 1 15,3 4 0-15,-4 0 0 0,1-3-13 0,-4 6 0 0,7 0 0 0,0 6 0 16,-3-3 0-16,3 0-18 0,-4 7 4 0,4-4 1 16,-3 3-22-16,3 1-4 0,-4-1-1 0,4-2 0 15,-3-4 13-15,3 3 3 0,-4-3 0 0,1 3 0 16,3-3-13-16,-7-3-3 0,0 0 0 0,4 0 0 15,3-3 40-15,-7 3 0 0,3 0 0 0,8-6 0 16,-8 0 18-16,4 0 11 0,-3-1 3 0,-1-5 0 16,4 5-10-16,-3-2-2 0,3-3 0 0,-7 2 0 0,7-2 19 0,0-1 3 15,0 0 1-15,-3 7 0 0,3-6-8 0,0 2-2 16,0-2 0-16,0-1 0 0,0 7-2 0,-4-4-1 16,5 7 0-16,-1 0 0 0,-4 0-22 0,8 3-8 15,-4 3 0-15,0 3 0 0,0 4 0 0,0-4 0 16,0 4 0-16,4 2 0 15,-4 1-22-15,3 2-10 0,1-5-3 0,-1 2 0 16,1 1 4-16,0-1 1 0,-1 1 0 0,1-4 0 16,-1 1-42-16,-3-1-8 0,4-3-1 0</inkml:trace>
  <inkml:trace contextRef="#ctx0" brushRef="#br0" timeOffset="12220.24">20666 1166 1191 0,'0'0'26'0,"0"0"6"0,0 0 0 0,0 0 2 0,0 0-34 0,0 0 0 16,0 0 0-16,0 0 0 0,0 0 60 0,3-6 6 15,-3 6 1-15,4-10 0 0,-4 10-24 0,0 0-5 16,3-6-1-16,4-3 0 0,-7 6-12 0,4-4-2 16,-1 4-1-16,4-3 0 0,-3-4 14 0,3 1 2 15,-3 3 1-15,3-10 0 0,-4 7-10 0,4-4-1 0,-3 7-1 0,3-10 0 16,0 7 9-16,-7-4 3 0,0 4 0 0,0-4 0 15,0 1-15-15,0-1-2 0,0 10-1 0,0 3 0 16,-4-6 17-16,4 6 3 0,0 0 1 0,-7-10 0 16,7 10-26-16,-10 0-4 0,-1 0-2 0,4 0 0 15,0 10-10-15,0-4-11 0,3 3 3 0,-3 1 0 16,0 6-29-16,4-7-6 0,-1 10-1 16,-3-4 0-16,7 1 20 0,-3 0 3 0,6-1 1 0,-3 1 0 15,4-3-10-15,-1 2-2 0,1 1 0 0,6-7 0 16,-6 1 7-16,6-4 1 0,-2 0 0 15,6-2 0-15,-4 2-4 0,8-6 0 0,-4 0 0 16,4-3 0-16,-4 0 13 0,3-4 3 0,1 1 0 0,0-3 0 16,-4-1 3-16,0 4 1 0,0-10 0 0,0 7 0 0,-3-1-13 15,-1 1-3-15,1-7 0 0,-4 7 0 0,3 0 24 0,-6-1 0 16,0 4 0-16,-1-7 0 0,1 7 0 0,3-3 0 16,-7 2 0-16,0-2 0 0,0 0 16 0,0-1 8 15,-4 1 2-15,4 2 0 0,0 1 26 16,0 6 4-16,0 0 2 0,0 0 0 0,0 0-34 0,0-6-6 15,0 6-2-15,0 0 0 0,4-3-16 0,-4 3 0 16,7 0-11-16,0 0 11 0,3 3 0 0,-3-3 0 16,4 6 0-16,-4 4 0 0,4-4 0 0,-1 10 0 15,-3-7-10-15,4-3 10 0,-4 4 0 0,-4-1 0 16,4 0 0-16,4 1-8 0,-7-4 8 0,3 0 0 16,0 1 10-16,0-4-10 0,-7 3 0 0,3-3 0 15,1-3 0-15,-4 0 0 0,0 0 19 0,0 0 4 16,7-3 1-16,-7 0 0 0,3 0-13 0,4-3-3 0,-3-1 0 0,0 4 0 15,-1-3-8-15,1-4 12 0,3 1-12 0,0 3 12 16,-4 0-12-16,1-1 0 0,3 1 0 0,-4 3 0 16,1 3 0-16,3 0 0 0,-4 3 0 0,1-3-11 15,3 6 11-15,-3-3 0 0,3 4 0 0,-7-1 0 32,7 3-30-32,-4 1-1 0,4-7 0 0,0 3 0 0,-3-3 9 0,3 4 2 0,-4-4 0 0,1 0 0 15,3 0 11-15,-4-3 9 0,5 0-12 0,-1 0 12 16,-4 0 0-16,4-3 0 0,0 3 0 0,0-3 0 15,0-4 0-15,0 4 0 0,4 0 9 0,-4-3-9 16,0-4 13-16,0 7-2 0,0-3-1 0,0 3 0 0,4-3 12 16,-8-1 2-16,4 4 1 0,-3-3 0 0,3 6-13 15,-7 0-2-15,7-3-1 0,-3 0 0 16,-4 3-9-16,7 3 0 0,0-3 0 0,-4 3 0 0,1 0 0 0,3 7 13 16,-4-4-3-16,1 0-1 15,3-3-53-15,-7 0-10 0,3 7-2 0,5-4-1 16,-5-3-126-16,1-3-25 0,3 3-4 0,-4-3-384 0</inkml:trace>
  <inkml:trace contextRef="#ctx0" brushRef="#br0" timeOffset="13205.26">21671 956 1698 0,'0'0'48'0,"0"0"11"0,0-6-47 0,0 6-12 16,0 0 0-16,-3-13 0 0,-1 10 95 0,1-3 17 0,-4 3 3 0,7 3 1 15,0 0-80-15,-4 0-16 0,-3 0-4 0,0 3 0 16,0 3-32-16,3 10-8 0,1-7 0 0,-1-3-1 31,1 4-3-31,-1 9 0 0,4-10 0 0,4-3 0 0,-4 1 14 0,3-1 2 0,1 0 1 0,-1-3 0 16,1 3-1-16,-1 1 0 0,4-7 0 0,0 0 0 15,1 0 12-15,-1-7 0 0,-4 4 10 0,4 0-10 16,0-3 24-16,-3 3 0 0,3-7-1 0,-4 1 0 16,1 3 6-16,-4-4 2 0,0 4 0 0,0-7 0 15,0 4-15-15,-7 6-2 0,0-10-1 0,3 1 0 16,-6 6-13-16,3-1-10 0,0-5 2 0,-1 5 0 15,-2-2-26-15,3 3-5 0,-4-4-1 16,8 4 0-16,-4 0-12 0,0 6-4 0,7 0 0 0,0 0 0 16,-4-6-18-16,4 2-4 0,4-2-1 0,-1-3 0 15,1 6 40-15,3-4 8 0,3 7 2 0,-3-6 0 0,4-3 29 0,0 6 20 16,3-1-4-16,-4 1 0 16,1-3 44-16,-1-3 9 0,4 5 2 0,1 1 0 0,-5 3-4 0,1 0-1 15,3 7 0-15,-4-4 0 0,1 6-22 0,0 1-4 16,-1-7 0-16,1 6-1 0,-4 4-39 0,0 2 0 15,0-5 0-15,-4-1 0 0,5 4 0 0,-5-4 0 16,1 4 0-16,-4-4 0 0,0-3 0 0,3 4 9 16,-3-4-1-16,-3 3-8 0,3-5 18 0,0-4-3 15,0 0-1-15,0 0 0 16,0 0-2-16,-4 3-1 0,4-3 0 0,0 0 0 0,0 0-11 0,0 0 0 16,0 0 0-16,0 0 0 0,0 0 0 0,0-7-9 15,0-2 9-15,4 0 0 0,-4-4-14 0,3 7 4 0,-3 6 1 0,0 0 0 16,7-3 9-16,0-4-13 0,0 1 5 0,0 3 8 15,-7 3-8-15,7 0 8 0,0 0 0 0,1-3 0 16,-5 3 0-16,4-3 0 0,0 0 0 0,0 3 0 16,0-4 0-16,0 1 0 0,0 0 8 0,0-3-8 15,0 0 8-15,4-1-8 0,-4-5 0 0,0 2 8 16,4 4-8-16,-4-3 10 0,0 2-10 0,-4-2 10 16,4-4-10-16,-7 4 8 0,4 0-8 0,-1-1 8 15,-3-2 24-15,0 5 5 0,-3-2 1 0,3 0 0 16,-4 2-19-16,4 1-4 0,-3 0-1 0,3 6 0 15,-4-10 2-15,4 10 1 0,0 0 0 0,0 0 0 16,0 0-26-16,0 0-6 0,0 0-1 0,0 0 0 16,0 10-23-16,4-1-5 0,-4 1 0 0,3 2-1 15,-3 1 34-15,7 2 11 0,-3-8 0 0,3 5 0 16,-3-2 0-16,3 2 0 0,0-2 0 0,3-4 0 0,-3 0 0 16,4 0 0-16,0-2 0 0,-1-1 0 0,1-3 0 0,-1 0 0 15,4-3 0-15,-3-1 0 16,0 4 0-16,3-6 9 0,0 3-9 0,-4-6 12 0,4 5 9 0,1-2 3 15,-5-3 0-15,1-1 0 0,-1 4-10 0,-3 6-2 16,4-3 0-16,0 0 0 0,-1 3-2 0,-3 0-1 16,4 0 0-16,-4 3 0 0,3 0-9 0,-3 0 0 15,1 7 0-15,-1 2 0 0,-4 1-10 0,4-1 10 16,-3 10-13-16,-1-3 5 0,1 0-3 0,-1 0 0 16,1-1 0-16,-4 4 0 15,0-6-16-15,0 3-3 0,-4 3-1 16,1-6 0-16,-4-7 31 0,3 13 0 0,-6-10-8 0,-1 1 8 0,0-4 0 0,-3 4 0 0,4-7 0 15,-4 0-9-15,3-2 9 0,0-4 0 0,4 0 0 0,0-4 0 16,7 4 9-16,-3-6 1 0,3 0 0 0,3-7 0 16,1 4-21-16,3 0-4 0,-4-1-1 15,8-6 0-15,0 1 28 0,-1 2 4 0,1 1 2 0,-1-4 0 16,4 3-18-16,-3 4 0 0,-4 6 8 0,4-3-8 16,-1-1 0-16,-3-2-9 0,4 9 1 0,-4-6-635 15,4 6-126-15</inkml:trace>
  <inkml:trace contextRef="#ctx0" brushRef="#br0" timeOffset="14161.03">12612 4775 1074 0,'0'-13'30'0,"0"13"8"0,0 0-30 0,0 0-8 0,0 0 0 0,0 0 0 16,0 0 104-16,0 0 19 0,0 0 4 0,0 0 1 15,0 0-52-15,0 0-9 0,0 0-3 0,0 0 0 16,0 0 0-16,0 0 0 0,0 0 0 0,0 0 0 16,0 0 0-16,0 0 0 0,0 0 0 0,0 0 0 0,0 0-51 0,0 7-13 15,0 2 0-15,3 1 0 16,4-1-48-16,-3 3-13 0,3 1-3 0,0 3 0 0,0-1 52 0,4 4 12 15,-8-3 0-15,4 0 0 16,0 2 0-16,0-2 0 0,-3 0 0 0,3-4 0 16,-4 1-54-16,1-4-8 0,0-3-2 0,-1 4 0 15,1 2-51-15,-4-2-10 0,3 6-3 0,-3-7 0 0</inkml:trace>
  <inkml:trace contextRef="#ctx0" brushRef="#br0" timeOffset="14637.4">12446 4841 1728 0,'0'0'38'0,"-7"-3"8"0,0 0 2 0,-4-4 0 0,4 4-39 0,-3 0-9 15,3-3 0-15,0-1 0 0,-1 4 53 0,5-3 9 0,-1 3 2 0,4 3 0 16,0 0-48-16,-3-6-8 0,-1-1-8 0,4-2 9 16,4 0 7-16,-1-4 2 0,1 1 0 0,-1-1 0 15,5 4-2-15,2-4 0 0,1-3 0 0,-1 4 0 16,4-1 10-16,1 4 2 0,-5 3 0 0,8-4 0 15,-4 4-13-15,4 0-3 0,-1-1 0 0,4 1 0 16,-3 6-21-16,3-3-5 0,-3 0-1 0,-1 0 0 16,-3 6 15-16,1-3 0 0,-1 6 0 0,0-6 0 15,-4 6 0-15,1-3 0 0,0 4 0 0,-4 2 0 16,0 4-10-16,0-1 1 0,0-5 0 0,-4 5 0 16,4-3-28-16,-3 4-6 0,-1 0-1 0,1-1 0 15,-4 4 23-15,-4-4 4 0,4 4 1 0,-3-7 0 16,-1 4 16-16,1 3 0 0,-1-4 8 0,1 1-8 15,-4-10-45-15,3 6-15 0,1-6-4 16,-1 4 0-16,-3-1 52 0,7-6 12 0,0 0 0 0,0 0 0 0,0 6 48 0,0-6 13 16,0 0 3-16,0 0 0 0,0 0-52 0,0 0-12 15,0 0 0-15,0 0 0 0,0 0 0 0,0 0 0 16,7 0 0-16,0 0 0 0,-3 3 0 0,3 4 0 16,3-4 0-16,1 6 0 0,0-3-12 0,-1-6-4 15,1 7-2-15,-1-1 0 0,4 3 18 0,-3-2 0 16,3-1 0-16,-3-3 0 0,3 3 0 0,-4-3 0 15,4 7 0-15,-3-10 0 0,3 6 0 0,-3-3 0 16,3-3 0-16,0 0 0 16,-3 0-142-16,-1 0-31 0,1 0-7 0</inkml:trace>
  <inkml:trace contextRef="#ctx0" brushRef="#br0" timeOffset="15049.31">13046 4894 1246 0,'0'0'35'0,"0"0"9"0,0 0-36 0,0 0-8 0,0 0 0 0,0 0 0 16,0 0 16-16,0 0 2 0,0 0 0 0,0 0 0 15,0 0 17-15,0 0 3 0,0 0 1 0,7 3 0 16,-4-3-11-16,4 0-3 0,0-3 0 0,0 0 0 16,1 0 31-16,-1-3 7 0,0 2 1 0,3-5 0 15,-3-3 16-15,0 2 4 0,0 4 1 0,0-4 0 0,1 1-39 0,-1-4-8 16,0 1-2-16,-4-1 0 0,1 4-7 0,-1-4-1 15,1 4-1-15,-1 0 0 0,-3-1-2 0,0 1 0 16,0 3 0-16,-3-1 0 0,3-2 2 0,-4 3 0 16,1 2 0-16,3 4 0 0,0 0-3 0,0 0-1 15,-7-3 0-15,0 3 0 0,0 3-23 16,-1-3 0-16,5 4 0 0,-4 2 0 16,3 3-25-16,1 4-3 0,-1-4-1 0,1 4 0 0,3 2 13 0,0 1 4 15,0 0 0-15,0-4 0 0,3 7-7 0,1-6-1 16,-1-1 0-16,1 4 0 15,3 0-15-15,0-4-3 0,0-2-1 0,4-4 0 16,-4 0-14-16,3 0-3 0,1-2-1 0,-1-4 0 0,8 3 45 0,-4-3 12 16,4-3 0-16,-1-4 0 15,1 1-24-15,0-3-2 0,3-1-1 0,-3 1 0 16,3-1-161-16,-4 1-33 0,22-13-7 0,-14 6 0 0</inkml:trace>
  <inkml:trace contextRef="#ctx0" brushRef="#br0" timeOffset="15485.49">13391 4762 1661 0,'0'0'47'0,"0"0"10"0,0 0-45 0,0 0-12 0,0 0 0 0,0 0 0 16,0 0 56-16,0 0 10 0,8 0 2 0,-5 0 0 16,4 4-32-16,0-1-5 0,4 3-2 0,-1 0 0 15,1 1-29-15,-1-1 0 0,5 0 0 0,-5 3 0 16,1 1 8-16,-1-1-8 0,1 1 0 0,-4-4 0 15,0 3 8-15,4 4-8 0,-8-7 0 0,4 4 9 0,0-7-9 0,-3 3 0 16,-1-3 9-16,-3-3-9 0,0 0 12 0,0 0-1 16,0 0-1-16,0 6 0 0,4-2 3 15,-4-4 1-15,0 0 0 0,-4-4 0 0,-3 1-30 0,0 0-7 16,0 0-1-16,0-3 0 0,-3-1 2 0,-1-2 0 16,0-3 0-16,-3-1 0 0,4 0 38 0,-1-2 8 15,-3-1 2-15,3 0 0 0,1-6 12 0,-1 4 2 16,1 5 1-16,6-3 0 0,-3 1-9 0,4-1-3 15,-1 4 0-15,4 2 0 0,4 1-29 0,-4 2 8 16,3 4-8-16,1-3 0 0,3 3 0 0,0 0 0 16,0 0 0-16,3 3 0 0,1 0 0 0,3 0 0 15,-3 3 0-15,-1 0 9 0,1 3-9 0,3 0 0 16,-7 1 0-16,4 2 0 0,-8-3-8 0,4 4 8 16,0-4 0-16,-3 3 0 0,-1 1-24 0,1-4-1 15,-1 7 0-15,-3-4 0 16,0 4-11-16,-3-4-3 0,3 7 0 0,-4-4 0 15,1 1-134-15,-1-4-27 0,-3-3-6 0,4 1-1 0</inkml:trace>
  <inkml:trace contextRef="#ctx0" brushRef="#br0" timeOffset="15837.14">13642 4546 1497 0,'0'0'32'0,"0"0"8"0,0 0 0 0,0 0 4 15,0 0-36-15,0 0-8 0,0 0 0 0,0 0 0 16,7 3 52-16,0-3 9 0,0 3 2 0,0 1 0 0,0-1-50 0,0 0-13 16,4-3 0-16,-1 0 0 0,1 15 36 0,0-2 1 15,3 0 1-15,-4-1 0 0,-3 4-28 0,4-4-10 16,-4 1 0-16,0-1 9 0,-3-2 3 0,3-1 1 16,-4 1 0-16,-3-4 0 0,4 0 3 0,-4 4 0 15,0-4 0-15,0-6 0 0,0 0-1 0,0 0 0 16,0 0 0-16,0 0 0 0,-4 3-29 0,4-3-6 15,-7 0 0-15,4 0-1 0,-4-6 44 0,3-1 9 16,4-5 1-16,-4 2 1 0,4 1-15 0,0-3-3 16,-3-1-1-16,3 0 0 0,0-2 0 0,0-1 0 15,0 0 0-15,3 4 0 0,-3-1 19 0,4 1 4 16,-4 6 1-16,7-4 0 0,-3 4-39 0,-1 0-18 16,4 2 2-16,0 1 0 15,0-3-29-15,4-3-6 0,-1 2-1 0,5 7 0 16,-1 0-178-16,0 0-36 0,0 0-7 0</inkml:trace>
  <inkml:trace contextRef="#ctx0" brushRef="#br0" timeOffset="16842.41">13988 4606 1037 0,'0'0'29'0,"0"0"7"0,0 0-28 0,0 0-8 0,3-7 0 0,-3 7 0 16,0 0 78-16,0 0 14 0,4-3 4 0,3-3 0 15,0-3-44-15,-4 2-8 0,4-2-1 0,-3 0-1 16,3-1 45-16,-3 1 9 0,-1-1 1 0,1-2 1 0,-1 2-26 0,4-2-6 16,-3-1-1-16,-4 4 0 0,3-4-21 0,-3 4-4 15,0-4 0-15,0 4-1 0,0 0-9 0,-3 2-2 16,3 1 0-16,0 0 0 0,-4-4-1 0,4 7-1 16,0 3 0-16,0 0 0 15,0 0 0-15,0 0 0 0,0 0 0 0,-7 0 0 0,7 0-36 0,-7 6-7 16,4 1-2-16,-1-1 0 0,4 3-2 0,-4 1-1 15,4-4 0-15,0 3 0 0,0 4-1 0,4 0 0 16,-4-1 0-16,4-2 0 16,3 2-3-16,-4 1-1 0,4-4 0 0,-3-3 0 0,3-3 2 0,0 1 0 15,0-4 0-15,0 0 0 16,3 3-11-16,-2-3-1 0,2-7-1 0,1 1 0 0,-1-3 82 0,4-1 16 16,-3 1 3-16,3-4 1 0,-3 1-52 0,-1-1-12 15,-3 1 0-15,0 2 0 0,0 1 0 0,-3-4 0 0,3 1 0 16,-3 2 0-16,-4 1 54 0,0 0 8 15,0-1 2-15,-4 4 0 0,4-3-19 0,-4 2-3 0,4 7-1 0,0 0 0 16,0 0-14-16,0 0-3 0,-3-6-1 16,3 6 0-16,0 0-23 0,0 0 0 0,0 0 0 0,0 0 0 15,7 3-47 1,-3 0-13-16,3 4-4 0,3-1 0 0,-3 3 47 0,4-2 9 0,-1-1 8 0,5 0-12 16,-5 0 12-16,1 4-8 0,3-1 8 0,-4 1-8 15,1-4 8-15,0 0 0 0,-4 3-9 0,0 1 9 16,0-1 0-16,-4 1 0 0,1-1-9 0,-4-3 9 15,0 1-15-15,-4-1 1 0,4 3 0 0,-3-2 0 16,-1 2-17-16,1-3-3 0,-4 4-1 16,0-4 0-16,-1 0 47 0,-2-3 8 0,-1 1 3 0,4 2 0 0,-3 0-37 15,3-3-7-15,0 0-2 0,7-3 0 0,0 0 34 0,0 0 6 16,0 0 2-16,0 0 0 0,0 0-31 0,0 0-5 16,0 0-2-16,0 0 0 0,3-12 19 0,1 6 0 15,6-4 0-15,-3 4 0 16,4-7-55-16,-1 4-7 0,1-4-2 0,0 1 0 15,-1 6 91-15,1-4 17 0,3-2 4 0,-4-1 1 0,1 0-32 16,0 1-6-16,-1-7-2 0,1 3 0 0,-4 1-9 0,0 2 12 16,0-2-12-16,0-1 12 0,0-3-12 0,0 3 0 15,-3 4 0-15,3-1 0 0,-4-2 0 0,1 2 0 16,-1 1 0-16,-3-1 0 0,4 0 42 0,-4 4 6 16,0 0 2-16,-4 2 0 0,4 1-6 0,0 6 0 15,0 0-1-15,0 0 0 0,0 0-7 0,0 0-2 16,-7 6 0-16,4 1 0 0,-1-4-26 0,1 3-8 0,-1 0 0 15,1 1 0 1,3 8-20-16,-4-2-8 0,4 2-2 0,0-5 0 16,0-1-3-16,4-2-1 0,-1 5 0 0,1-2 0 0,-4-7 34 0,3 3 0 0,4 3 0 15,-3-2 0-15,-1-1-58 16,4-6-5-16,-3 3-1 0,3-6 0 0,0 3 52 0,0-3 12 0,0-4 0 0,-3 1 0 16,6 3 0-16,-3-3 0 0,0-4 0 0,4 1 0 15,-4 0 0-15,4-1 0 0,-4 1 0 0,0-1 0 16,7-2 0-16,-4 2 0 0,1 4 0 0,-4 0 0 15,0 3 11-15,0-4 5 0,4 4 0 0,-1 0 1 16,1 6-17-16,-1 0 0 0,1 1-11 0,0-1 11 16,-1 0-12-16,1 0 12 0,-4 0-12 0,3 3 12 0,1 4 0 15,-4-4 0-15,0 0 0 0,0-3 0 16,0 4 0-16,-3-1 0 0,3 0 0 0,-4 1 0 0,1-1-10 16,-1 0 10-16,1-3-8 0,3 4 8 15,-4-4-40-15,-3-3-4 0,0 0 0 0,8 3 0 16,-5 0-84-16,4-3-16 0,0-3-4 0</inkml:trace>
  <inkml:trace contextRef="#ctx0" brushRef="#br0" timeOffset="18052.27">14954 3806 1627 0,'0'0'46'0,"0"0"10"0,0 0-44 0,0 0-12 0,0 0 0 0,0 0 0 0,0 0 66 16,0 0 11-16,0 0 3 0,0 0 0 16,0 0-93-16,0 0-19 0,0 6-3 0,4-2-1 0,-1 8 36 0,1 1 0 15,3 2 0-15,-4 4 0 0,8 0 0 0,-4-3-12 16,4 6 12-16,-4-4-13 0,3 1 13 0,1 3 0 16,-1-3 9-16,-2 0-9 0,2-4 0 0,-3 4 0 15,0-9 0-15,-3 2 0 0,3-6 0 0,-4 1 0 16,1-1 0-16,-1-3 0 0,1 3 0 0,-4-6 0 15,3 7 0-15,-3-7 0 0,0 0 0 0,0 0 0 16,0 0 0-16,0 0 0 0,0 0 0 0,-7-7 0 16,0 1 0-16,-3 0 0 0,3-4 40 0,-4 4 3 15,4-3 0-15,-4-1 0 0,8 1-18 0,-4 3-3 16,0-4-1-16,3 4 0 0,4 6 27 0,0 0 6 16,0 0 1-16,0 0 0 0,0 0-55 0,0 0-8 15,0 0-4-15,0 0 0 16,0 0-26-16,7 0-6 0,4 0 0 0,0 0-1 0,-1 0 27 0,1 0 6 0,3-6 0 0,-4-1 1 15,4 1 11-15,1 0 0 16,-1 0 0-16,3-1 0 0,-3 1 8 0,1 0 4 0,-8 0 1 16,0-1 0-16,3 1 13 0,-3 3 2 0,-3 0 1 0,3 0 0 15,-7 3-1-15,0 0 0 0,0 0 0 0,0 0 0 16,0 0-16-16,0 0-4 0,0 0-8 0,0 0 12 16,3 3-12-16,1 3-8 0,-1 0 8 0,1 1-13 15,3-1-11 1,-3-3-3-16,-1 3 0 0,4 1 0 0,-3-4 7 0,3 0 0 0,-4 0 1 0,4 0 0 15,0-3 5-15,0 0 1 0,-3 0 0 0,-4 0 0 16,7-3 13-16,-7 3 0 0,7-3 0 0,0 0 0 16,-3-4 0-16,3 4 0 0,-4 0 0 0,-3 3 0 15,0 0 0-15,0 0 0 0,0 0 0 0,0 0 0 0,0 0 28 16,0 0 1-16,0 0 1 0,0 0 0 16,0 0-48-16,0 0-10 0,4 0-1 0,3 3-1 0,-7 4 8 15,7-4 2-15,-4 3 0 0,4 0 0 16,-3 4-20-16,3-1-3 0,0-9-1 0,-3 3 0 0,3-3 36 0,3 0 8 15,-3-3 0-15,0-3 0 16,4 3-53-16,0-4-9 0,3-2-2 0,0 0 0 0,0-4 103 0,-4-3 20 16,5 1 4-16,-1-4 1 0,0-3-27 0,-4 0-5 15,5-6 0-15,-5 3-1 0,1 0 18 0,-4-1 4 16,-4 8 1-16,-3-4 0 0,-3 0 6 0,3-3 2 16,-4 0 0-16,1-4 0 0,-4 4-18 0,0 0-4 15,-4 0-1-15,4 0 0 0,-7 3-11 0,0 3-3 16,0 7 0-16,-4-10 0 0,4 15-4 0,3 1-1 15,1 0 0-15,-1 3 0 0,1 3-20 0,2 0 8 0,1 3-8 16,0 3 0-16,0 0 0 0,4 1-18 16,6 2 3-16,-3 4 1 15,0 2-21-15,0 1-4 0,0 3-1 0,4-3 0 0,-1 2 26 0,1 1 5 0,3 0 1 16,4-3 0-16,-1-4-8 0,1 1-2 0,3-1 0 16,0 1 0-16,0-10-19 15,0 0-4-15,4-3-1 0,-4 3 0 0,7 0 42 0,-3 1 0 0,-1-8 0 0,1 1 0 16,0-3 0-16,-1 0-15 0,-6-1 4 0,6 1 1 15,-13 6 10-15,7-6 0 0,-8 6 10 0,-3 0-10 16,0 0 19-16,0 0-3 0,0 0 0 0,0 0 0 16,0 0-16-16,0 0 0 0,0 0-11 0,7 0 11 15,4 6-43-15,-4 7-1 0,0-7-1 0,0-3 0 16,-4 3 5-16,4 1 2 0,1-1 0 0,-1 3 0 16,3-2 17-16,1-1 3 0,-4 3 1 0,3-9 0 0,1-3 17 15,0-3-12-15,-1 6 12 0,1-10-10 16,-4 4 10-16,3 3 14 0,1 0-3 0,0 0-1 0,-1 3 30 15,1 0 5-15,-4-3 2 0,3 3 0 0,1 0-28 0,0-7-6 16,-4 7-1-16,3 0 0 0,1 0-12 0,-4 0 0 16,7 0 0-16,0 0 0 0,-7 0-16 0,7 0-7 15,0 0-1-15,0 0 0 16,1 7-140-16,-1-7-29 0,17 0-6 0,-9 0-1 0</inkml:trace>
  <inkml:trace contextRef="#ctx0" brushRef="#br0" timeOffset="18924.5">16623 3424 1868 0,'0'0'41'0,"0"0"9"0,0 0 2 16,0 0 0-16,0 0-42 0,0 0-10 0,0 0 0 0,-4-10 0 15,4 4 44-15,-3 0 6 0,3 6 2 0,0-3 0 16,-4-7 3-16,4 10 1 0,0 0 0 0,0 0 0 0,0 0-20 16,0 0-3-16,-3-6-1 0,3 6 0 15,0 0 0-15,0 0 0 0,0 0 0 0,0 0 0 16,-4 3-53-16,1 10-11 0,-1-7-3 0,1 3 0 0,3 1 11 0,0 2 3 15,3-2 0-15,-3-1 0 16,7-6-22-16,-3 6-4 0,-1-2-1 0,8-4 0 0,-4 0 20 0,0-3 3 16,-3 0 1-16,3 0 0 0,0-3 24 0,-4 3 0 15,1-3 0-15,-1-4-8 0,4-2 8 0,-3 9 0 16,-1-6 0-16,-3-4 0 0,4 10 17 0,-4 0 3 16,-4-6 0-16,4-6 0 0,-3 5 17 0,-1-2 4 15,1 3 1-15,-4 3 0 0,3-7-21 0,-3 7-4 16,-3 0-1-16,2 0 0 0,5 3-8 0,-4 0-8 15,3 0 12-15,4 0-12 16,-3 3-24-16,-1 3-12 0,4 4-3 0,0-7 0 16,0 3-71-16,4 0-14 0,3 4-4 0,0-10 0 15,0 6 52-15,0 0 9 0,0-6 3 0,4 0 0 0,-1 0 51 0,1 0 13 0,-1-6 0 0,1 0 0 16,0-7 0-16,3 4 0 0,-4-4 0 16,1 4 0-16,-1-10 0 0,1 6 0 0,0-2 0 0,-1-1 0 15,1 3 48-15,-4-2 13 0,0-1 3 16,-4 0 0-16,8 1-30 0,-7-1-6 0,-4 0 0 0,0-2-1 15,0-1 23-15,0 0 5 0,-4 3 1 0,1-3 0 16,-1 4-11-16,0-7-1 0,-3 3-1 0,0 0 0 16,-3-3 10-16,3 7 3 0,0-4 0 0,0 3 0 15,0 4-16-15,-1 2-4 0,5 1 0 0,-1 2 0 16,4 7-14-16,0 0-3 0,0 0-1 0,0 0 0 16,0 0-28-16,0 0-6 0,0 0 0 0,4 7-1 15,-1 8-22-15,5-8-4 16,-1 5-1-16,0 4 0 0,3 0 27 0,1-1 5 0,-1 4 0 0,1 0 1 0,0-3 0 15,-1-1 0-15,1 4 0 0,-4-3 0 0,3-4 11 0,-6 4 0 16,3 3 0-16,0-4 0 0,-3 1 0 0,-1-10 0 16,4 7 0-16,-3-4 0 15,-4-2-39-15,-4-1-12 0,4 0-2 0,-3-3-1 0,3-3 38 0,0 0 16 16,0 0-12-16,-7 3 12 0,-1 1 10 0,1-1 10 16,0 0 1-16,-3-3 1 0,3-3 22 0,0 0 4 15,0 3 0-15,0-4 1 0,7 4-3 0,0 0-1 16,0 0 0-16,0 0 0 15,0 0-61-15,0 0-13 0,0 0-3 0,0 0 0 0,0 0 8 0,0 0 2 16,3-3 0-16,1 0 0 0,3-6 9 0,0 2 1 16,-4 4 1-16,4-3 0 0,0 0 11 0,0 0 0 15,4-1 0-15,0 4 0 16,3-6-90-16,3-1-19 0,-6-5-4 0,3 2-487 0,0 1-98 16</inkml:trace>
  <inkml:trace contextRef="#ctx0" brushRef="#br0" timeOffset="19870.05">17713 2762 1558 0,'0'0'34'0,"0"0"7"0,-4-3 2 0,4 3 1 16,-3-10-35-16,-1 4-9 0,4 6 0 0,0-6 0 0,0 0 55 0,0-1 9 15,4 1 1-15,-1 3 1 0,1 0-37 0,3-7-7 16,4 4-2-16,3 0 0 0,-7 3 20 0,3-4 3 16,4 4 1-16,4 0 0 0,0 0-36 0,3 3-8 15,-3-3 0-15,3 6 0 0,-4-3 8 0,1 6-8 16,0-3 12-16,-1 7-4 0,-3-4-8 0,0 4 0 16,1-1 0-16,-5-3 0 0,-3 4 0 0,0 2 10 15,0 4-10-15,-3-7 10 0,-1-2-10 0,-3 2 0 16,0-3-10-16,0 4 10 15,-3 2-27-15,-1 1 1 0,-3 2 0 0,0-2 0 0,0-1 26 16,-3 1 0-16,-1-4 0 0,-3 4 0 0,3-4 0 0,-3 1 0 16,-3-4 9-16,2 3-9 15,1-2-51-15,4-1-17 0,-4-3-3 0,3 3-1 16,1-2-33-16,2-4-7 0,1 0-2 0,7 0 0 16,0 0 30-16,-3-4 7 0,-1-8 1 0,4-1 0 0,0 4 60 0,4-4 16 15,-1-2 0-15,1 2 0 0,3 1 8 0,-3 2 5 0,3-5 1 16,-4 2 0-16,4 0 20 0,-3 4 4 0,-1-4 1 0,1 4 0 15,-1 3 14-15,-3 6 3 0,0 0 1 0,0 0 0 16,0 0-8-16,0 0-1 16,0 0-1-16,0 0 0 0,4-3-12 0,-4 3-3 0,3-7 0 0,-3 7 0 15,7 4-32-15,-3-1-11 0,3 0 0 0,0 3 0 16,-3-3 2-16,3 0 0 0,0 0 0 0,0 1 0 16,0-1 9-16,-4 3 0 0,4-3 0 0,0-3 8 15,0 6-8-15,0 1-10 0,-3-1 10 0,7-3-13 16,-4 0-53-1,0-3-10-15,0 0-3 0,0 0 0 0,0 0-15 0,0-3-3 0,4 0-1 0,-4-3-242 16,0 3-49-16</inkml:trace>
  <inkml:trace contextRef="#ctx0" brushRef="#br0" timeOffset="20825.16">18182 2712 1796 0,'0'0'40'0,"0"0"8"0,0 0 1 0,0 0 1 0,0 0-40 0,0 0-10 15,0 0 0-15,-7 0 0 0,0 3 18 0,0-3 2 16,3 6 0-16,-3 1 0 0,4 5-20 0,-1 1-16 15,1-4 4-15,3 4 0 0,-4-1 3 0,8-3 1 16,-4 4 0-16,3-7 0 0,1 4-9 0,3-1-2 16,-4-3 0-16,5 1 0 15,-1-1-36-15,3 0-7 0,-3-6-2 0,0 0 0 0,4 0 52 0,-1-6 12 0,5 0 0 0,-5 3 0 16,8-1 24-16,-4-2 8 16,4-3 2-16,-11-1 0 0,3-2-14 0,1 5-4 15,-8-2 0-15,4 3 0 0,-3-7 19 0,-1 7 3 0,-3 6 1 0,-3-9 0 16,3 2 20-16,-4 1 4 0,-3 0 1 0,4 0 0 15,-4 2-33-15,3 4-7 0,-3-6 0 0,0 6-1 16,4 0-23-16,3 0-13 0,0 0 1 0,0 0 1 16,-11 0-6-16,11 0-2 0,0 0 0 0,0 0 0 15,0 6-25-15,0-6-6 16,0 0-1-16,0 0 0 0,3 0 15 0,5 4 2 0,-8-4 1 0,7 0 0 16,0-4 43-16,0-2 9 0,3 3 1 0,1-6 1 15,-1-1-10-15,1 4-3 0,0-7 0 16,-4 1 0-16,3-4 4 0,1-6 0 0,-1 10 0 0,1-10 0 15,0 0 0-15,-4 3 0 0,0 0 0 0,0 0 0 0,0-3 22 16,-7 0 5-16,3-3 1 0,1 3 0 0,-4 4-13 16,-4-4-3-16,4 9 0 0,-3-6 0 0,3 0 23 15,-7 10 4-15,3-4 1 0,-3 4 0 0,4 0-7 0,-4 2-1 16,7 4 0-16,0 3 0 0,0 0-28 0,0 0-7 16,-7 3-1-16,-1 1 0 0,5 2-8 0,-1 0-11 15,4 7 3-15,-3-1 0 16,-1 1-26-16,4 6-5 0,0-1-1 0,0 4 0 0,4 0 29 15,-1 0 11-15,-3-3-8 0,7 3 8 0,-3-3-15 0,3 0 3 16,-3-4 0-16,3 1 0 16,0 0-42-16,7-7-8 0,-11 4-2 0,4-7 0 15,0 0 28-15,4 0 4 0,0 1 2 0,3-7 0 0,0 0 14 16,-4 0 4-16,1 0 0 0,3 0 0 0,-10-7 20 0,3 4 5 16,0 0 1-16,0 0 0 0,-4-3 5 0,-3 6 1 15,0 0 0-15,0-7 0 0,-3 1 3 0,-1 0 1 16,1 0 0-16,-4 2 0 0,0-5 19 0,-4 0 4 0,4 2 1 15,-4-2 0-15,4 6-28 0,0-3-4 0,0 2-2 0,7 4 0 16,0 0-14-16,0 0-12 0,0 0 3 0,0 0 0 16,0 0-24-16,0 0-5 15,0 0-1-15,0 0 0 0,7 0 4 16,0 0 1-16,4-3 0 0,0 3 0 0,3 0 24 0,0-6 10 0,0 6-8 0,-4-3 8 16,8 0 0-16,-11 3 0 0,7-3 0 15,-3 3 0-15,-1 0 0 0,1 0 8 0,-4 0 0 0,0 3 0 16,0-3-8-16,0 3 8 0,-3 6-8 0,3-6 8 0,0 4-8 15,-4 2-10-15,4 1 10 0,-3 2-13 0,-1 1 13 16,1-4-11-16,0 4 11 0,3-4-10 16,0 0-18-16,-4 1-4 0,1-4-1 0,3 0 0 0,-4 1 9 0,4-4 3 15,-7-3 0-15,0 0 0 16,0 0 21-16,4 0 12 0,-4 0-2 0,7-3 0 0,0-1 26 0,0-2 6 16,-3 0 1-16,-1 0 0 0,-3-1 16 0,4-2 3 15,-4 0 1-15,0-1 0 0,0 1-24 0,0 2-5 16,0-5-1-16,-4 6 0 0,4 6 6 0,0 0 1 15,0 0 0-15,0 0 0 0,0 0-32 0,0 0-8 16,0 0 0-16,0 0 0 16,0 0-20-16,0 0-8 0,7 6-1 0,-3 0-1 15,-1 4 0-15,1-4 0 0,3 3 0 0,-4 4 0 16,4-4-8-16,-3 4-2 0,3-1 0 0,0-2 0 0,-3-1 16 0,3 4 4 16,0-10 0-16,0 3 0 15,0 0-96-15,0 1-18 0,0-4-4 0</inkml:trace>
  <inkml:trace contextRef="#ctx0" brushRef="#br0" timeOffset="24779.23">8855 6214 806 0,'0'0'17'0,"0"0"4"0,7 0 1 0,0 0 2 0,3-6-24 0,5 6 0 16,-5 0 0-16,4-3 0 0,4-3 0 0,3-1 0 16,0 1 0-16,4 0 0 0,-4 3 0 0,4-4-13 15,-1-2 1-15,1 3 1 0,0-1 11 0,3 1 16 16,-3 0-4-16,3 0-1 0,4-1-11 0,-4 4-16 16,4 0 4-16,10-3 1 0,0-1 19 0,-6 4 3 15,6-3 1-15,0 0 0 0,1 3-12 0,-5-4 0 16,1 1 0-16,7 3 0 0,0 0 0 0,7 0 0 15,-7-4 0-15,3 4 0 0,1 0 13 0,2 0 4 16,-9 3 1-16,6-3 0 0,1 3-29 0,-1-3-5 0,7 0-2 16,1 3 0-16,3-4 70 0,-7-2 15 0,3 12 2 15,1-6 1-15,3 0-10 0,0 0-1 0,3 4-1 16,1-4 0-16,-4-4-25 0,-4 4-5 0,4 0 0 16,0-3-1-16,0 3-6 0,3-3-1 0,1 0 0 0,3 0 0 15,-11-3 14-15,1-1 2 0,3 4 1 16,3-3 0-16,-3 0-2 0,0 3-1 0,0-1 0 0,-3 1 0 15,-4 3-16-15,-8-3-3 0,5 3-1 0,-1-6 0 16,-6 6 1-16,-1-3 0 0,-7 6 0 0,7-3 0 16,-6 0-15-16,-1 0 0 0,-10 3 0 0,-1-3 0 15,1 3 0-15,-7 0 11 0,-1-3 0 0,-2 3 0 16,-5 1-11-16,1-4 0 0,-4 6 0 0,0-6 0 16,-4 0 12-16,-3 0 0 0,0 0 0 0,0 0 0 0,0 0-12 15,0 0 0-15,0 0 0 0,0 0 0 0,0 0 0 16,0 0 0-16,0 0 0 0,0 0 0 0,0 0 0 0,-3-6 0 15,-4-4 0-15,0 4 0 0,7 6-12 0,-11-6 1 16,4-4 1-16,0-2 0 0,-4 5 27 16,4 1 6-16,7 6 1 0,-3-6 0 0,-11-4 12 0,10 1 4 15,-3 3 0-15,0 0 0 0,-4-4-14 0,-3 4-2 16,11-4-1-16,-11 1 0 0,10 3 22 0,-10 3 5 16,7-1 1-16,-4-2 0 0,4 0-21 0,4 3-4 15,3 3-1-15,0 0 0 0,0 0-3 0,0 0-1 16,0 0 0-16,0 0 0 0,-7-3-10 0,7 3-3 15,0 0 0-15,0 0 0 0,0 0-8 0,0 0-11 16,0 0 3-16,0 0 0 16,0 6-20-16,10-3-3 0,4 6-1 0,-3-5 0 0,3 2 16 15,-3-3 4-15,6 6 0 0,1-2 0 0,-4-1 12 0,-3 0 0 16,6 4 0-16,-2-7 0 0,-5 0 0 0,1 3 0 0,-4 0 0 16,3 1 0-16,-3-1 0 0,4 0 0 0,-4 1 0 0,-7-1-9 15,7 0 9-15,0 3 0 0,-7-2 0 0,4 2 0 16,-4 1 0-16,0 2-12 0,-4 1 2 0,1-1 0 15,-1 1 10-15,1-1 0 0,-5 1 0 0,1-1 0 16,0-2-10-16,-3 5 0 0,3 1 0 0,-4-3 0 16,4 2-178-1,4-2-36-15,-8 3-8 0,11-16 0 0</inkml:trace>
  <inkml:trace contextRef="#ctx0" brushRef="#br0" timeOffset="25517.29">13208 5716 914 0,'0'0'20'0,"-4"-7"4"0,4 7 0 15,-3 0 3-15,3 0-27 0,-4-6 0 0,4 6 0 0,-3-9 0 0,3 9 116 0,-7-3 17 16,7 3 4-16,0 0 1 0,0 0-18 0,-4-4-4 15,4 4-1-15,-3-3 0 0,3 3-42 0,0 0-8 16,-7-3-1-16,3 3-1 0,-3 3-52 0,4 0-11 16,-4 1 0-16,0 2 0 0,-1 6-12 0,1-5 1 15,0 5 0-15,0 1 0 0,4 2 0 0,3 1 0 16,-7-3 0-16,7 5 0 16,0-2 1-16,0 3 0 0,7 0 0 0,-7 0 0 0,10-4 10 0,-3 4-10 15,0-3 10-15,4-4-10 0,3 4 10 0,-3-7-13 16,6 1 5-16,1-1 8 0,0-9-16 0,3 0 5 15,0 0 1-15,0 0 0 0,-3-6 10 0,-1 0 14 16,-6-4-3-16,7 4-1 0,-8-3 30 0,1-1 5 16,-1 4 2-16,1-4 0 0,-4-2 5 0,0-1 2 15,-3 1 0-15,-1-1 0 0,1 4-10 0,-8-1-3 0,1-2 0 16,-1-1 0-16,-3 4 13 0,0-4 2 0,-4 1 1 0,1-1 0 16,-4 4-21-16,7 0-5 0,-11-1-1 0,0 1 0 15,4 6-30-15,0-4-10 0,4 1 0 0,-5 3 0 16,5 0-22-1,-1 3-5-15,4 0-1 0,0 0 0 0,0-3-86 0,7 3-18 16,0 0-3-16,0 0-1 16,0 0-21-16,0 0-4 0,0 0-1 0,4 3-320 0,6 0-65 0</inkml:trace>
  <inkml:trace contextRef="#ctx0" brushRef="#br0" timeOffset="26183.34">13674 5709 1378 0,'0'0'30'0,"0"0"6"0,0 0 2 0,0 0 2 0,0 0-32 0,0 0-8 0,0 0 0 0,0 0 0 15,3 4 16-15,1 5 1 0,-1 0 1 0,8 4 0 16,-4 3-18-16,-4-1 0 0,8 4 8 0,0 0-8 16,-4 3 0-16,3-3 0 0,-3-1 0 0,4 1 0 15,-1-3 14-15,-2 3-1 0,-1-7 0 0,3 4 0 16,-6 0-13-16,3-7 0 0,0 0 0 0,-4-2 0 16,1 2 0-16,3-6 0 0,-7 0 0 0,0-3 0 15,0 0 54-15,0 0 8 0,0 0 2 0,0 0 0 0,-7-3 37 0,0-6 8 16,-4-4 2-16,1 1 0 15,-1-1-111-15,-3-2-23 0,3-1-4 0,-3-3-1 0,0 3 28 0,4-2 0 16,-1-1 0-16,4 0 0 0,-4 0 20 0,4 0 10 16,0-3 2-16,4 4 0 0,-8-4 16 15,8 3 3-15,-4 0 1 0,3-3 0 0,4 6-19 16,-4-2-3-16,4 5-1 0,4-3 0 0,-4 7-13 16,4-4-2-16,3 7-1 0,-4-3 0 0,8 2-13 0,-1 1 0 15,1 3 0-15,3 0 0 0,4 3-14 0,-4 3-2 16,3 0-1-16,1 0 0 0,0 0 3 0,-1 4 1 15,-3-1 0-15,4 3 0 0,-4 1 13 0,-3-1 8 16,-1 1 0-16,-3-1-8 0,0 0 0 0,-3 1-9 16,-4-1-1-16,0 1 0 0,-4 2 1 0,-3 1 0 15,-3-1 0-15,-1 1 0 0,-3-1-8 0,3 1-2 16,-6-1 0-16,10 1 0 16,-11-7-122-16,8 4-25 0,-1-4-5 0,4 0-660 0</inkml:trace>
  <inkml:trace contextRef="#ctx0" brushRef="#br0" timeOffset="26903.08">13966 5725 918 0,'0'0'20'16,"0"0"4"-16,0 0 0 0,0 0 3 0,8-3-27 0,-5 0 0 0,4 0 0 0,-3 0 0 15,3-4 72-15,0 4 10 0,0 0 2 0,0-3 0 16,0 3 16-16,0-4 3 0,4 1 1 0,-4-3 0 0,0-1-33 0,3 1-7 15,-3-1 0-15,0 1-1 16,4-4-5-16,-4 1-1 0,-3 3 0 0,3-4 0 0,-4 4 12 0,1-1 3 16,-1 1 0-16,1-4 0 0,-4 7-13 0,0 6-3 15,0-6 0-15,0 6 0 0,-7-7-16 0,7 7-3 16,-4-6-1-16,4 6 0 0,-7-6-22 0,4 3-5 16,3 3-1-16,-11 0 0 0,4 3-20 0,0 0-5 15,3 0-1-15,1 0 0 16,-1 4 3-16,1 2 1 0,-1 0 0 0,1 4 0 0,3-1 2 0,0 1 0 15,0 0 0-15,0 2 0 16,3-2-14-16,1-1-2 0,-1 1-1 0,4-4 0 16,-3 4 0-16,3-4 0 0,0-3 0 0,0 1 0 0,0 2 18 0,0-6 11 15,4 4-12-15,-4-4 12 0,3 0 0 0,1-3 0 16,0 0 0-16,-1 0 0 0,1-6 0 0,-1 6 0 16,4-4 0-16,-3-2 0 0,3 0 0 0,0-7 0 15,0 7 12-15,0-3-3 0,1-4-9 0,-1 1 0 0,0-4 0 16,0 0 0-16,-4-9 10 0,1 9 0 15,-4-2 0-15,0-7 0 0,-3 3 29 0,-1 9 5 16,-3 0 2-16,0 1 0 0,-3 3-11 0,3-4-3 0,-7 4 0 16,3 2 0-16,-3-2 0 0,-4 3 0 0,1 3 0 0,-4-1 0 15,3 8-19-15,1-4-4 0,-1 0-1 0,-3 9 0 16,3-6-8-16,4 0-11 0,0 3 3 0,4 1 0 16,-4-1-20-1,3-3-3-15,4 7-1 0,4-7 0 0,-1 3 10 0,1 0 2 0,-4-6 0 0,7 10 0 16,0-4 6-16,3 0 2 0,1 0 0 0,0-6 0 15,3 7-16-15,0-4-4 16,-4 0 0-16,4 3 0 0,1 1 32 0,-5 2 0 0,1-3 0 0,-4-3 0 16,0 7 0-16,0-1 0 0,0 1 0 0,-4-1 0 15,5 0-16-15,-5 4-9 0,-3-4-3 0,4 4 0 16,-4-1-9 0,0-2-3-16,0 2 0 0,0-2 0 0,-4-4 58 0,4 0 11 0,-3 1 3 0,3-7 0 15,0 12-44-15,0-12-8 0,0 0-1 0,0 0-1 16,0 0-40-16,0 0-8 0,7 3-2 0,0 0 0 15,3-3 31-15,-3-3 5 0,4-3 2 0,-1-3 0 0,1 2 11 0,3 1 3 16,0 0 0-16,0-4 0 0,4 4 20 0,0-3 0 16,-4-1 0-16,3 1 0 0,1 3-14 0,0-4 2 15,-1 1 0-15,1-4-743 0</inkml:trace>
  <inkml:trace contextRef="#ctx0" brushRef="#br0" timeOffset="27873.96">14898 5468 1235 0,'0'0'35'16,"0"0"8"-16,-4-3-35 0,4 3-8 0,-3-3 0 0,-4 3 0 0,3 0 108 0,1-3 19 16,3 3 4-16,-7 0 1 0,3-4-26 0,1 1-5 15,3 3-1-15,-8 0 0 0,1 0-29 0,4 0-7 16,-8 0 0-16,4 3-1 0,0 1-43 0,-3-1-9 16,-1 3-2-16,0 0 0 0,1 4-9 0,-1-1-11 15,4 0 3-15,0 4 0 0,0 0-9 0,4-1-2 16,-1 1 0-16,4-4 0 15,0 0 3-15,4-2 1 0,-1 2 0 0,1-3 0 16,-1 1-27-16,8-1-6 0,-4-3 0 0,3-3-1 0,5-3 39 0,-1 0 10 16,0-7 0-16,-4 1 0 0,4-4 0 0,1-2 0 15,-5-1 0-15,1-3 0 0,-4 4 22 0,3-1 6 16,-6 3 2-16,3 4 0 0,-4 0-4 0,1-4-1 16,-4 7 0-16,0-4 0 0,0 7 30 0,0 3 5 15,0 0 2-15,0 0 0 0,0 0-26 0,0 0-4 0,0 0-2 0,0 0 0 31,-7 3-48-31,0 4-10 0,3 2-1 0,1 4-1 16,3-4-48-16,3 3-10 0,1 1-1 0,-1 0-1 16,4-4-1-16,1-3 0 0,-1 1 0 0,0-4 0 15,3-3 22-15,1 0 4 0,-1 0 1 0,4-3 0 0,-3-1 51 0,3-2 13 16,4-3 0-16,-4-1 0 0,0-2 70 0,0-1 17 0,0-2 3 16,0-4 1-16,-3 3-28 0,0-3-6 0,-1-3-1 0,1 0 0 15,-1 4-44-15,-6-4-12 0,3 0 0 0,-4 0 0 16,-3 0 28-16,0-3 4 0,0 3 1 0,-3-3 0 15,-4 0 18-15,0-1 3 0,0 4 1 0,-4-3 0 16,-3 0-3-16,3 3 0 0,-3 0 0 0,0 4 0 16,-3 2-25-16,2 7-6 0,5-1-1 0,-1 1 0 15,-3 6-20-15,4-1 0 0,-1 4 0 0,0 4 0 0,1-1 0 16,3 3 0-16,0 0-12 0,-4 7 4 0,8 2-4 16,-1 4-1-16,1-3 0 0,3 9 0 0,0 3 1 0,3 4 0 15,1-1 0-15,-1-3 0 0,4 0-8 16,-3-2-2-16,6-1 0 0,-3-3 0 15,4-4-5-15,-4-2-1 0,7-3 0 0,-3-1 0 16,3 1-33-16,0-1-7 0,0-2-2 0,0-4 0 16,-3 0-27-16,3-3-6 0,-4-3-1 0,1 0 0 0,0 0 67 0,-4-3 13 15,0 3 2-15,0-3 1 0,-4 0 21 0,-3-3-11 16,0 6 11-16,0 0-8 0,0 0 71 0,-3-7 14 16,-1 1 3-16,1-3 1 0,-4 2-4 0,0 4-1 15,0-3 0-15,3 3 0 0,-3 0-39 0,7 3-8 16,0 0-1-16,0 0-1 15,0 0-50-15,7-10-9 0,-3 4-3 0,6 3 0 0,1-7 12 0,-1 7 3 16,4 0 0-16,4-3 0 0,-4 3 20 0,7 0 0 0,-3-4 0 16,0 4 8-16,-4 3 36 0,7-3 6 0,-3 3 2 0,-1 0 0 15,-3 0-36-15,-3 3-8 0,3-3 0 16,-3 3-8-16,-1 1 12 0,-3-1-4 0,0 0 0 0,0 0-8 16,0 3 8-16,0-3-8 0,0 4 0 0,1-1 0 15,-5-3-23 1,4 0-11-16,-3 0-2 0,3 0-1 0,-4 1-37 0,1-4-7 15,3 0-2-15,-4 0 0 0,1 0-78 0,-1-4-16 0,4 4-3 16,-3-3-269-16,-1 0-54 0</inkml:trace>
  <inkml:trace contextRef="#ctx0" brushRef="#br0" timeOffset="28016.25">15466 5201 1758 0,'-11'-12'50'0,"8"6"10"0,-8-4-48 0,4-2-12 0,-4-4 0 0,1 3 0 0,-1-2 139 0,-3 2 25 16,4 1 4-16,3 2 2 0,-4 4-86 0,4-3-18 15,0 5-3-15,0 1-1 0,7 3-62 0,0 0 0 16,0 0-16-16,0 0 3 15,0 0-76-15,0 0-15 0,0 0-4 0,3 7 0 16,1 2-12-16,-1-3-4 0,4 4 0 0,4-4 0 16,0 0-22-16,-1 0-5 0,15 13-1 0,-7-9 0 0</inkml:trace>
  <inkml:trace contextRef="#ctx0" brushRef="#br0" timeOffset="28623.12">15628 5139 1235 0,'0'0'35'0,"0"0"8"0,0 0-35 0,0 0-8 0,0 0 0 0,0 0 0 16,0 0 136-16,0 0 26 0,0 0 5 0,0 0 1 16,0 0-63-16,0 0-12 0,0 0-2 0,0 0-1 15,0 0-35-15,0 0-7 0,-3 3-2 0,-5 6 0 16,5-6-46-16,-1 4 0 0,1 5-10 0,-1-6 2 16,4 4-19-16,0 2-3 0,0-5-1 0,0-1 0 15,4 0 23-15,-1 4 8 0,1-4 0 0,3-6-9 16,-3 3 0-16,3-3 0 0,0 0 0 0,3 0 0 15,-3-3 9-15,4 0 0 0,-1-3-9 0,1-1 9 16,0 1 0-16,-4-3 0 0,3-1 10 0,1 1-10 16,-1 2 12-16,-3-5-12 0,1 6 12 0,-1-1-12 15,-4-2 17-15,1 3-3 0,-4 6-1 0,0 0 0 0,3-3 0 16,-3 3 0-16,0 0 0 0,0 0 0 0,0 0-13 16,7 0-8-16,0 3 8 0,0 3-13 0,0-3-3 15,-3 7 0-15,3-4 0 0,-3 0 0 0,3-3 16 16,-4 3 0-16,8-2 0 0,-4-4 0 0,0 3-10 0,3-3 10 15,1-3-10-15,0-1 10 16,3-2 0-16,3 0 0 0,1-3 0 0,0-1 0 0,-1-2 0 0,4-7 10 16,1 0-2-16,-5 0 0 0,4 3 12 0,-7 1 3 15,1-1 0-15,-5 4 0 0,1-1 22 0,-4 0 5 16,-4 4 1-16,1 0 0 0,-4 2 9 0,-4-2 1 16,1 3 1-16,-4-4 0 0,0 4-18 0,0 0-3 15,-4 3-1-15,0 0 0 0,1-1-28 0,3 1-12 16,-4 0 8-16,11 3-8 0,0 0 0 0,0 0-20 15,0 0 3-15,0 0 1 16,0 0-20-16,0 0-3 0,0 0-1 0,0 0 0 0,0 6 12 0,4 1 3 0,-1-4 0 0,4 6 0 31,0 4-8-31,0-1-2 0,4-5 0 0,0 2 0 0,3 0 25 0,-4-2 10 16,4 2-8-16,1 4 8 0,-1-7 0 0,0 3 0 0,-4 4 0 0,1-4 0 16,0-3 0-16,-1 4 0 0,-3-4 0 0,0 4 0 15,0-1 0-15,0 0 0 16,-7-2-9-16,4 5 9 0,-1-2-38 15,-3 2-3-15,-3 4-1 0,-1-7 0 0,1 4-104 16,-1-1-21-16</inkml:trace>
  <inkml:trace contextRef="#ctx0" brushRef="#br0" timeOffset="29858.27">17029 4778 1123 0,'0'0'24'0,"0"0"6"0,0 0 1 0,0 0 1 0,0 0-32 0,0 0 0 0,0 0 0 0,0 0 0 16,0 0 73-16,0 0 9 0,0 0 2 0,0 0 0 16,-4-3-3-16,4 3 0 0,-3-3 0 0,3 3 0 15,-4-6-21-15,4 6-4 0,0 0 0 0,-7 0-1 16,0-4-13-16,0 4-2 0,3 0-1 0,-6 0 0 15,3 4-19-15,-4-1-3 0,0 0-1 0,1 0 0 16,-1 3-16-16,1 4 0 0,-1-1-8 0,1 4 8 16,3-1-12-16,-1-2 12 0,1 2-13 0,4 1 5 15,-1-1 8-15,1-2-8 0,6-1 8 0,-3 0-8 16,4 1 0-16,-1-4 0 0,4 0 0 0,1-2 0 16,-1-1-8-16,3-3 0 0,1 3-1 0,-1-6 0 0,1 0 17 15,3-4 0-15,0 4 0 0,0-6 9 0,0 2 3 16,0-2 0-16,-6-4 0 0,6 4 0 0,-7 0 3 15,-4-1 1-15,4 1 0 0,-7 3 0 0,4-4 24 0,-1 1 6 16,-6 2 1-16,3 1 0 0,-4-3 3 0,1 3 1 16,-4-4 0-16,0 4 0 0,0 0-24 0,0-1-5 15,-1 1-1-15,1 3 0 0,4 0-21 0,3 3 0 16,0 0 0-16,0 0 0 0,0 0-20 0,0 0 2 16,0 0 0-16,0 0 0 15,3-3-14-15,4 0-2 0,4-1-1 0,0-2 0 0,3 0 19 0,0-4 4 16,4 4 1-16,-1 0 0 0,-3 0 11 0,4-1 0 15,0 1 0-15,-1 0 0 0,1 6 0 0,-1 3 8 16,1-3-8-16,-4 6 8 0,4 0-8 0,-4 4 0 0,0 2 0 16,-3-2 8-16,3 2-8 0,-4 1 0 0,-3 3 0 0,0-7 8 15,-3 4-16-15,0-1-4 0,-1 1 0 0,-6-4 0 32,3-3-13-32,3 1-3 0,-3-4-1 0,0-3 0 0,0 0 10 0,0 0 3 0,0 0 0 0,0 0 0 15,0 0-3-15,0 0 0 0,0 0 0 16,0 0 0-16,0-7 19 0,4 1 0 0,-1 0 0 0,1-4 0 15,-4 10-19-15,0-9 0 0,3 3 0 0,1-4 0 16,3 4 68-16,-4-3 14 0,1 2 2 0,-4 7 1 16,0 0-19-16,0 0-4 0,3-3-1 0,-3 3 0 15,7 0-33-15,0 0-9 0,0 0 0 0,4 3 0 16,-4 4 0-16,4-1-10 0,-1 0 1 0,1 1 0 16,-1 2 9-16,-3 0-8 0,8-2 8 0,-8 2-8 0,3-3-6 15,-3 1-1-15,4-1 0 0,-1-3 0 16,1 3-34-16,0 1-7 0,-1-4-2 0,4 0-574 15,0-3-114-15</inkml:trace>
  <inkml:trace contextRef="#ctx0" brushRef="#br0" timeOffset="31369.25">17956 4396 1562 0,'-7'-13'34'0,"7"13"7"0,-3-3 2 0,-1-3 1 0,4-1-35 0,0 1-9 0,0-3 0 0,0 2 0 15,0 1 75-15,4 0 13 0,-1 0 2 0,1-1 1 16,-1 1-34-16,4-3-6 0,0 2-2 0,1 1 0 0,-1 0-25 0,3 3-6 16,1 0-1-16,-1 3 0 0,4-4-17 0,-3 4 0 15,3 4 0-15,0-1 0 0,-3 3 0 0,-1 0 0 16,5 4 0-16,-1-1 0 0,0 4 0 0,-4-1-9 15,1 4 1-15,0 0 0 0,-4-1 0 0,-4 1 0 16,1 0 0-16,-4-1 0 0,0 1 8 0,0-4-8 16,-4 4 8-16,-3 0-8 0,-4-1 8 0,1 1 0 15,-4-3 8-15,3 2-8 0,-3-2 0 16,0-4-18-16,0 1 3 0,3-1 1 16,-3-6-54-16,4 4-10 0,-5-7-2 0,8 6-1 15,0 0-38-15,0-3-7 0,0-3-2 0,0-3 0 16,7-3 67-16,-3-7 13 0,3 1 2 0,0-1 1 0,0-2 87 0,0-1 18 15,3 0 3-15,1 0 1 0,3 1 45 0,-4-1 10 0,-3 4 1 16,4 2 1-16,-1-2-53 0,1 5-12 16,-4-2-1-16,3 3-1 0,-3-4-22 0,4 4-4 0,-4 6 0 15,0 0-1-15,0 0-27 0,0 0 0 0,0 0 8 0,0 0-8 16,7 6 0-16,0-3-17 0,4 1 4 16,-4 2 1-1,3 0-13-15,1 3-3 0,-1-2 0 0,5-1 0 0,-1-3 4 0,0 3 1 0,0 1 0 0,0-1 0 16,0-6 23-16,4 3-11 0,-4-3 11 0,3-3-8 15,1 3 8-15,-4-3 0 0,4 0 0 0,0 0 0 16,-8-4 0-16,1 1 0 0,3 3 0 0,-4-3 0 16,-3-1 0-16,1 1 0 0,-1 3 0 0,-4 0 0 15,1-3 13-15,-4 6 5 0,0 0 1 0,3-4 0 16,-3-2 33-16,0 6 8 0,0-3 0 0,-3 0 1 16,3 0-13-16,-4 0-4 0,4 3 0 0,-7 0 0 15,0 0-35-15,3 0-9 0,-3 6 0 0,4-3 0 16,-4 3-21-16,3 1-7 0,4-1 0 0,0 0-1 15,0 0-25-15,4 4-5 0,-1-4-1 0,4 0 0 16,0 1 14-16,-3-4 2 0,3 0 1 0,4 0 0 16,-4 0 1-16,0-3 0 0,7 0 0 0,-11 0 0 0,4-3 42 15,4 0 0-15,-4 0 8 0,0 0 0 0,0-4 20 0,-3 4 5 16,3-3 1-16,0 0 0 16,-4-1-34-16,1 4 0 0,3 0 0 0,-4-6 0 0,-3 2 12 0,4 1-12 15,-4 0 12-15,3 0-12 0,-3-1 9 0,0-2-9 16,4 3 0-16,-4-4 9 0,0-2-9 0,0-1 0 15,0 1 0-15,0-4 0 0,0-6 0 0,0 3 0 16,0-3 0-16,0 0 0 0,4-3 0 0,-4 0 0 16,0 0 0-16,0-3 0 0,0 3 8 0,0 0 5 15,0 3 2-15,0 0 0 0,0 0 38 0,0 3 8 0,-4 6 2 16,0-2 0-16,1 2-12 0,-1 4-3 16,1-1 0-16,-1 1 0 0,1 0-8 0,-4 5-1 0,7-2-1 0,-7 3 0 15,3 0-25-15,4 3-5 0,0 0 0 0,0 0-8 16,-3 3-9-16,-1 3-9 15,1 1-2-15,-1-1 0 16,4 3-7-16,0 1-1 0,4 2-1 0,-1 1 0 0,1 2 11 0,-1 4 2 0,8-3 1 0,-11 9 0 16,7-9 6-16,3 3 1 0,-3 2 0 0,4-5 0 15,-4 3 8-15,4-3 0 0,3-1-9 0,-4 4 9 16,1-3-12-16,0-4 1 0,-1 1 1 0,1-4 0 16,-1 1-50-16,1-1-9 15,0-3-3-15,-1-3 0 0,-3 1 42 0,4-1 8 0,-4-3 2 0,0 0 0 0,-4-3 20 16,1-1 0-16,-4 4 0 0,0 0 0 15,0 0 12-15,0 0 6 0,0 0 2 0,-4-6 0 0,4-3 35 0,-7 3 7 16,0-1 2-16,0 1 0 16,0 3-16-16,0 0-4 0,0 0 0 0,4-1 0 0,3 4-36 0,-8-3-8 15,8 3 0-15,0 0 0 16,0 0-25-16,0 0-5 0,0 0-1 0,0 0 0 16,4-9-1-16,3 3 0 0,0-1 0 0,4-2 0 0,-1 3 32 0,1-4 13 15,-1 1-1-15,5 3 0 0,-1-4 32 0,-4 1 7 16,4-1 1-16,-3 1 0 0,-1 0-34 0,1 2-6 15,0 1-2-15,-4 0 0 0,-4 3 19 0,1 0 4 16,-1-1 1-16,-3 4 0 0,7-3-11 0,-7 3-3 16,0 3 0-16,0 4 0 0,4 2-36 0,-1 0-7 0,1 7-1 15,3 0-1 1,-3 3-7-16,3-7 0 0,-4 4-1 0,1-4 0 16,3 4-6-16,-4-7-1 0,4 1 0 0,0-1 0 0,0 1 15 0,4-4 2 0,0 0 1 0,-4-3 0 15,0-3 22-15,0 0 0 0,0-3 0 0,0 0 0 16,-4 0 0-16,4-3 0 0,-3 3 9 0,-4-4-1 15,0 1 24-15,3-3 6 0,-3 2 1 0,-3-2 0 16,3 3 9-16,0-1 3 0,-4 1 0 0,4-3 0 16,0 9-17-16,0 0-3 0,0 0-1 0,0 0 0 15,0 0-30-15,-3-7 8 0,3 7-8 0,0 0 0 16,0 0-18-16,0 0-6 0,0 0-2 0,3 0 0 16,4 4 1-16,1-1 0 0,6 3 0 0,-7-3 0 15,3 3 2-15,1 1 1 0,3 2 0 0,0-3 0 16,0 1-26-16,0-1-4 0,0 0-2 0,4-3 0 15,0 0-93-15,-1 1-18 0,19 2-4 0,-5-3-1 16</inkml:trace>
  <inkml:trace contextRef="#ctx0" brushRef="#br0" timeOffset="48294.41">7581 5760 1267 0,'0'0'28'0,"0"0"5"0,0 0 2 0,0 0 1 0,0 0-36 0,0 0 0 16,0 0 0-16,0 0 0 0,0 0 92 0,0 0 11 15,-7-7 2-15,7 7 1 0,-3-3-67 0,-4 0-14 16,3 3-2-16,-3 0-1 0,0 3-22 0,0 0 0 16,0 10 0-16,-4-4 0 15,1-3 0-15,3 4 0 0,-8-7 0 0,5 6 0 0,-1 1 12 0,1-4-1 16,-4 4-1-16,3-4 0 0,0 3-10 0,1 1-14 0,3-7 3 0,0 3 1 16,0-3 18-16,3 0 3 0,1 0 1 0,3-3 0 15,0 0-12-15,0 0 0 0,0 0 0 16,0 0 8-16,0 0-8 0,0 0-9 0,0 0 9 0,0 0-13 15,0 0-1-15,0 0 0 0,10 4 0 0,1-1 0 16,-4 0 3-16,0 3 1 0,0 7 0 0,0-1 0 16,-3 1 10-16,-1 2-8 0,4-2 8 0,-3 6-8 15,-1 6 23-15,-3-3 5 0,0 0 0 0,4 0 1 16,-4 3-21-16,0-3-12 0,0 0 2 16,0 0 0-16,0 0 10 0,0-4 14 0,0 1-3 0,0 0-1 15,0 0-10-15,0-7-12 0,3 1 2 0,-3-4 1 16,0-9 9-16,7 13 12 0,-3 3-2 0,-1-4-1 15,-3-12-9-15,0 0-14 0,0 0 3 0,11 6 1 0,0 1 10 16,-1-4 0-16,4-6 0 0,-3-1-8 16,3 4 8-16,0-3 0 0,0-3 0 0,0 0 8 0,0 0-8 15,0-1 0-15,1 1 0 0,-5-3 0 16,4-1-145-16,-3 1-31 0</inkml:trace>
  <inkml:trace contextRef="#ctx0" brushRef="#br0" timeOffset="48479.78">7486 6148 1407 0,'0'0'40'0,"0"0"8"0,0 0-38 0,0 0-10 0,0 0 0 0,0 0 0 16,0 0 13-16,3-6 1 0,1 3 0 0,0 0 0 16,3-3 7-16,0 2 2 0,0-2 0 0,0 0 0 15,0 0-23-15,0-1 8 0,3 1-8 0,1 0 0 16,0-4 0-16,-1 4 0 0,4 0 0 0,0-4-661 15</inkml:trace>
  <inkml:trace contextRef="#ctx0" brushRef="#br0" timeOffset="48770.91">7895 5502 2004 0,'-10'-3'56'0,"10"3"14"0,0 0-56 0,0 0-14 32,-7 0 0-32,-1 3 0 0,5 1 60 0,-4-1 8 0,0 3 3 0,0 0 0 0,0-3-39 0,3 4-7 15,-3-1-1-15,0 0-1 16,7 4-37-16,-3-1-7 0,3 4-2 0,0-1 0 0,0 4 23 0,3-1 12 16,-3 1-2-16,4 3 0 0,6 0-10 0,-6 0-16 15,3 3 4-15,0-7 1 16,0 4 11-16,7 3-10 0,-10-3 10 0,6 3-10 0,1-3-2 0,-4-1-1 15,0 1 0-15,3 0 0 16,-3 0-26-16,1-4-5 0,-5-2 0 0,4 0-1 16,0 2-71-16,0-2-13 0,-7-1-3 0,0 1-368 15,0-4-74-15</inkml:trace>
  <inkml:trace contextRef="#ctx0" brushRef="#br0" timeOffset="48956.21">7870 6001 1317 0,'-10'-3'37'0,"10"3"9"0,-7-3-37 0,7 3-9 0,0-7 0 0,0 7 0 15,0 0 70-15,0 0 12 0,0 0 2 0,0 0 1 16,0-3-85-16,7-3-18 0,0 0-3 0,4-4-1 16,-8 4 41-16,4-3 8 15,4-4 1-15,-4 4 1 0,0-1-20 0,3 1-9 0,5-4 8 0,-12 1-8 16,11-4-21-16,-7 4-10 0,11-4-1 0,-11 3-1 16,7-2-76-16,0-4-15 0,0 0-4 0,0-3 0 15,0 3 38-15,4-6 7 0,14-16 2 16,-11 7 0-16</inkml:trace>
  <inkml:trace contextRef="#ctx0" brushRef="#br0" timeOffset="49413.8">8209 5480 1267 0,'0'0'112'0,"-3"-6"-89"16,-1 0-23-16,4-3 0 16,-3 2 144-16,-1 1 24 0,4 6 4 0,-7-3 2 0,3 0-48 0,-3 0-10 15,0-1-1-15,0 4-1 0,0 4-66 0,-3-4-12 16,3 3-4-16,0 3 0 0,-4-3-32 0,7 3 0 16,-3 4 0-16,4-1 0 0,-1-3 0 0,1 7 0 15,6 0 0-15,-3-1 0 0,4 1 0 0,-1-1 0 16,4 4-15-16,0 3 5 0,1 0-2 0,2 2-1 15,-3-2 0-15,4 0 0 0,-1 3 1 0,4-6 1 16,-6 3 0-16,2-1 0 16,1-2-16-16,-4 0-3 0,-4-4-1 0,1 1 0 15,-1-4-26-15,1 4-6 0,-4-4-1 0,0-3 0 16,0 4-67-16,-4-7-13 0,1 3-4 0,-1-6 0 16,1 3 76-16,3-3 16 0,-14 0 2 0,10 0 1 0,-6 0 53 0,2-3 0 15,1 3 11-15,0-3-2 0,0 0 82 0,4-3 16 0,-4 3 3 16,0-4 1-16,3 1-49 0,-3 3-10 0,7-3-1 15,0-1-1-15,0 1-42 0,0 3-8 0,7-3 0 16,-7 2 0-16,7-2-15 0,4 3 0 0,-8-3 0 16,11-4 0-16,-7 1 15 0,4 3 0 15,0-1 0-15,3-2-9 0,-7 0-4 0,3-1-1 0,1 4 0 0,3-3 0 16,-7-4 25-16,4 4 5 16,-4-4 0-16,3 4 1 0,-3-1 2 0,0 4 0 0,4-3 0 0,-11-1 0 15,7 4 19-15,-3 0 4 0,-1-4 1 0,1 4 0 16,-1 3-12-16,4 0-3 0,-3 3 0 0,3 0 0 15,-4 0-28-15,4 3 0 0,0-3 0 0,4 3 0 16,0 0 0-16,-1 3 0 0,1 1 0 0,3 2 0 16,0-3-28-16,-3 4-12 15,3-4-3-15,-4 0 0 0,1 1 18 0,-4-1 3 0,4-3 1 0,-4 0-547 16,0 6-108-16</inkml:trace>
  <inkml:trace contextRef="#ctx0" brushRef="#br0" timeOffset="49577.43">8382 5443 2199 0,'0'0'48'0,"-7"-6"11"0,3-1 1 0,1 4 2 0,3 3-50 0,0 0-12 15,0 0 0-15,0 0 0 0,0 0 0 0,0 0-16 16,0 0 3-16,0 0 1 16,0 0-43-16,0 0-8 0,0 0-1 0,0 0-1 15,0 0-145-15,0 0-29 0,14-3-5 0,-3 3-2 0</inkml:trace>
  <inkml:trace contextRef="#ctx0" brushRef="#br0" timeOffset="50271.18">8650 5317 1497 0,'0'0'133'0,"0"0"-106"16,0 0-27-16,0 0 0 0,0 0 93 0,0 0 14 16,0 0 2-16,0 0 1 0,0 0-19 0,0 0-4 15,0 0-1-15,0 0 0 16,-3 4-38-16,-4-1-8 0,3 0-2 0,-3 3 0 0,3 0-13 0,-3 4-2 0,0 2-1 0,4 4 0 31,-1-3-42-31,1 2-9 0,-1-2-2 0,4 2 0 16,0 1-1-16,0 3-1 0,4-3 0 0,-1-4 0 0,1 4 44 0,3-4 9 0,0 1 1 0,0-4 1 15,4-2-22-15,-4 2-18 0,3-3 3 0,1 1 1 16,3-7-1-16,-4 0 0 0,1 0 0 0,0-7 0 16,-4 4 15-16,0-6-11 0,3 2 11 0,1-5-10 15,-1 6 18-15,-2-10 3 0,-1 3 1 0,3-2 0 16,1 2-49-16,-4-2-10 0,0 2-1 15,-4-3-1-15,4-2 29 0,0 2 7 16,-3 6 1-16,-4 1 0 0,0 3 12 0,0-1 0 0,0-2-10 0,4 3 10 16,-4 6 47-16,0 0 13 0,0 0 4 0,0 0 0 15,0 0 8-15,0 0 3 0,0 0 0 0,0 0 0 0,0 0-75 16,0 0 0-16,0 0-12 0,0 0 1 16,0 0 11-16,3 6 0 0,1 0 0 0,-1 1-8 0,4 2 8 15,0-3 0-15,0 1 0 0,0 2 0 16,0-3 0-16,4 7-10 0,-4-7 1 0,0 3 0 15,0-9-37-15,-3 7-7 0,-4-7-2 0,0 0 0 16,7 6-7-16,-7-6-2 0,7-6 0 0,-7 6 0 16,3-7-102-16,1 4-21 0,-4-9-4 0,3-1-1 0</inkml:trace>
  <inkml:trace contextRef="#ctx0" brushRef="#br0" timeOffset="50402.58">8908 5292 2149 0,'-22'-18'47'0,"15"8"9"0,-3-2 3 0,-1-1 2 0,-3 4-49 0,4-1-12 15,2-2 0-15,-2 2 0 0,-1 4 63 0,4 0 9 16,0-1 3-16,0 4 0 0,7 3-60 0,-3-3-15 0,-4 0 0 15,7 3 0-15,0 0 8 0,0 0 0 0,0 0-8 0,0 0 12 32,0 0-54-32,3 6-11 0,4 1-3 0,-3-1 0 15,3 0-120-15,0-3-25 0,3 0-5 0</inkml:trace>
  <inkml:trace contextRef="#ctx0" brushRef="#br0" timeOffset="51095.64">9070 5305 1337 0,'0'0'28'0,"0"0"6"0,0 0-34 15,0 0 0-15,0-6 0 0,0-1 0 0,3 1 105 0,-3 0 15 16,0-4 2-16,0-2 1 15,4 2-42-15,-4 1-8 0,0 0-1 0,0 2-1 0,0-8-17 0,0 2-3 16,-4 1-1-16,4 2 0 0,-3-2-30 0,-1 5-7 16,4-8-1-16,-3 8 0 0,-1 1 52 0,4 6 9 15,-3-6 3-15,3 6 0 0,-4-10-20 0,4 10-3 16,0 0-1-16,0 0 0 16,0 0-42-16,-3 0-10 0,3 0 0 0,-7 7 0 0,3-4 0 0,4 3 0 15,0 7 0-15,0-1 0 16,4-2-24-16,-1 2-7 0,4-2-1 0,-3 2-1 15,6-6 1-15,1-6 1 0,0 7 0 0,-1 2 0 16,1-9-13-16,-1 0-4 0,1 0 0 0,-1-3 0 0,1-3 28 16,0-1 4-16,-1 1 2 0,1-6 0 0,-1 2 14 15,-3-2 0-15,1 2 9 0,-1-2-9 0,0-1 11 16,-4 7-11-16,1-4 12 0,-1 1-12 0,-3 9 48 0,4-6 2 0,-4 0 1 16,0 6 0-16,0 0-41 0,0 0-10 15,0 0 0-15,0 0 0 0,0 0 0 0,0 0 0 0,0 0 0 0,3 3 0 16,4 3 0-16,-3 0 0 0,-1 0 0 0,4 4 0 15,0-4-33-15,1 0-9 16,2 1-2-16,-3-4 0 0,0 3 11 0,4-3 1 16,-1-6 1-16,4 0 0 0,1 3 7 0,-1 0 2 15,-4-6 0-15,1-1 0 0,-1 1 22 0,5-6 0 0,-5 2 0 0,4-2 0 16,0-1 0-16,1-3 0 0,-1 4 0 16,-4-7 0-16,4 3-9 0,-7-2-7 0,4-1-2 0,-4 0 0 0,4 3-1 15,-4-2 0-15,-7-1 0 0,0-3 0 0,0-3 27 16,0 3 4-16,-4 0 2 0,-3-3 0 0,0-7 32 0,-4 7 6 15,-6-3 2-15,3 0 0 0,-4-4 7 0,0 1 2 16,8 3 0-16,-4 0 0 16,-4 12 1-16,0 0 0 0,11 4 0 0,-10 5 0 0,10 1-52 0,-4 3-12 15,4 6 0-15,3 0 0 0,-3 0 0 0,7 4 0 16,0 2 0-16,7 7 0 0,-3 3 0 0,-4 3 0 16,7 0 0-16,4-1 0 15,3 5-48-15,-4-4-13 0,-3-1-3 0,4 1 0 16,3 4 0-16,-3-5 0 0,-4-2 0 0,3 0-614 15,4-3-123-15</inkml:trace>
  <inkml:trace contextRef="#ctx0" brushRef="#br0" timeOffset="51269.75">9440 4860 1958 0,'0'0'43'0,"0"0"9"0,0 0 1 0,0 0 3 0,-3 6-45 0,-4-3-11 0,7 3 0 0,7 1 0 15,-4-1 0-15,4-3 0 0,0 0 0 0,4 0 0 16,0-3-49-16,3-3-12 0,3 0-3 0,-6-3 0 15,10-1 52-15,-10-2 12 0,6 0 0 0,-6-4 0 16,3 1 32-16,-3-4 8 0,3 0 3 0,-4 4 0 16,1-1-69-16,-4 1-14 0,0-7-2 0,4 0-752 15</inkml:trace>
  <inkml:trace contextRef="#ctx0" brushRef="#br0" timeOffset="51865.98">9811 4189 1792 0,'0'0'51'0,"0"0"10"0,0 0-49 0,0 0-12 0,0 0 0 0,0 0 0 16,3 9 0-16,1-3 0 0,-4 1 0 15,0 2 0-15,7 0 0 0,-4 4 0 0,4 3 0 0,-3-4 0 16,3 1 0-16,-3-1 0 0,-1-2 0 0,4 2 0 15,0-6 33-15,4 4 4 0,-1-4 1 0,1 0 0 16,0-2-22-16,-1-1-5 0,1-3-1 0,-1-3 0 16,1-1 9-16,-1-2 1 0,5 0 1 0,-5-4 0 15,-3 1 0-15,4 0 0 0,-4-4 0 0,0 4 0 0,-4-1 9 0,1 4 2 16,-1 0 0-16,-3 6 0 0,0 0-1 16,0 0 0-16,0 0 0 0,0 0 0 0,0 0-31 0,8 6-18 15,-5 3 2-15,4 4 1 0,-3-4-5 0,3 1-2 16,-4-1 0-16,4 4 0 15,0-1-3-15,0-2-1 0,4-7 0 0,0-3 0 16,-4 0-10-16,3 0-3 0,1-3 0 16,-1-4 0-16,1-2 39 0,3 0 0 0,-3-1 0 0,-1-2 0 0,1 2 12 0,-4-2-2 15,0-1-1-15,-4 1 0 0,1-4 44 0,0 0 9 16,-4 1 2-16,0 2 0 0,-8 7 0 0,5 3 0 16,-4-7 0-16,3 4 0 0,-3 3-52 0,0 0-12 15,0-4 0-15,4 4 0 0,3 3 0 0,-7 0 0 16,7 0 0-16,-7 3 0 15,7-3-145-15,-8 4-32 0,8 2-7 0,-3 0-706 0</inkml:trace>
  <inkml:trace contextRef="#ctx0" brushRef="#br0" timeOffset="52523.05">10379 4004 1958 0,'0'3'43'0,"0"-3"9"0,0 0 1 0,-4 0 3 0,-3 6-45 0,0-3-11 0,0 0 0 0,3 4 0 15,1 2 0-15,-4 4 0 0,3-4 0 0,1 4 0 16,3 2 0-16,-4 1 0 0,4-4 0 0,4 4 0 16,-1 0 0-16,1-4 0 0,-1-2 0 0,1-4 0 15,3 3 0-15,-3-2 0 0,3-4 0 0,0 0 0 16,0-6-12-16,0 3-5 0,0 0-1 0,-4-3 0 16,4-4 29-16,-3-2 5 0,-1 3 2 0,5-4 0 0,-5 1 22 0,1-1 4 15,-4-2 0-15,3 6 1 0,-3 6-26 0,0-10-6 16,0 4-1-16,0 6 0 0,0 0-4 0,0 0 0 15,0 0-8-15,0 0 12 0,0 0-12 0,0 0 0 16,0 0 0-16,0 0 0 16,0 0-48-16,0 0-13 0,7 3-3 0,-3 0 0 0,3 0 64 0,-4 1 0 15,4-4 0-15,-7 0 0 0,0 0-12 0,0 0-8 16,7 0-3-16,0 0 0 16,1 0-19-16,-1-4-4 0,0 1-1 0,0-6 0 0,0-1 55 0,-4-5 10 15,4 2 2-15,-3 1 1 0,3-4-21 16,-4-3 0-16,4 4 0 0,-3-4 8 0,3 3-8 0,-3 3 8 15,-4 1-8-15,3-4 8 0,-3 7 28 0,0-4 5 16,0 1 2-16,0-1 0 0,-3 4 13 0,3-1 2 16,0 4 1-16,0 0 0 0,0 3 4 0,0-4 1 15,0 7 0-15,0 0 0 0,0 0-52 0,0 0-12 0,3 0 0 16,1 0 0-16,-1 4 0 0,4-1 0 16,0 0 0-16,0 3 0 0,0 4 0 0,0-1 0 0,4-3 0 15,-4 4 0-15,4-1 0 0,-1-3 0 0,1 1 0 0,-1 2 0 16,1-3 0-16,-4 4 0 0,4-1 0 0,-4-3 0 15,3 1 0-15,-3 2 0 0,-3 0 0 0,3 1 0 16,-4-1 0-16,1 1 0 0,3-1 0 0,-7 0 0 16,0 4-48-16,0 0-13 15,-3-1-3-15,3 1 0 0,-4-4 0 0,0 0 0 16,1 1 0-16,-4-4 0 0,7 0 52 0,-7 1 12 0,3-1 0 0,4-6 0 16,0 0-54-16,-7-3-8 0,4 0-2 0,3 3 0 15,-4-7 52-15,1-2 12 0,-1-4 0 0,4 1 0 16,4-1 0-16,-4 1 0 0,3-1 0 0,1-2 0 0,3 5 22 15,-4 1 7-15,4 3 2 0,-3-1 0 0,3 4 1 16,-4-3 1-16,-3 6 0 0,4-6 0 16,0 2-77-16,-4 4-16 0,7-3-4 0,-4-3 0 15</inkml:trace>
  <inkml:trace contextRef="#ctx0" brushRef="#br0" timeOffset="54475.38">10347 3797 1267 0,'0'0'28'0,"0"0"5"15,0 0 2-15,0 0 1 0,0 0-36 0,0 0 0 0,0 0 0 0,0 0 0 0,0 0 58 0,0 0 5 16,0 0 1-16,0 0 0 0,0 0-52 16,0 0-12-16,3 6 0 0,1-3 0 0,-4 3 0 0,4 1 0 15,-1-1 0-15,1 3 0 0,3 1 0 16,-4-4 0-16,8 3 0 0,-4 7 0 0,0-10 0 0,-4 4 0 16,4-4 0-16,4 0 0 0,-4 4 0 0,0-4 0 15,0 0 0-15,0 1 0 16,0 2-19-16,0-3-6 0,4-3-2 0,-4 4-401 15,0-1-80-15</inkml:trace>
  <inkml:trace contextRef="#ctx0" brushRef="#br0" timeOffset="55349.08">11038 3583 1314 0,'0'0'37'0,"-3"-3"8"0,-1 0-36 0,4 3-9 0,0 0 0 0,0 0 0 15,-7-3 104-15,0 3 20 0,7 0 3 0,-7 0 1 16,-3 3-103-16,3 0-25 0,0 4 0 0,-1 2 0 15,1-3 0-15,0 4 0 0,4-1 0 0,-1 7 0 16,1-1 0-16,-1 4 0 0,8 3 0 0,-4-3 0 0,3-6 0 0,-3-1 0 16,7-2 0-16,-3-1 0 0,3 0 0 0,0 1 0 15,4-4 0-15,-1-3 0 16,4-3 0-16,0-3 0 0,4-3 0 0,0-7 0 0,-1 1 0 0,-3-4 0 16,8 0 0-16,-8-2 0 0,3 2 0 0,-3-3 0 15,-3 0 0-15,-4 0 0 0,0 7 40 0,-3-1 2 16,-1 4 1-16,-6-1 0 0,-1 1 33 0,1 3 8 15,-4-4 0-15,-4 4 1 0,-3 3-17 0,-4 0-3 16,1 3-1-16,-5 0 0 0,5 0-64 0,-4 3-20 16,3 0-1-16,4 0 0 15,0 0-18-15,0 1-3 0,3 2-1 0,0-3 0 16,4 3-19-16,0 0-4 0,0-2-1 0,7-4 0 16,0 0-46-16,0 0-10 0,0 0-1 0,0 0-1 15,7 3-3-15,0 0 0 0,4-3 0 0,0-3 0 0,-1-7 103 0,8 1 25 16,-4 0 0-16,4-4-312 0,-1-3-58 15</inkml:trace>
  <inkml:trace contextRef="#ctx0" brushRef="#br0" timeOffset="55690.83">11370 3082 1653 0,'-4'-19'47'0,"1"13"10"0,-4-10-45 0,3 10-12 0,-3-10 0 0,0 10 0 16,0 0 111-16,0-10 20 0,-3 10 4 0,3-1 1 15,7 7-58-15,0 0-11 16,0 0-3-16,0 0 0 0,0 0-48 0,0 0-16 0,-4 7 8 0,8-1-8 15,-4 10-28-15,7-4-10 0,-4 7-2 0,4 0 0 16,4 0 22-16,-1-1 4 0,1 4 1 0,-1 0 0 0,1 13 13 0,-4-4 0 16,4-9-10-16,-4-6 10 0,3 6 0 0,-3-4 0 15,-3 4 0-15,-1-6 0 0,1-3 12 0,0 2-4 16,-4-2 0-16,3-1 0 0,-6-2-8 0,3-4 8 16,0-6-8-16,-8 10 8 15,1-7-40-15,-3 3-8 0,3-6-1 0,0-6-1 0,-4 6 42 16,4-3 0-16,-4-7 0 0,4 10 0 0,0-6 28 0,0 3 0 15,4-4 1-15,3 7 0 0,0-6-13 0,0-6-4 16,0 5 0-16,7 7 0 16,-4-9-44-16,8 3-8 0,0-1-3 0,-1 1 0 0,1 0 18 0,3-4 3 15,0 7 1-15,0-6 0 0,4 3 31 0,-1-4 6 16,5 4 2-16,-1 0 0 16,3-7-87-16,-6-3-18 0,7-2-3 0,-1 5-718 0</inkml:trace>
  <inkml:trace contextRef="#ctx0" brushRef="#br0" timeOffset="61740.98">9853 12162 939 0,'0'0'20'0,"-3"-3"5"0,-5 3 1 0,1-3 1 0,4-3-27 0,-1 3 0 0,4 3 0 0,-3-4 0 16,-8 1 10-16,11 0-10 0,-3-3 12 0,3 6-12 15,0 0 0-15,0 0 0 0,0 0-15 0,0 0 5 16,0 0 10-16,0 0 11 0,-4-6-3 0,4 6 0 0,0 0 1 0,0 0 0 16,0 0 0-16,0 0 0 0,0 0 9 0,0 0 2 15,0 0 0-15,0 0 0 0,0 0-32 0,0 0-7 16,4 0-1-16,-1 3 0 0,11-3 48 0,-3 3 10 16,0 0 2-16,3 0 0 0,0-3-10 0,3 3-2 15,1 4 0-15,3-4 0 0,0 3 0 0,1-3 0 16,-1 3 0-16,3-2 0 0,1-1-16 0,0 0-3 15,7 3-1-15,-4 3 0 0,0-2-8 16,4 2 8-16,3-3-8 0,7 1 8 0,1 2 0 0,3-3 0 16,-4 1 0-16,0-1 0 0,1 3 4 0,2 1 0 15,1-7 0-15,7 0 0 0,0 6-12 0,0-2-11 0,3-1 3 16,-6-3 0-16,-1 3 17 0,1-2 4 0,3-1 1 16,-1 0 0-16,1 0 10 0,4 3 1 0,-1-3 1 15,-3 4 0-15,-3-4-13 0,-1 0-2 0,0 0-1 0,4 0 0 16,7 0 11-16,0 0 3 0,0 1 0 0,0-1 0 15,-7-3 4-15,7 0 2 0,4 0 0 0,-1 0 0 16,4 0-13-16,0-3-2 0,-3 6-1 0,3-10 0 16,7 4-2-16,-4 0-1 0,4 0 0 0,4 3 0 15,-7-3-11-15,3 0 10 0,3 0-10 0,1 3 10 16,-1-4-10-16,-2 1 0 0,-8 3 0 16,3-3 8-16,1 0-8 0,-1 3 0 0,4-3 0 0,-7 3 0 15,4 0 0-15,-4-3 0 0,0 0 0 0,4 3 0 16,3-3 0-16,0-1 0 0,-7 4 0 0,3-3 8 15,4 3-8-15,0-3 0 0,4 0 0 0,3-3-11 16,-7-1 11-16,4 1 0 0,-1 3 0 0,1 0 0 16,3 0 0-16,-3 0 0 0,-1-1 0 0,-2 1-8 0,6 0 8 15,-4 0 0-15,4 3-9 0,1-3 9 0,-1 3 0 0,0-3-9 16,4 3 9-16,-1 3 0 0,-3 0-9 16,8-6 9-16,2 9 0 0,1-3-9 0,0-6 9 0,-8 9 0 15,-3-12 0-15,1 6-8 0,2 0 8 0,-3 0 0 16,1 0 0-16,9 0-8 0,-6 0 8 0,3 0 0 15,7 0 0-15,-3 0 0 0,-7-6 0 0,7 6 0 16,6-9 0-16,-2 5 0 0,-1 4 0 0,-4-3 0 16,8-3 0-16,0 6 0 0,0 0 0 0,3-3 0 0,-3 0 0 15,0-4 0-15,-4 7 0 0,-7-3 0 16,-3 0 0-16,3 0 8 0,4 0-8 0,3 0 0 0,-3 3 0 16,-1-3-8-16,5-1 8 0,2 4 0 0,-2 0 10 15,2-3-10-15,1 3 0 0,-3-3 0 0,2 3 0 16,-2 0 0-16,-1-3 0 0,0 3 0 0,0 3 0 0,4-3 0 15,-11 0 0-15,11 0 0 0,-4 3 0 0,-3-3 0 16,0 3 0-16,-1 1 0 0,5-4 0 0,-1 3 0 16,-3 0 0-16,-1-3-12 0,-6 3 12 0,7-3-10 15,0 3 10-15,-8 0-8 0,4-3 8 0,-3 0-8 16,3-3 8-16,0 0 0 0,4 9 0 0,-4-3 0 16,-3 1 0-16,7-1 0 0,3-6 0 0,4 3 0 15,-8 3 0-15,1-3 0 0,0-7 0 0,0 4-8 16,-1 6 8-16,-2-6-13 0,-5 0 5 0,4 3 8 15,4-3-43 1,-7 3-1-16,-4 0 0 0,0 0 0 0,0-3 25 0,4 3 5 0,3 0 1 16,-14 0 0-16,0 0-20 15,0 0-4-15,0-3-1 0,0 0 0 0,-3 3 26 0,-4 0 12 0,-7 0-10 0,4 0 10 16,-4 0-12-16,0 0 12 0,-1 0-13 0,-2 3 5 0,-4-3 8 16,-7 0 0-16,-4 3 0 0,-3-3 0 0,0 3 8 0,-8-3 3 15,-2 0 1-15,-1 0 0 0,-3 0-12 0,-8 0 0 16,1 3 0-16,-1-3 0 15,-6 0-59-15,-4 0-13 16,11 3-4-16,-18-3 0 0</inkml:trace>
  <inkml:trace contextRef="#ctx0" brushRef="#br0" timeOffset="66668.19">13677 13752 1130 0,'0'0'24'0,"0"0"6"0,0 0 1 0,0 0 1 0,0 0-32 0,0 0 0 16,0 0 0-16,-3-6 0 0,3 6 104 0,-7-3 13 16,7 3 3-16,0 0 1 0,0 0-45 0,-4-7-10 15,4 7-2-15,0 0 0 0,-7 0 0 0,0 0 0 0,3 0 0 16,-3 0 0-16,7 0-44 0,-7 3-10 16,-3 1-2-16,3-1 0 0,0 3 4 0,0-3 0 0,0 0 0 0,-1 4 0 15,1-1-12-15,0 0 12 0,0 0-12 0,0 4 12 16,0-4-2-16,0 3 0 0,0 4 0 0,0-4 0 15,0 4 1-15,0 3 0 0,0 2 0 0,3-5 0 16,1 3 1-16,-4 6 0 0,3-7 0 0,1 4 0 16,-1 0-1-16,4 0 0 0,-3-4 0 0,3 1 0 15,0 0-1-15,0-1 0 0,3 1 0 0,1-3 0 16,-1-1-2-16,1-2-8 0,3 2 12 16,0-6-4-16,0 4-8 0,0 2 0 0,0-5 9 0,4 2-9 15,-1-3 0-15,-3 4 0 0,4-4 0 0,-1 0 0 16,1 0 0-16,0 1-8 0,-1-4 8 0,1 3-12 15,-1 0-4-15,1-2-2 0,-4-1 0 0,4-3 0 16,-1-3-2-16,-3 6 0 0,4-3 0 0,-4-3 0 16,3 3 3-16,1-4 0 0,0 4 0 0,-1-3 0 15,1 0 4-15,-1 0 1 0,1 0 0 0,0-3 0 16,-1-1-19-16,1 1-3 0,-4 0-1 16,3-4 0-16,-3 4 35 0,0 0 0 0,4 0 0 0,-7-1 0 0,3-2 0 15,0 3 0-15,-4-4 0 0,1 1 0 0,3 3 0 0,-4 2 0 16,-3 4 0-16,0-6 0 0,0 6 21 0,0 0 11 15,0 0 3-15,0 0 0 0,4-6-5 0,-4 6-1 16,0 0 0-16,0 0 0 0,0 0 23 0,0 0 4 16,0 0 0-16,-4-6 1 0,4 6-40 0,0 0-8 15,0 0-1-15,-7-4-8 0,7 4 58 0,-7 0 5 16,7 0 1-16,-7 0 0 16,0 0-103-16,0 4-20 0,3-1-4 0,-3 3-1 0,7 0 52 15,-3 1 12-15,-1 2 0 0,4-3 0 0,4 4 0 0,-1-1 0 0,1-3 0 16,-1 4 0-1,5-1-54-15,2 1-8 0,1-4-2 0,-1 0 0 16,1 3 52-16,3-2 12 0,-3-4 0 0,3 3 0 16,0-3-24-16,0-3-3 0,0 3 0 0,-3-3 0 0,-1-3 27 0,1 0-10 15,-1 3 10-15,1 0 0 0,0 0 0 0,-1-6 0 0,-3 3 8 16,0 0-8-16,0-1 21 0,-3-2-1 0,3 3-1 0,-4-3 0 16,-3 0 13-16,0 6 4 0,4-7 0 0,-4 7 0 15,0-6 12-15,0 0 4 0,0 6 0 0,-4-7 0 16,4 7-6-16,-3-9-1 0,-4 0 0 0,0-1 0 15,0 7-36-15,0-3-9 0,0 0 0 0,-4-1 0 16,0 7 0-16,1 0 0 0,3 0 0 0,-4 3 0 16,1-3-49-16,3-3-12 15,-4 0-3-15,4 0 0 0,0 3-51 0,3 0-10 0,4 0-3 0,0 0-512 16,-7 3-102-16</inkml:trace>
  <inkml:trace contextRef="#ctx0" brushRef="#br0" timeOffset="67458.42">14316 13997 1036 0,'0'0'23'0,"0"0"5"0,0 0 0 0,0 0 1 0,0 0-29 0,0 0 0 0,0 0 0 0,0 0 0 15,0 0 108-15,0 0 16 0,0 0 4 0,0 0 0 16,0 0-52-16,0 0-9 0,0 0-3 0,0 0 0 15,0 0-51-15,-4-4-13 0,4 4 0 0,0 0 0 16,0 0 54-16,-3-6 8 0,3 6 2 0,0 0 0 16,0 0-52-16,0 0-12 0,0 0 0 0,0 0 0 0,0 0 47 0,0 0 6 15,0 0 2-15,0 0 0 0,0 0-37 0,0 0-7 16,0 0-2-16,-7-3 0 0,7 3-9 0,0 0 0 16,0 0 0-16,0 0 0 0,0 0 53 0,0 0 9 15,0 0 2-15,0 0 0 0,0 0-52 0,0 0-12 16,0 0 0-16,0 0 0 0,0 0 0 0,0 0 0 15,0 0 0-15,0 0 0 0,0 0 0 0,0 0 0 16,0 0 0-16,0 0 0 0,0 0 0 0,0 0 0 16,0 0 0-16,0 0 0 0,0 0 0 0,0 0 0 15,0 0 0-15,0 0 0 0,0 0 0 0,0 0 0 16,0 0 0-16,0 0 0 0,0 0 0 0,0 0 0 16,0 0 0-16,0 0 0 0,0 0 0 0,0 0 0 0,0 0 0 0,0 0 0 15,0 0 0-15,0 0 0 0,0 0 0 16,0 0 0-16,0 0 0 0,0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16,0 0 0-16,0 0 0 0,0 0 0 0,0 0 0 0,0 0 0 15,0 0 0-15,0 0 0 0,-4-3 0 0,4 3 0 16,0 0 0-16,0 0 0 0,0 0 0 16,0 0-48-16,0 0-13 0,0 0-3 0,0 0 0 15,0 0-102-15,-7 0-21 0,7 0-4 0,-7-3-1 0</inkml:trace>
  <inkml:trace contextRef="#ctx0" brushRef="#br0" timeOffset="68956.58">11906 13859 1566 0,'0'0'34'0,"0"0"7"0,0 0 2 0,0 0 1 0,0 0-35 0,-3-4-9 0,3 4 0 0,-4-6 0 16,4 6 79-16,-3-6 13 0,3 6 4 0,0 0 0 16,-4-3-36-16,4 3-8 15,0 0 0-15,-7-3-1 0,0 3-13 0,0 0-2 0,0 6-1 0,0-3 0 16,3 0-35-16,-3 3 0 0,4 4 0 0,-4-1 0 16,3 7-16-16,4 3-4 0,-3 3-1 0,3 6 0 15,0 0 11-15,0 0 10 0,0 4-13 0,3-1 5 16,-3 4-24-1,4-4-5-15,-4 0-1 0,3 7 0 0,-3 0-12 16,4-1-2-16,3 4-1 0,-7-7 0 0,0 1 25 0,3-4 6 0,1-3 1 0,-4-2 0 16,3-1 21-16,1-7 0 0,-1 1 8 0,1 0-8 15,-4-3 0-15,0-4-17 0,3 1 2 0,-3-7 1 16,0 4-80-16,0-7-16 0,0 3-3 16,0-6-1-16,-3 3-11 0,3-3-3 0,0 0 0 0,0 0 0 15,0 0 103-15,-7-6 25 0,3-4 0 0,-6-2 0 0,3 2 0 16,0 1 0-16,0-4 0 0,0-2 0 0,0 2 0 15,-1-2 0-15,5 2 0 0,-8-3 0 0,8 1 97 0,-4-1 25 16,0 3 5-16,0-2 1 0,3 2-8 0,-3 1-2 16,4-1 0-16,-1 4 0 0,1-1-35 0,-1 1-7 15,4 3-2-15,0-1 0 0,0 1-59 0,0 0-15 16,0-4 0-16,4 4 0 0,-1 0 0 0,4 0 0 16,0-1 0-16,4-2 0 0,-4 3 0 0,3-4 0 15,-3 4 0-15,4 0 0 0,0-1 0 0,3-2 0 16,0 3 0-16,-4-4 0 0,1 4 54 0,0 0 8 15,-4 0 2-15,0 2 0 0,0-2-52 0,0 6-12 16,0 0 0-16,0 0 0 0,-4-3 0 0,1 3 0 16,3 3 0-16,-3 0 0 0,3 0 0 0,-4 7 0 0,4-1 0 15,-3 4 0 1,3 2-38-16,-4 4-10 0,4 0-3 0,0 0 0 16,0 3 23-16,1-6 5 0,2 2 1 0,1-2 0 0,3-10 8 0,-4 4 2 0,1-1 0 0,3 1 0 15,-3-7 26-15,3 0 6 0,0 0 0 0,-4 0 1 16,1-3-29-16,0-3-7 0,-1-3-1 0,-3-1 0 15,4 1 26-15,-8-3 5 0,4-1 1 0,-3 1 0 16,-1-4 38-16,-3 4 8 0,-3-4 2 0,-1 1 0 16,1 2-1-16,-4-2 0 0,-4 3 0 0,-3-1 0 15,4 1 1-15,-8-1 1 0,0 1 0 0,1-1 0 16,-1 7-75-16,-3 0-15 0,3 3-3 16,1 0-1-16,2 0-56 0,1 3-11 0,4 0-3 0,-1 1 0 15,1-1-38-15,3 3-8 0,3 0-2 0,4 1-679 16</inkml:trace>
  <inkml:trace contextRef="#ctx0" brushRef="#br0" timeOffset="70009.4">12287 14219 1552 0,'0'0'44'0,"0"0"10"0,0 0-43 0,0 0-11 15,0 0 0-15,0 0 0 0,0 0 102 0,0 0 18 16,0 0 4-16,0 0 1 0,0 0-47 0,7 0-10 16,0-3-1-16,-3 3-1 0,3 3-40 0,-4-3-8 15,5 6-2-15,-1-2 0 0,0 5-24 0,3 0-6 16,-3 4-1-16,-3-4 0 15,3 7-30-15,0 3-7 0,-4 3 0 0,1-3-1 16,-1-1-19-16,-3 1-3 0,0 0-1 0,0-3 0 0,0-1 62 0,0-2 14 16,0-4 0-16,-3 1 0 0,3-7-20 0,0 3-4 15,0-6-1-15,0 0 0 0,0 0 40 0,0 0 8 0,0 0 1 0,0 0 1 16,3-6-25-16,1 0 0 0,3-1 0 0,0-5 0 16,0-1 56-16,4-2 7 0,-1-1 1 0,1-3 0 15,3 3-52-15,-3 1-12 0,3-1 0 0,0 4 0 16,0-4 28-16,0 6 4 0,0 1 0 0,0 0 0 15,4 2-32-15,-4 1 0 0,0 0 0 0,4 0 0 16,-4-1-127 0,0 4-25-16,0 0-4 0,4 0-2 0</inkml:trace>
  <inkml:trace contextRef="#ctx0" brushRef="#br0" timeOffset="71633.11">14305 14018 1036 0,'0'0'23'0,"0"0"5"0,0 0 0 0,0 0 1 0,0 0-29 0,0 0 0 0,0 0 0 0,0 0 0 0,0 0 57 0,0 0 6 15,0 0 1-15,0 0 0 0,0 0 0 0,0 0 0 16,0 0 0-16,0 0 0 0,0 0 0 16,0 0 0-16,0 0 0 0,0 0 0 0,0 0 0 0,0 0 0 15,0 0 0-15,0 0 0 0,0 0 0 0,0 0 0 16,0 0 0-16,0 0 0 0,0 0-52 0,0 0-12 16,0 0 0-16,-3-3 0 0,3 3 54 0,0 0 8 15,0 0 2-15,0 0 0 0,0 0-52 0,-4-3-12 16,4 3 0-16,0 0 0 0,0 0 0 0,0 0 0 15,0 0 0-15,0 0 0 0,-7 0 0 0,7 0 0 16,-3 3 0-16,-1 4 0 16,0-1-48-16,-3 0-13 0,7 4-3 0,-7 2 0 0,7-6 52 0,0 4 12 0,0-1 0 15,0-3 0-15,0 1 0 0,7 2 0 0,-7-3 0 0,0-2 0 32,0 2-54-32,0-6-8 0,7 3-2 0,-3 0 0 0,3 3 52 0,-7-6 12 0,0 0 0 15,0 0 0-15,11 4 0 0,-8-1 0 0,1 3 0 16,3-6 0-16,-7 0 0 0,0 0 0 0,3 0 0 0,-3 0 0 15,0 0 0-15,7-3 0 0,-3 3 0 16,-4 0 0-16,0 0 48 0,0 0 13 0,3 0 3 0,-3 0 0 16,0 0-52-16,0 0-12 0,0 0 0 0,0 0 0 15,0 0 0-15,0 0 0 0,0 0 0 0,0 0 0 16,0 0 0-16,0 0 0 0,0 0 0 0,0-6 0 16,0 6 0-16,0 0 0 0,0 0 0 0,0 0 0 15,0 0 0-15,0-7 0 0,0 1 0 0,0 0 0 16,0 6 0-16,0 0 0 0,0 0 0 0,0-7 0 15,0 7 0-15,-7-3 0 0,7 3 0 0,-3-6 0 0,-1 6 0 16,-6-6 0-16,10 6 0 0,0 0 0 0,0 0 0 16,0-3 0-16,-7-4 0 0,7 7 0 0,0 0 0 15,0 0 0-15,-4-3 0 0,4 3 0 0,-7-3 0 0,7 3 0 16,0 0 0-16,-3-6 0 0,3 6 0 0,-4-3 0 16,4 3 0-16,0 0 0 0,0 0 0 0,-4-3 0 15,4 3 0-15,0 0 0 0,0 0 54 0,0 0 8 16,0 0 2-16,-7-4 0 0,7 4-52 0,0 0-12 15,0 0 0-15,0 0 0 0,0 0 0 0,0 0 0 16,0 0 0-16,0 0 0 0,0 0 0 0,0 0 0 16,0 7 0-16,7 2 0 15,-3-3-48-15,0 4-13 0,-1-1-3 0,-3 1 0 0,7-4 43 0,-3 3 8 0,-4 1 1 16,0-1 1 0,3-3-33-16,-3 1-8 0,0-1 0 0,-3 0-1 0,3-3 42 0,0-3 11 0,0 0 0 0,0 0 0 15,0 0 36-15,0 0 8 0,0 0 3 0,0 0 0 16,0 0-38-16,0 0-9 0,0 0 0 0,0 0 0 15,-4-3 0-15,4 3 12 0,-7-6-12 0,4-4 12 16,3 4-1-16,-4-3 0 0,4-1 0 0,0 1 0 16,0 0 34-16,0-1 7 0,0 1 2 0,0-4 0 15,0 4 16-15,0-4 3 0,4 4 1 0,-1-1 0 16,-3 1-59-16,7 3-15 0,-7-1 0 0,4 1 0 16,3 3 0-16,-4 0 0 0,4 0 0 0,0 3 0 15,0 0 0-15,4 0 0 0,-4 0 0 0,4 0 0 16,-1 0 0-16,1 3 0 0,-1 3 0 0,1 0 0 15,-4-2 0-15,4 5 0 0,-4-3 0 0,0 4 0 16,7-1-48-16,-11 1-13 0,4-4-3 16,-3 0 0-16,-1 3 0 0,1-2 0 15,-4-1 0-15,7 3 0 0,-7-2 0 0,0-1 0 0,0 0 0 16,0-3 0-16,0-3 51 0,0 0 13 0,0 0 0 0,0 0 0 16,0 0-56-16,0 0-5 0,0 0-2 0,0 0 0 15,0 0-1-15,0 0 0 0,0-6 0 0,0 0 0 0,0 0 103 16,4-4 20-16,-1 1 4 0,-3-1 1 0,4 1 51 0,-1 0 10 15,-3 2 3-15,4-2 0 0,-4-4-52 0,7 7-9 16,-4-3-3-16,4-1 0 0,-3 4-51 0,3 0-13 16,0-1 0-16,0 1 0 15,0 0 0-15,0 0 0 0,4 6 0 0,-4-4 0 0,3 8 0 0,-3-4 0 16,4 3 0-16,0 0 0 0,3 3 0 0,-4 0-13 16,1 1 2-16,-1-1 1 15,1 0-35-15,0 0-7 0,-1 7-2 0,-3-10 0 0,0 7 23 16,-3-4 5-16,3 3 1 0,-4 1 0 15,1-1-28-15,-4-3-6 0,0-3-1 0,0 4 0 16,0-1 14-16,-4 0 2 0,4-3 1 0,0-3 0 16,0 0-68-16,0 0-13 0,0 0-4 0,0 0 0 0,0 0 103 0,0 0 25 0,0 0 0 0,0 0 0 15,0 0 46-15,0 0 14 0,0 0 4 0,0 0 0 16,0 0 47-16,0 0 9 0,0-6 3 0,4-3 0 16,3 2-45-16,-4 4-9 0,1-3-1 0,0 3-1 15,3 3-52-15,0-3-15 0,3 3 0 0,-3 0 8 16,4 0 44-16,-1 0 10 0,1 3 2 0,0 0 0 15,-1-3-103-15,1 3-20 16,-1 3-4-16,1 1-1 0,0-4-102 0,-4 0-21 16,3 3-4-16,-3 1-1 0</inkml:trace>
  <inkml:trace contextRef="#ctx0" brushRef="#br0" timeOffset="72651.22">15042 14062 1728 0,'0'0'38'0,"0"0"8"0,0 0 2 0,0 0 0 0,0 0-39 0,0 0-9 16,0 0 0-16,0 0 0 0,0 0 97 0,0 0 18 0,0 0 3 0,0 0 1 15,0 0-55-15,0 0-10 0,0 0-2 0,0 0-1 16,0 0-36-16,0 0-7 0,0 0-8 0,0 0 11 15,0 7-23-15,4-1-4 0,-4 3 0 0,0 1-1 32,4 2-20-32,-4-2-4 0,0-1-1 0,0 4 0 15,0-4-9-15,0 0-1 0,0 1-1 0,-4-4 0 0,4 0 42 0,0-6 11 0,0 0 0 0,-4 4 0 16,4-4 0-16,0 0 0 0,0 0 0 0,0 0 0 16,0 0 10-16,0 0 4 0,0 0 1 0,0 0 0 15,0-7-24-15,0-2-5 0,0-1-1 0,0 1 0 16,4 0 63-16,-4-1 13 0,4 1 3 0,-1-4 0 15,1 4-16-15,-4-4-2 0,3 4-1 0,1-4 0 16,-1 4 31-16,1-4 5 0,-1 7 2 0,1-3 0 16,-1 2-67-16,1 4-16 0,3 0 0 0,-4 0 0 15,1 3 0-15,3 0 0 0,4 0 0 0,-4 3 0 16,3 3 0-16,1-2 0 0,-4 5 0 0,3-3 0 16,1 1-58-16,0 2-15 0,-4 4-3 0,3-10-1 15,1 6 31-15,-4-3 6 0,0 4 2 0,-4-4 0 16,4-3 13-16,-3 3 2 0,0-2 1 0,-1-1 0 0,-3 0 4 0,0-3 1 15,0 0 0-15,0 0 0 16,0 0-21-16,0 0-4 0,0 0-1 0,7 0 0 16,-3-3-13-16,-1 3-2 0,4-3-1 0,-3-1 0 0,-1-2 99 0,1 0 19 15,-1-4 4-15,1 1 1 0,-1 3-11 0,1 0-1 16,-4-7-1-16,3 0 0 0,1 4 21 0,0 0 4 16,-1 2 0-16,4-2 1 0,-3 6-61 0,-1-3-16 15,4 2 0-15,-3 1 0 0,3 3 54 0,0-3 8 16,0 3 2-16,0 3 0 0,0 0-52 0,0 1-12 0,0 2 0 15,4 0 0-15,-4 0 0 0,3 4 0 16,-3-4 0-16,0 3 0 16,1 1-100-16,-1-1-22 0,0-2-5 0,0 2-1 15,0-3 33-15,-4 4 7 0,4-4 0 0</inkml:trace>
  <inkml:trace contextRef="#ctx0" brushRef="#br0" timeOffset="73181.12">15667 13968 1792 0,'0'0'51'0,"0"-6"10"0,3 0-49 16,-3 6-12-16,0 0 0 0,0 0 0 15,0 0 136-15,0 0 24 0,0 0 4 0,0 0 2 0,0 0-61 0,0 0-12 16,0 0-2-16,-7 3-1 0,-3 0-72 0,3 6-18 16,-4 7 0-16,4 0 0 15,-4 3-48-15,8-1-12 0,-4 8-4 0,3-8 0 16,1-2 0-16,-1-3 0 0,4 2 0 0,0-2 0 15,4-1 0-15,3-2 0 0,0-1 0 0,0-3 0 16,0 1 28-16,4-7 4 0,-1 3 2 0,-3-3 0 16,4 0 30-16,-4 0 0 0,4 0 0 0,-4-3 0 0,0-4 20 0,0 1 11 15,0 3 1-15,-4-3 1 0,1 3 7 0,-1-1 2 16,1-5 0-16,-4 0 0 0,3 6 8 0,-3-7 2 16,0 4 0-16,0-4 0 0,0 4 12 0,-3-10 4 0,3 7 0 15,0 0 0-15,-4-1-33 0,4-2-7 0,0 2 0 16,-3-2-1-16,6 2-27 0,1 4 0 0,-4-3 0 0,7 2 0 15,-4 1 0-15,4 0 0 16,1 0 0-16,2 2 0 0,1 4 0 0,-1 4 0 0,4-4 0 0,-3 6 0 16,3 0 0-16,4 4 0 0,-11-1 0 0,10 3 0 31,-10-2-48-31,4-1-12 0,0 4-3 0,3-4 0 16,-11-2-1-16,11-1 0 0,-14 0 0 0,7 0 0 0,-3 1 0 15,3-4 0-15,-7-3 0 0,0 0 0 0,0 0 52 0,0 0 12 0,0 3 0 0,4-6 0 16,3 3 0-16,-4-7 0 0,8 4 0 0,-11-3 0 15,3 0 48-15,4 0 12 0,0-4 2 0,-7 4 1 16,4 0 1-16,-1-1 1 0,1 1 0 0,3 6 0 16,-3-6-52-16,-1 3-13 0,1 3 0 0,3 3 0 15,-4 3 0-15,4-6 0 0,0 3 0 0,0 3 0 16,0 1-48-16,4-1-13 16,-4 0-3-16,0 4-614 0,4-4-123 0</inkml:trace>
  <inkml:trace contextRef="#ctx0" brushRef="#br0" timeOffset="73712.81">17036 13931 2080 0,'0'0'46'0,"0"0"10"0,0 0 1 0,0 0 1 0,0 0-46 0,0 0-12 0,0-3 0 0,-11-4 0 15,11 7 92-15,0-3 17 0,0 3 3 0,-7-3 1 16,7 0-39-16,-4 0-8 0,4 3-2 0,-7-3 0 16,0 3-41-16,-3 0-9 0,10 0-2 0,-14 6 0 0,10 0-12 0,-3 4 0 15,0 2 0-15,-4 4-10 16,4 3-14-16,7-1-2 0,-3 1-1 0,3-3 0 16,3-4-29-16,-3 4-7 0,7-6-1 0,0-1 0 0,-3 0 52 0,10-2 12 15,-10-4 0-15,10 3 0 16,-4-6-26-16,4 0-2 0,-3-3-1 0,3-3 0 0,-3 2 41 0,-1-2 9 15,-3 0 2-15,4-3 0 0,-4-1 37 16,4 1 8-16,-8-1 2 0,1 4 0 0,-4-7-56 0,0 7-14 16,0 0 0-16,-4 3 0 0,1-7 54 0,-1 4 8 15,-3-3 2-15,-4-1 0 0,4 4-52 0,-3 3-12 16,-4-3 0-16,3-1 0 0,-3 4 0 0,3 3-18 16,4-3 4-16,-3 3 1 15,-4 0-133-15,10 0-26 0,4 0-6 0,0 0-554 0,0 0-110 16</inkml:trace>
  <inkml:trace contextRef="#ctx0" brushRef="#br0" timeOffset="74173.03">17219 13843 1864 0,'0'0'41'0,"0"0"9"0,0 0 2 0,4-3 0 0,-4 3-42 0,0 0-10 0,0 0 0 0,7 0 0 16,-7 3 74-16,7 0 13 0,-4 3 2 0,4 4 1 15,0-1-41-15,0 4-8 0,-3 2-1 0,3 4-1 16,0 3-11-16,-7 0-3 0,7-3 0 0,-3 3 0 31,3-3-71-31,-4-1-14 0,4-2-4 0,0 0 0 0,-7-4 52 0,11 1 12 0,-11-4 0 0,7 1 0 16,-7-4 0-16,0 0 0 0,0-3 0 0,0-3 0 15,0 0 0-15,0 0 0 0,0 0 0 0,0 0 0 0,0 0 48 0,0 0 13 16,0-6 3-16,-7-6 0 0,3 2-64 0,-3 1-15 16,0-4-1-16,0-2-1 0,-3-1 27 0,6 0 6 15,-3-3 0-15,0-3 1 0,0 4 27 16,3-4 6-16,1 0 1 0,-8 0 0 0,4 0 12 0,7 3 2 15,-3 3 1-15,-4 1 0 0,7 2-26 0,0 4-4 16,0-4-2-16,0 4 0 0,0-1-20 0,-4 4-4 16,4 6-1-16,4-6 0 0,-1 3-9 0,4-4 0 15,4 4 0-15,-1 0 0 0,1 0 0 0,3 0-9 16,0 3 9-16,4-3 0 0,0 3 0 0,3 0 0 16,-4 0 0-16,4 0 0 0,1 0-13 0,-5 6 4 15,1-6 1-15,-4 3 0 16,0-3-20-16,-3 3-3 0,-1 4-1 0,-3-4 0 0,0 0 20 0,-3 0 3 0,-1 3 1 15,-3-6 0-15,0 6 8 0,-3-2-8 0,-1 5 8 0,1-3-8 16,-4 4 26-16,-4-1 6 0,-3 4 0 0,0-1 1 31,-4 1-71-31,1 2-14 0,-1-2-4 0,0 3 0 16,4-4-51-16,-3-2-10 0,3 2-3 0,7-2-921 0</inkml:trace>
  <inkml:trace contextRef="#ctx0" brushRef="#br0" timeOffset="75640.16">17695 13940 1728 0,'0'0'38'0,"0"0"8"0,0 0 2 0,0 0 0 0,0 0-39 0,0 0-9 15,4-9 0-15,-1 6 0 0,4-4 65 0,-3 1 11 16,3 0 3-16,0-4 0 0,0 1-24 0,0 0-5 16,4-4-1-16,-4 4 0 0,0-4-14 0,3 1-3 15,-2 2-1-15,-1 1 0 0,-4-1 23 0,4-2 5 16,-3 5 1-16,-1-2 0 0,1 0 5 0,-4 2 2 0,0-2 0 0,0 0 0 15,0 2-11-15,-4 1-3 0,1 0 0 0,-1-1 0 16,-3 1-26-16,4 0-6 0,3 6-1 0,-7-6 0 16,-1 3-20-16,1-1 0 0,4 1 0 0,-4 3 0 15,0 0 0-15,3 0-8 0,-3 0 0 16,4 3 0 0,-4 4-20-16,3 2-3 0,1 0-1 0,-1 1 0 15,4-1-24-15,0 4-6 0,0-1-1 0,4 1 0 16,3-1-1-16,0 1 0 0,0-4 0 0,0 4 0 15,3-4 0-15,1-2 0 0,0 2 0 0,3-3 0 0,0-3 52 0,0 1 12 0,0-4 0 0,0-4 0 16,0 1 0-16,0-3 0 0,4-3 0 0,-4 2 0 16,0-2 48-16,4 3 13 0,-4-10 3 0,4 3 0 15,-4 1-52-15,3-4-12 0,-3 1 0 0,1-1 0 16,-5 0 0-16,4 1 0 0,-7 2 0 0,4-3 0 16,-4 4 76-16,-4-1 12 0,1 4 2 0,0-1 1 15,-1 4-28-15,-3 6-6 0,0 0-1 0,0 0 0 16,-3-3-28-16,3 3-7 0,0 0-1 0,0 0 0 15,0 0-47-15,0 0-9 0,-4 3-3 0,0 3 0 16,4 1 39-16,-3-1 0 0,3 3 0 0,0-2 0 16,0 2-59-16,3 0-4 0,-3-2-1 0,4 2 0 15,0-3 0-15,-1-2 0 0,1 2 0 16,-1 0 0-16,4-3 52 0,-7 0 12 0,7 0 0 0,-7-3 0 0,4 4 0 0,-1-1 0 16,-3-3 0-16,0 0 0 0,4 3 0 0,-1 3 0 15,1-3 0-15,-1 0 0 0,-3 4 0 0,0-1 0 16,0 3 0-16,0 1 0 15,-3-1-74-15,3 4-12 0,-4-1-2 0,1 4-1 16,3-3 20-16,0-1 4 0,3 1 1 0,1-1 0 16,-1-2-83-16,4-1-16 0,0-3-3 0,4 0-1 15,3-2 83-15,0-4 16 0,0-4 3 0,4-2 1 0,3 0 102 16,0-3 21-16,4-1 4 0,-4 1 1 0,0-4-11 0,1 1-1 16,-1-1-1-16,-4 4 0 0,5-4 36 0,-8 4 7 0,0-1 2 15,-4 1 0-15,-3 0 0 0,0 2 0 0,0-2 0 16,1 3 0-16,-8-1 35 0,3 1 7 0,-3 6 2 0,0 0 0 15,0-9-36-15,0 9-6 0,0-7-2 0,0 7 0 16,0 0-35-16,0 0-7 0,-3-3-2 0,3 3 0 16,0 0-41-16,-8-3-11 0,8 3 0 0,0 0 0 15,0 0-24-15,-3 6-6 16,-1-3-2-16,1 4 0 0,3-1 0 0,0 0 0 16,0 1 0-16,0-1 0 0,3 0-25 0,-3-3-6 0,4 0-1 15,3 1 0-15,-3-1 20 0,-1 0 3 0,4 0 1 16,-3-3 0-16,3 0 32 0,0 0 8 0,0 0 0 0,0 0 0 0,0 0 0 15,0 0 0-15,0 3 8 0,0-3-8 0,4 0 0 0,-4 3 0 16,3 0 0-16,-3 0 0 16,0 4-18-16,1-4-8 0,2 6-2 0,-6 1 0 15,3-4-124-15,0 0-26 0,0 4-5 16,0-7-1-16,3 3-12 0,1-3-4 0,0-3 0 0,-1 0 0 16,1-3 125-16,3-3 25 0,0 0 5 0,0-4 1 15,4 1 44-15,-1-1 10 0,-6-2 2 0,3-1 0 0,4-2 92 16,-4-4 20-16,0 0 3 0,4-3 1 0,-4-3-8 0,-4-3-2 15,4-1 0-15,-3-8 0 0,0-1-10 0,-1-3-1 16,-6 4-1-16,3-1 0 0,-4 4-8 0,-3-1-2 16,0 4 0-16,-7-1 0 0,4 4 0 0,-4 0 0 15,0 3 0-15,-4 0 0 0,0 6-25 0,1 3-6 0,-4 1-1 16,3 2 0-16,-3 4-44 0,3 2-10 0,-3 4-2 16,4 3 0-16,-1 3-8 0,1 1-11 0,-1 2 3 0,0 3 0 31,11 1-20-31,-10 2-3 0,6 4-1 0,1 3 0 0,3-4 20 15,0 7 3-15,3 0 1 0,1 0 0 0,6 0 8 0,-6 0-12 0,-1 3 12 16,8 7-12-16,-4-4 4 0,4 6 0 0,-4-2 0 0,3-1 0 16,1-3-2-16,-4-6 0 0,4 3 0 0,-1-6 0 15,-3 0-43 1,0-3-9-16,0-1-2 0,0-2 0 0,-3-1-102 16,3-2-21-16,-4-1-4 0,-3 1-1 0,4-4 77 15,-4 0 15-15,-4-3 4 0,4-3 0 0,0 0 96 0,0 0 32 0,0 0 0 16,0 0 0-16,0 0 43 0,-3 3 9 0,3-3 1 0,0 0 1 0,0 0-35 15,0 0-7-15,0 0-2 0,0 0 0 0,0 0-34 16,0 0-8-16,-4-9 0 0,4 9 0 0,4-6 0 0,3-1 0 16,-4 1 0-16,5 0 0 0,2 0 0 15,1 2 0-15,-1 1 0 0,1 0 0 0,3 0 0 16,-3-3 0-16,3 3 0 0,-4-4 0 0,4 4 10 0,-3 3 0 16,0-3 0-16,-4 3 0 0,0 0 42 0,0 0 8 15,0 0 1-15,0 0 1 0,0 0-5 0,0 3-1 16,-4 0 0-16,5 1 0 0,-1-1-44 0,0 3-12 15,-4-3 0-15,4 3 0 16,-3 1-43-16,3-1-10 0,-4 0-3 0,4-3 0 16,-3 0-116-16,3 1-23 0,-4-1-5 0,1 0-717 0</inkml:trace>
  <inkml:trace contextRef="#ctx0" brushRef="#br0" timeOffset="75976.45">19248 13485 2556 0,'0'0'56'0,"-4"-9"12"0,0 0 3 0,1-1 0 0,-4 1-57 0,3-1-14 0,-3 4 0 0,4 3 0 15,3 3 64-15,-4-6 11 0,4 6 1 0,0 0 1 16,0 0-68-16,0 0-9 0,0 0-11 0,0 0 3 16,0 0-45-16,-3 9-9 0,6-3-2 0,1 7 0 15,-1 3-19-15,1-1-4 0,3 1-1 0,0 0 0 16,0-1 26-16,0 1 5 0,0-3 1 0,0-1 0 16,4-2 38-16,-4-1 8 0,0-3 2 0,0 0 0 15,0 1 8-15,0-1 0 0,0-3 0 0,0 0 0 16,0 0 56-16,-3-3 12 0,3 4 4 0,-4-4 0 0,-3 0-13 0,4 0-3 15,3-4 0-15,-7 4 0 0,3 0-28 0,1-3-7 16,0 0-1-16,3 0 0 0,-4 0-6 0,4 0-2 16,-3-4 0-16,-1 4 0 0,4 0-12 0,-3 0 0 15,-1 3 0-15,-3 0 0 0,7-3 0 0,0 3 0 16,0 0 0-16,1 0 0 0,-1 0 0 0,0 3 0 16,0 0 0-16,0 0 0 0,3 4 0 15,-3-4 0-15,0 3 0 0,4-3 0 16,0 3-125-16,-1-2-28 0,1-1-6 0,3-3-1 0</inkml:trace>
  <inkml:trace contextRef="#ctx0" brushRef="#br0" timeOffset="76657.1">20828 13664 906 0,'-11'-3'25'0,"4"0"7"0,0 3-32 16,0-3 0-16,0 0 0 0,4 0 0 0,-4-1 58 0,0 1 5 15,-1 0 1-15,1 0 0 0,0 0-36 16,4 3-6-16,3 0-2 0,-7-3 0 0,3 0 36 0,1-1 6 16,3 4 2-16,-4-6 0 0,4 6 9 0,-3-3 3 15,-4 0 0-15,3 0 0 0,4 3-2 0,-3-7 0 16,3 7 0-16,0 0 0 0,-4-3 10 0,4 3 1 16,-3-6 1-16,3 6 0 0,0 0-2 0,0 0 0 15,0 0 0-15,0 0 0 0,0 0-16 0,0 0-3 16,0 0-1-16,0 0 0 0,0 0-9 0,0 0-3 15,0 0 0-15,0 0 0 0,0 0-36 0,0 0-7 16,3 3-1-16,1 7-8 0,-1 2 0 0,1-2 0 16,-1 2-10-16,4-2 10 0,4 2 0 0,-4 1 0 0,0-4 0 15,3-3 0-15,1 4-16 0,3-4 5 16,-3-3 1-16,3 0 0 16,0 0-16-16,0-3-3 0,0 0-1 0,-3-3 0 0,-1 0 30 15,5 0 0-15,-5-3 0 0,1-1 0 0,-4 4 20 0,-7 0 9 16,10 0 3-16,-10 3 0 0,4-3-20 0,-4 3-3 0,0 0-1 0,0 0 0 15,0 0-8-15,0 0 8 0,0 0-8 0,0 0 8 32,0 0-41-32,0 0-9 0,0 0-2 0,3 0 0 15,8 3-22-15,-4 0-5 0,0 3-1 0,4-2 0 0,-4-1 13 16,7 0 3-16,-4-3 0 0,1 0 0 0,3-3 35 0,-3 3 7 16,-1-3 2-16,4-4 0 0,-3 1 12 0,-4 0 0 0,4-1 0 0,-4 1 0 15,3 0 46-15,-6 0 2 0,-1-1 1 0,1 1 0 16,-4 0 15-16,3-4 4 0,-3 4 0 0,-3 0 0 15,3-4-39-15,-4 4-7 0,-3-3-2 0,4-1 0 0,-4 4 10 16,3-3 2-16,-3-1 0 0,0 1 0 16,0 3-61-16,3 2-12 0,-3-2-3 0,4 3 0 15,3 3-109-15,0 0-23 0,0 0-4 0,0 0-879 0</inkml:trace>
  <inkml:trace contextRef="#ctx0" brushRef="#br0" timeOffset="76975.14">21170 13642 1267 0,'0'0'28'0,"0"0"5"0,0 0 2 0,0 0 1 0,0 0-36 0,7 0 0 15,-3 0 0-15,6-3 0 0,-3 3 0 0,-3-3 0 0,10 0 0 0,-7-3 0 16,4-1 28-16,-4-2 0 0,3-1-1 0,-3 1 0 16,4-3 74-16,-4-1 15 0,0 0 4 0,-3-2 0 15,6-1 3-15,-6-3 1 0,-1 4 0 0,-3-4 0 16,0 3-20-16,0 0-3 0,0 4-1 0,-3-1 0 15,-1 4-28-15,1 0-7 0,-4 2-1 0,3 1 0 16,1 3-20-16,3 3-5 0,0 0-1 0,-8 0 0 16,-2 0-30-16,6 6-8 0,-3 0 0 0,0 1 0 15,4 8-39-15,3 1-9 0,-4 3-1 16,1 0-1-16,3 3-28 0,0-4-6 0,3 1 0 0,1 0-1 16,-4-3 13-16,3-1 2 0,4-2 1 0,0-1 0 15,-3 1-7-15,6-7 0 0,-2 4-1 16,-1-7 0-16,7 3 35 0,-4-3 7 0,4-3 2 0,1 3-527 15,2-3-106-15</inkml:trace>
  <inkml:trace contextRef="#ctx0" brushRef="#br0" timeOffset="77673.05">22426 13460 1566 0,'0'0'34'0,"0"0"7"0,0 0 2 0,0 0 1 0,0 0-35 0,0 0-9 16,0 0 0-16,0 0 0 0,0 0 52 0,0 0 9 16,0 0 2-16,0 0 0 0,0 0-36 0,0 0-7 15,7 0-2-15,-3-6 0 0,3 3 23 0,-4 0 5 16,4-3 1-16,0-1 0 0,0-2-19 0,4-1-3 15,-4 1-1-15,4-3 0 0,-1-1 13 0,1 0 3 16,-1-2 0-16,1 2 0 0,0 4-13 0,-1-4-3 16,1 1 0-16,-8 2 0 0,4 1 23 0,-7 0 4 15,4-1 1-15,-8 1 0 0,4-1 0 0,-7 4 0 0,4 0 0 16,-1 3 0-16,-3-4-44 0,0 4-8 0,0 3 0 16,0-3 0-16,-4 3 0 0,4 3 0 0,0-3 0 0,-3 6 0 31,-1 7-39-31,4 3-11 0,0-1-2 0,0 1-1 15,3 3-14-15,-3 3-2 0,4 0-1 0,3 0 0 16,0 3 7-16,0 0 2 0,0-3 0 0,0 3 0 16,3-3 27-16,4 0 6 0,-3-3 0 0,-1-4 1 0,5 1-29 15,-1-3-7-15,3-4-1 0,1 0 0 0,3-6-153 16,0 1-31-16,14-1-7 0,-3-10-1 0</inkml:trace>
  <inkml:trace contextRef="#ctx0" brushRef="#br0" timeOffset="78593.52">23170 12924 2157 0,'0'0'61'0,"-3"-6"14"0,-4 0-60 0,-4 3-15 16,4-4 0-16,-7 1 0 0,4 0 112 0,-1 3 20 15,4-4 4-15,-7 4 1 0,3 0-49 0,1 0-9 16,-5 3-3-16,5 0 0 0,3 0-51 0,-4 0-10 15,4 3-3-15,0-3 0 0,4 6-12 0,-1-3 0 16,1 7 0-16,-1-4 0 0,4 7-15 0,0 2-5 16,0 7-2-16,0 3 0 0,7 4 3 0,-3-1 1 15,-1 9 0-15,4-8 0 16,0 2-18-16,-3-6-3 0,3-3-1 16,0 6 0-16,0-6 13 0,-4-3 3 0,5 6 0 0,-8-6 0 15,7-3-13-15,-7-1-3 0,0 1 0 0,0 0 0 16,0-4-19-16,0 1-4 0,-7-1-1 0,-1-2 0 15,5 2-48-15,-1-6-11 0,1 1-1 0,-4-1-1 16,0-3-67-16,3-3-12 0,-13 3-4 0,3-6 0 0,14 3 164 0,-11-12 32 0,0 5 12 0,4-2-9 16,0 3 9-16,7-4 0 0,-10 1 0 0,3-1 0 15,0-2 138-15,0 2 30 0,3 1 5 0,4 3 2 16,-4 0-11-16,4 6-1 0,-3-7-1 0,3 7 0 16,0 0-86-16,0 0-18 0,0-6-3 0,0 6-1 15,3-13-42-15,5 13-12 0,-5-6 0 0,4 0 8 16,4 3-18-16,-1 0-3 0,-3-4-1 0,11 1 0 15,0 0-29-15,-1-4-5 0,8 1-2 0,0 3 0 16,-8-7-30-16,8 4-7 0,3-10-1 0,-3 10 0 16,0-10-6-1,-1 3-2-15,-3-3 0 0,4-3 0 0,-7 0 61 0,3 4 12 0,-3-1 3 0,-4 0 0 0,0 3 20 0,0 1 0 16,-4-1 0-16,1 3 0 0,-4 4 95 0,0 0 23 16,4-1 5-16,-11 4 1 0,7-4-29 0,-7 4-6 15,0 0-1-15,0-3 0 0,0 2-20 0,0 1-4 16,0 0 0-16,-7-4-1 0,0 4 0 0,3 3 0 15,-3-3 0-15,0-1 0 0,4 4-3 0,-5 0 0 16,8 3 0-16,-7 0 0 0,0 0-43 0,-3 3-9 16,3 0-8-16,3 0 12 0,-3 1-12 0,0 2 0 15,4 3 0-15,-1 1 0 0,0-1 0 0,4 7-11 0,0 3 3 16,0 3 0-16,0 0-13 0,4 3-3 16,0 3 0-16,-1 0 0 15,1-3-19-15,-1 0-4 0,1-3-1 0,3 0 0 0,-4-3 26 0,1 3 5 0,3-6 1 16,-4-4 0-1,1-3-40-15,-1 7-8 0,1-10-2 0,-1 4 0 16,1-4-99-16,-4-3-20 0,0-3-4 0,0 0-1 16,0 0 117-16,0 0 23 0,-4 3 5 0,4-3 1 0,0 0 68 0,-3 4 15 0,-4-4 2 0,0 0 1 15,0-7 12-15,-4 7 2 0,4 0 1 0,0-6 0 16,7 6 35-16,-11 0 8 0,8 0 0 0,3 0 1 16,0 0-53-16,0 0-12 0,0 0-1 0,0 0-1 31,0 0-50-31,0-6-9 0,7 3-3 0,0-4 0 0,0 1 1 0,4 6 0 15,-1 0 0-15,4-6 0 0,1 6 15 0,2-7 4 0,1 1 0 0,-1 6 0 16,5-3 8-16,-1-3 0 0,0 0 0 0,0-1 0 16,0 7 32-16,-3-6 4 0,3 3 2 0,-3-3 0 0,-4-1 42 15,0 7 8-15,0-6 1 0,-3 6 1 0,-4-3-21 16,0 3-4-16,3 3-1 0,-3-3 0 0,0 3-44 0,-3 0-10 16,3 7-2-16,0-4 0 15,0 0-65-15,-3 7-14 0,-1 2-2 0,4-2-1 16,-3 3-105-16,-1-4-21 0,1 4-4 15</inkml:trace>
  <inkml:trace contextRef="#ctx0" brushRef="#br0" timeOffset="78737.06">23774 13090 2340 0,'-4'-12'66'0,"4"6"15"0,-3-4-65 0,-1-6-16 0,4 7 0 0,-3-3 0 15,3 2 125-15,-4 1 22 0,4-1 4 0,0 4 1 16,0 0-122-16,0 6-30 0,0 0 0 0,0 0 0 31,0 0-200-31,0 0-47 0</inkml:trace>
  <inkml:trace contextRef="#ctx0" brushRef="#br0" timeOffset="79406.56">24112 13100 1504 0,'0'0'43'0,"0"0"9"0,0 0-42 0,-3-6-10 15,3 6 0-15,-4-7 0 0,1 4 136 0,3 3 26 0,-4-6 5 16,-3 3 1-16,4 0-74 0,3 3-14 0,-7-4-4 0,0 1 0 15,3 3-19-15,-3 0-4 0,0 0-1 0,0 3 0 16,0 4-28-16,3-1-7 0,-3 3-1 0,0 1 0 16,0 2-16-16,4 4-16 0,-1-3 4 0,1-1 0 31,3 4-26-31,0-4-5 0,0 4-1 0,7-3 0 0,0 2 10 0,0-9 2 16,3 7 0-16,1-4 0 0,-1-2 3 15,5-1 1-15,-1 0 0 0,0-6 0 0,3 0 28 0,-2 0-9 0,-1-6 9 0,-4 6 0 16,4-6 0-16,-3-1 11 0,3-2-1 0,-3 3 0 15,-1-1 14-15,4-2 4 0,-10-3 0 0,10 5 0 16,-7 1-4-16,-3-3-1 0,3 2 0 0,-4 1 0 16,1 0 27-16,-4-4 6 0,0 10 0 0,3-6 1 0,-3 6-4 15,0 0-1-15,0 0 0 0,0 0 0 0,0 0-25 0,0 0-6 16,0 0-1-16,0 0 0 0,0 0-32 0,0 0-6 16,0 6-2-16,0 4 0 15,0 2-26-15,7 1-6 0,-7-4 0 0,7 4-1 16,-3-4-21-16,-4 4-4 0,7 2-1 0,-7-8 0 15,7 5 22-15,0-2 4 0,-4-4 1 0,5 0 0 0,-8 0 25 0,7-6 6 16,-4 7 1-16,-3-7 0 16,0 0-20-16,7 0-3 0,0 0-1 0,0-7 0 15,-3 7-128-15,3-12-25 0,-4 6-6 0,4-10-1 0</inkml:trace>
  <inkml:trace contextRef="#ctx0" brushRef="#br0" timeOffset="79511.78">24388 13081 2296 0,'-8'-6'51'0,"8"-4"10"0,-7-9 3 0,-3 1 0 0,6-1-52 0,-3 0-12 0,-3 0 0 0,3 4 0 16,0 2 80-16,-1 0 12 0,1 4 4 0,4 0 0 15,-4 2-65-15,7 1-13 0,0 6-2 0,-4-3-1 32,4 3-111-32,0 0-21 0,0 0-5 0,0 0-603 0,0 0-121 0</inkml:trace>
  <inkml:trace contextRef="#ctx0" brushRef="#br0" timeOffset="79976.38">24536 13090 1929 0,'0'0'42'0,"0"0"9"0,0 0 1 0,0 0 4 0,0 0-45 0,0 0-11 0,0 0 0 0,0 0 0 16,0 0 36-16,0 0 6 0,0 0 1 0,0 0 0 15,3-6 4-15,-3 0 1 0,4 0 0 0,-4-1 0 16,0 7-28-16,0 0-4 0,0 0-2 0,0 0 0 0,0 0-22 16,0 0-5-16,0 0-1 0,7 3 0 15,-7 7-91-15,10-1-19 0,-3 1-3 0,-7 2-1 16,11 4-76-16,-4-7-16 0,-3-2-4 0,-1-1 0 15,4 0 148-15,0 3 30 0,0-2 6 0,0-7 0 0,0 3 40 0,4-3 21 16,-4 0-2-16,0 0-1 0,0-3 105 0,4 0 21 16,-4-1 4-16,3-2 0 0,1 0-28 0,0 0-5 15,-1-4-2-15,1 1 0 0,-1-1-46 0,1 1-10 16,-1-3-1-16,1 2-1 0,0-2-25 0,-1-4-5 16,1 3-1-16,-1-2 0 0,1-1 13 0,0 0 3 15,3-2 0-15,-4-1 0 0,4 3-23 0,0 0-4 0,-3-2-1 16,0-1 0-16,3 0 4 0,-4-3 0 15,1 0 0-15,0-3 0 0,-1 3 8 0,-6-3 3 16,3-3 0-16,-7-4 0 0,7 4 14 0,-7 0 3 0,-7 0 1 0,7-1 0 16,-7 7-10-16,3 1-3 0,-10 2 0 0,7 3 0 15,-4 3-9-15,1 4-3 0,3 3 0 0,-4 6 0 16,4-6 10-16,0 12 2 0,0 0 0 0,-4 7 0 31,4 5-61-31,7 8-12 0,-3 11-3 0,-1-2 0 0,1 2-6 16,3-2-2-16,-4 2 0 0,8-5 0 0,-1-1-20 0,1 0-4 0,-1-5 0 0,1 2-1004 15</inkml:trace>
  <inkml:trace contextRef="#ctx0" brushRef="#br0" timeOffset="80099.35">24945 12924 2336 0,'-18'0'52'0,"11"3"10"0,-3-3 2 0,3 3 1 15,0 4-52-15,-1-4-13 0,5 3 0 0,-1 0 0 0,4 1 36 0,0-1 5 16,4 3 1-16,7-2-759 15,-1-4-152-15</inkml:trace>
  <inkml:trace contextRef="#ctx0" brushRef="#br0" timeOffset="80923.45">26268 12767 1191 0,'0'0'26'0,"-4"-6"6"0,1 3 0 0,-4-3 2 0,3-1-34 15,-3 1 0-15,4 0 0 0,-4 0 0 0,0-1 108 0,-1-2 16 16,8 3 2-16,-10 3 1 0,10-4-8 0,0 7-2 15,-7-3 0-15,7 3 0 0,0 0-36 0,0 0-7 16,0 0-2-16,0 0 0 0,0 0-22 0,0 0-5 16,0 6-1-16,-7 4 0 15,7 6-62-15,3-1-13 0,-3 4-2 0,0 3-1 0,4 3 22 0,-4-3 12 16,3 3-12-16,-3 0 12 0,4 3-20 0,-4-3 4 16,0 4 0-16,3-1 0 0,4-6 6 0,-7 3 2 15,0-3 0-15,0-3 0 0,4-7 8 0,0 1 11 16,-1-1-3-16,-3-5 0 0,0-4-8 0,0-3-11 15,0 0 3-15,0 0 0 16,0-10-39-16,0-2-7 0,0-7-2 0,-3-3 0 16,3-3 7-16,0-3 1 0,0 3 0 0,3-4 0 0,-3 4 19 0,0-3 4 0,4 0 1 0,-1 0 0 15,1-4 47-15,-1 1 9 0,1-4 3 0,3-2 0 16,0-1 57-16,-4 1 11 0,1-1 2 0,-4 10 1 16,3 0-18-16,1 2-4 0,-1 8-1 15,1 5 0-15,-1 1-35 0,-3 2-6 0,4 1-2 0,-4 6 0 16,0 3-32-16,4-4-8 0,3 4 0 0,0 0 0 15,-4 4 0-15,8 2-11 0,-4 0 3 0,7 10 0 16,-3-1-26-16,3 7-5 16,3 7-1-16,-6 2 0 0,3-3-4 0,0 0 0 0,4 1-1 15,-4-1 0-15,3 0-27 0,-2-3-4 0,2-3-2 16,-3-3 0-16,0 0 39 0,-3-4 8 0,0 1 2 0,-1-3 0 16,1-4 7-16,-1 0 2 0,-10-2 0 0,4-1 0 15,-4-6 9-15,0 0 3 0,0 0 0 0,0 0 0 0,-4 3 8 0,-6 0 0 16,-1-3 8-16,-6 0-8 0,2-3-13 0,-6 3-7 15,0-3-2-15,0 3 0 0,3-3 22 16,-3 0 13-16,0-4-1 0,0 4-1 0,0 0 29 0,-1 0 7 16,5 0 1-16,-1 3 0 0,1-3-25 0,2 3-5 15,-2 0-1-15,6 0 0 16,1 0-125-16,-1 0-24 0,0 0-6 0,11 0-1 0</inkml:trace>
  <inkml:trace contextRef="#ctx0" brushRef="#br0" timeOffset="81147.07">26596 12457 2026 0,'0'0'44'0,"0"0"10"0,0 0 2 0,0 0 1 0,0 0-45 0,0 0-12 0,0 0 0 0,0 0 0 16,0 0 72-16,0 0 13 0,0 0 3 0,7 0 0 15,0 3-39-15,-3 3-7 0,3 4-2 0,-4 2 0 16,4 4-32-16,0 3-8 0,0 6 0 0,-3 3 0 15,3 0 0-15,0 4 0 0,0-4 0 0,-3-3 0 16,3-3-74-16,-4 3-17 0,4-6-3 0,-3 0-1 16,3-4-104-16,-4 1-21 0,8-7-4 15,-8 4-504-15</inkml:trace>
  <inkml:trace contextRef="#ctx0" brushRef="#br0" timeOffset="81297.16">26875 12708 1974 0,'0'0'56'0,"3"-6"12"0,-3 2-54 0,0-2-14 15,0-3 0-15,0 2 0 0,0 7 139 0,0 0 25 16,0 0 4-16,0 0 2 16,0 0-91-16,0 0-19 0,0 0-3 0,-3 7-1 15,-1 2-76-15,-3 4-16 0,0 6-4 0,3-4 0 16,-3 1-166-16,0 3-34 0,4 0-6 0,-4-4-2 0</inkml:trace>
  <inkml:trace contextRef="#ctx0" brushRef="#br0" timeOffset="81792.59">26850 12874 1450 0,'0'0'32'0,"7"-6"6"0,0-1 2 0,4-2 1 0,-4 0-33 0,3-1-8 15,1-2 0-15,-4-1 0 0,3 1 129 16,1 2 24-16,-4-2 5 0,4-1 1 0,-4 1-69 0,0 2-14 0,-4 1-2 0,4-4-1 16,-3 4-7-16,3 3-2 0,-3-4 0 0,-1 4 0 15,4 3-41-15,-3 0-9 0,3 6-2 16,-4 0 0-16,4 3-25 0,0 4-6 0,4 2-1 0,-4 1 0 31,4 2-128-31,-4 4-25 0,0 3-6 0,0-3-1 16,-4 3 32-16,1-3 7 0,-4-1 1 0,0 4 0 15,0 0 60-15,-4 0 13 0,1 0 3 0,-4 0 0 0,0-3 128 0,-4 0 25 0,0 0 6 0,-3-4 1 16,-3-2 6-16,3-4 2 0,-1 1 0 0,1-4 0 16,0-3-104-16,4 0-12 0,-1-3-6 0,0-3-2 15,4 0 10-15,0 0 2 0,7 3 0 0,0-10 0 16,0 1 28-16,0-4 7 0,7 1 1 0,0-1 0 16,4-5 22-16,0 2 5 0,3 0 1 0,3-3 0 15,-2 1 12-15,6 2 4 0,-4 0 0 0,4 1 0 0,1 2-13 16,-5-3-3-16,1 1 0 0,-4 2 0 0,0 4-35 15,0-4-7-15,-3 7-2 0,-1 0 0 0,-3 3 0 0,4-1 0 16,-7 1 0-16,-1 3 0 0,1 3-12 0,-1 1 0 16,1-1 0-16,-1 3 0 0,1 3-16 0,-1 1-7 15,1 2-1-15,-1-2 0 16,1-1-32-16,-1 0-6 0,4 1-2 0,1-4 0 16,-1 4 26-16,-4-4 5 0,8-3 1 0,-4 3 0 0,0-6 32 15,0 3 0-15,3-3 0 0,-3 0 0 0,4 0 18 0,-4-3 10 16,0 0 3-16,4 0 0 0,-8 0 0 0,4 0 0 15,-3 0 0-15,-1-4 0 0,-3 7 27 0,4-9 6 16,-4-1 0-16,-4 1 1 0,1 0-9 0,-4-1-3 16,0 1 0-16,0-4 0 0,0 1-33 0,0 2-6 0,-4 4-2 0,4-6 0 31,0 2-86-31,0 4-18 0,0 0-3 0,0-1-686 0,3 1-138 0</inkml:trace>
  <inkml:trace contextRef="#ctx0" brushRef="#br0" timeOffset="82242.28">27520 12554 1825 0,'0'0'40'0,"0"0"8"0,0 0 1 0,0 0 3 15,0 0-41-15,0 0-11 0,0 0 0 0,0 0 0 16,0 0 70-16,4 3 12 0,3-3 2 0,0 7 1 16,0-1-33-16,-4 3-6 0,4 4-2 0,4-1 0 15,-4 7-26-15,0 0-6 0,4 3 0 0,-4 0-1 16,-4 0-11-16,4 0 0 0,-7-3 0 0,7 3 8 15,-7 3-44-15,0-7-10 0,0 1-2 0,0-3 0 0,-7 0 28 0,7-4 4 16,0-2 2-16,-7-1 0 0,7-3 23 0,-7 1 5 16,7-7 1-16,0 0 0 0,0 0 21 0,0 0 4 15,-3 0 0-15,3 0 1 16,-7-4-33-16,7 4-8 0,0-6 0 0,-7 0 0 0,14-4-11 0,-7 4-4 16,0 0-1-16,7-7 0 0,-4 4 16 0,4 0 8 15,7-1 0-15,-10-2-8 0,10-1 20 0,-3 4-4 16,-4-1 0-16,10-2 0 0,-6 2 19 0,-4 1 3 15,4 3 1-15,3-4 0 0,-4 7-31 0,-3-3-8 16,4 3 0-16,3 3 0 0,-3-7 12 0,3 7-3 16,-11 0 0-16,11 0 0 0,-3 0-9 0,-4 0 8 15,4 0-8-15,-4 0 8 0,0 7 0 0,-4-7 0 0,11 3 0 0,-10 3 0 16,3 3-8-16,0-5-11 0,0 2 3 0,0 0 0 16,0 0 8-16,0-2-8 0,0 2 8 0,0 0-8 31,4 0-31-31,-4-2-5 0,-7 2-2 0,7-3 0 15,-3 0-35-15,-4-3-7 0,0 0-2 0,0 0 0 16,0 0-126-16,0 0-26 0,0 0-5 0,0 0-1 0</inkml:trace>
  <inkml:trace contextRef="#ctx0" brushRef="#br0" timeOffset="82526.25">27869 12375 2343 0,'-7'-12'52'0,"0"-1"10"0,0-2 2 0,-3 2 2 15,-1 1-53-15,1 2-13 0,2 1 0 0,1 3 0 16,0 2 0-16,7 4-16 0,0 0 3 0,-7 4 1 15,4 2-100-15,3 3-19 0,-4 1-4 0,4 5-1 16,4-2-32-16,-1 3-6 0,1-4-2 0,3 1 0 16,0-1 84-16,4-2 16 0,3-1 3 0,-4-3 1 0,8 4 48 0,-4-4 9 15,-3-3 3-15,6 0 0 0,-3 0 118 0,-3-3 24 16,7 0 5-16,-4 0 1 0,-4 0 12 0,-3-3 4 16,4 3 0-16,-4-3 0 0,4 0-38 0,-4 3-7 15,-7-3-2-15,10 0 0 0,-10 0-37 0,0 3-7 16,7-4-1-16,-7 4-1 0,7-3-36 0,-7 3-7 15,0 0-2-15,0 0 0 0,4 0-14 0,3 0-16 16,0 7 3-16,-7-4 1 16,7 3-103-16,-4 3-20 0,5 1-4 0,-1-1-1 15,-4 4-113-15,4-1-23 0,0-2-5 0,4 2-1 0</inkml:trace>
  <inkml:trace contextRef="#ctx0" brushRef="#br0" timeOffset="82632.77">28198 12564 1191 0,'10'-4'52'0,"-3"4"12"0,4-3-51 0,-4 0-13 0,0 0 0 0,3-3 0 15,1 0 137-15,3 2 25 0,-3-2 5 0,3 0 1 16,0 0-106-16,-3-1-21 0,3 4-4 0,0 0-1 15,-4-3-22-15,1 3-5 0,3 3-1 0,-3 0 0 16,3 0-8-16,-4 3-11 0,1 0 3 0,-1 0-567 16,1 3-113-16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0:56:29.646"/>
    </inkml:context>
    <inkml:brush xml:id="br0">
      <inkml:brushProperty name="width" value="0.05292" units="cm"/>
      <inkml:brushProperty name="height" value="0.05292" units="cm"/>
    </inkml:brush>
  </inkml:definitions>
  <inkml:trace contextRef="#ctx0" brushRef="#br0">16291 9992 817 0,'0'0'17'0,"0"0"4"0,0 0 1 0,0 0 2 0,0 0-24 0,0 0 0 16,0-9 0-16,0 9 0 0,0 0 44 0,0 0 3 15,0 0 1-15,0 0 0 0,0-6-13 0,-3 0-3 16,3 6 0-16,0 0 0 16,0 0-7-16,0 0-1 0,0 0-1 0,0-7 0 0,0 1-11 0,0 6-3 15,0 0 0-15,0 0 0 0,3-6-1 0,4 3 0 16,-3-1 0-16,-1 1 0 0,4 0-8 0,4 0 8 0,-4 0-8 0,4 0 8 15,3 0 16-15,0-4 4 0,4 1 0 0,3 3 0 16,0 0-4-16,0 3 0 0,0-3 0 16,4 0 0-16,0-1 7 0,-1 4 1 15,1-3 0-15,0 3 0 0,-4 0-20 0,0 0-3 16,0 0-1-16,-3 0 0 0,-1 0-8 0,1 0 0 0,0 0 0 0,-1 0 0 16,1-3 0-16,0 3 0 0,-1 0 0 0,1 3 8 15,0-3 5-15,-4 0 1 0,0 0 0 0,3 3 0 16,-2 1-2-16,-5-4-1 0,1-4 0 0,3 4 0 15,-4-3-11-15,1 3 0 0,0 0 0 0,-4 0 0 16,0 3 0-16,0-3 0 0,-7 0 0 0,0 0 0 16,0 0-24-1,0 0-9-15,0 0-3 0,0 0 0 0,0 0-64 0,0 0-12 0,0 0-4 16,0 0-278-16,0 0-56 0</inkml:trace>
  <inkml:trace contextRef="#ctx0" brushRef="#br0" timeOffset="1346.56">13473 10425 734 0,'0'0'16'0,"0"0"3"0,0 0 1 0,0 0 1 0,0 0-21 0,0 0 0 0,0 0 0 0,0 0 0 15,7-6 10-15,0 6-2 0,0-6-8 0,3 6 12 16,1-7 15-16,-4 7 2 0,4-6 1 0,-1 3 0 0,4 3 4 0,-3-3 1 16,3 0 0-16,0 3 0 15,4-7-13-15,-1 7-2 0,5-6-1 0,2 3 0 16,1 3-7-16,7-3 0 0,-4 3-1 0,7 0 0 0,0 0 1 15,1 0 1-15,-1 3 0 0,0-3 0 0,1 0 6 16,-1 0 1-16,-3-3 0 0,3 0 0 0,4 3 9 16,-1-3 3-16,-2 6 0 0,3-3 0 0,-8-3-7 0,12-4-1 15,-12 4 0-15,1 0 0 0,0 3-3 0,-4 0-1 16,-3-3 0-16,7 3 0 0,-15-3 0 16,8 0 0-16,0 0 0 0,-8-1 0 0,4 4-20 0,1-3 0 15,-5 3 0-15,1 0 0 0,-4 3 0 0,0-3 14 16,0-3-3-16,-3 3-1 0,3 3-10 0,-7 1-14 15,3-1 3-15,1 0 1 16,-4-3-35-16,0 3-7 0,4 0-2 0,-4 3 0 16,3-3-40-16,1 4-8 0,3-4-2 0,-7 0 0 0</inkml:trace>
  <inkml:trace contextRef="#ctx0" brushRef="#br0" timeOffset="1939.67">17265 10406 1137 0,'0'0'24'0,"0"0"6"0,0 0 1 0,0 0 2 16,0 0-33-16,0 0 0 0,0 0 0 0,0 0 0 0,0 0 19 0,0 0-3 0,7 0-1 0,4 0 0 15,6 0-26-15,1 0-5 0,3 0 0 0,7 0-1 16,0 4 17-16,8-1-10 0,-5 0 10 0,1-3-8 15,0 0 46-15,0-3 10 0,7 0 1 0,-1-4 1 16,5 4 26-16,-1 0 6 0,0 0 1 0,1 0 0 16,-1 0-22-16,0 3-4 0,-3-4-1 0,0 1 0 15,0 0-38-15,3-3-8 0,0 3-2 0,1-4 0 16,-4 1 0-16,-1 3 0 0,1 0 0 0,-4 0 0 16,-3 3-8-16,0-3 0 0,-4 0 9 0,-3 3-9 15,-4-4 0-15,-7 1 0 0,4 3-12 0,-8-3 4 16,4 6-45-16,-6-3-9 15,2 3-2-15,-6-3-442 0,-4 0-89 0</inkml:trace>
  <inkml:trace contextRef="#ctx0" brushRef="#br0" timeOffset="2418">15215 11030 961 0,'0'0'20'0,"4"-3"5"0,10 3 1 0,-3-3 2 0,6 3-28 0,1-3 0 0,3 0 0 0,4 0 0 0,3 0 38 0,4-4 2 15,3 1 0-15,7 0 0 0,1-1-4 0,6 1 0 16,0 0 0-16,1 3 0 0,-1-3-3 0,1-4-1 16,2 4 0-16,5-4 0 0,3 1-12 0,-4 0-4 15,4 2 0-15,-3 1 0 0,-4 0-16 0,-4-4 8 16,-7 4-8-16,11-3 0 0,-3 2 8 0,-1 1-8 16,-3 0 0-16,-4 3 0 0,8 0 0 15,-15-1-16-15,7 1 4 0,-6 0-608 16</inkml:trace>
  <inkml:trace contextRef="#ctx0" brushRef="#br0" timeOffset="11256.4">20264 9616 993 0,'0'0'21'0,"0"0"-21"16,0 0 0-16,0 0 0 0,0 0 72 0,0 0 9 31,0 0 3-31,0 3 0 0,7-3-16 0,-4 4-4 0,4-4 0 0,0 0 0 0,0 0 0 0,-3 0-1 16,3 0 0-16,3 0 0 0,-2 0-11 0,2-4-3 15,4 4 0-15,-7-3 0 0,11 3-28 0,-7 0-5 16,-1-6-2-16,4 6 0 0,4 0 16 0,-8 0 3 16,5 0 1-16,2-6 0 0,-6 6-34 0,6-3 0 15,-3 3 0-15,4 0 0 0,0-4 0 0,-1 4 0 16,-2 0 0-16,6-3 0 0,0 3 16 0,-3 0-3 15,-1-3-1-15,1 0 0 0,-1 3 0 0,8 0 0 16,-7-6 0-16,6 6 0 0,5 0-3 0,-5-7-1 16,8 4 0-16,-4 3 0 0,-3-3-8 0,3 0 0 15,0 0 0-15,-3 3 0 0,0-3 0 0,0 3 0 16,-4-3 0-16,3 3 0 0,-2-3 0 0,-1 3 0 0,0 0 0 16,0-4 0-16,-3 4 0 0,3 0 0 15,-3 0 0-15,-1 0 0 0,4 0 0 0,-7 0 0 16,4 4 0-16,-4-4 0 0,0 0 0 0,0 3 0 15,-3-3 0-15,0 0 0 0,-1 3 0 0,1-3 0 0,-1 0 0 16,-3 3 0-16,0-3 0 0,1 3-11 0,-5-3 3 0,4 3 0 0,0-3-7 16,-3 0-1-16,3 0 0 0,-4 0 0 15,1 0-97-15,-1 0-20 0,4 0-4 16,-3 0-639-16</inkml:trace>
  <inkml:trace contextRef="#ctx0" brushRef="#br0" timeOffset="12077.54">22232 9673 1045 0,'0'0'44'0,"0"0"-36"16,0 0-8-16,0 0 0 0,0 0 88 0,0 0 16 31,0 0 4-31,0 0 0 0,0 0-36 0,0 0-6 0,0 0-2 0,0 0 0 0,0 0-3 0,-3-3-1 16,3 3 0-16,0 0 0 0,0 0-28 0,0 0-7 15,0 0-1-15,0 0 0 0,0 0-24 0,0 0 0 16,0 0 0-16,0 0 0 0,0 0 0 0,3-7 0 16,1 1 0-16,-4 3 0 0,10 0 30 0,1 0 1 15,-1 3 0-15,1-4 0 0,7 1-31 0,-4 3 8 16,3-3-8-16,4 0 0 0,1 3 9 0,-1-3-1 16,4 0 0-16,-1 0 0 0,1 0-8 0,3-1 0 0,4-2 0 15,3 3 0-15,-3-3 0 0,3 3 0 16,0-1 0-16,1-2 0 0,-1 0 0 0,-3 3 0 15,-1 0 0-15,-2-7 0 0,-1 10 0 0,0-6 8 0,-3 6-8 16,3-3 8-16,-3 0-8 0,-4 0 8 0,0 3-8 16,-3 0 8-16,3-4-8 0,-7 4 0 0,0 0 0 0,-3 0 0 15,-4 4 0-15,3-4 8 0,-6 0-8 0,3 3 8 16,-7-3-22-16,0 0-5 0,0 0-1 0,3 0 0 16,-3 0-16-16,0 0-3 0,0 0-1 0,0 0 0 0,0 0 20 0,0 0 3 15,0 0 1-15,0 0 0 16,0 0-96-16,0 3-20 0,0-3-3 0,-3 3-1 15,-1 3 32-15,1 0 7 0,-8 1 1 0,11-7 0 0</inkml:trace>
  <inkml:trace contextRef="#ctx0" brushRef="#br0" timeOffset="13506.73">20468 10049 1105 0,'0'0'24'0,"0"0"4"0,0 0 2 0,0 0 2 0,0 0-32 0,7 0 0 15,-7-3 0-15,11 3 0 0,-4-3 74 0,-4 3 8 16,11 0 2-16,-3 0 0 0,3 0-34 0,-3 0-6 16,6 0-2-16,-2 0 0 0,6 0-18 0,0 0-4 15,-3 0-1-15,10 3 0 0,-11-3-3 0,8 0-1 16,7 0 0-16,-4 0 0 0,4-3-6 0,-4 3-1 16,-3-3 0-16,3 3 0 0,4 0-8 0,-8-4 8 15,-2 4-8-15,-5 0 8 0,1 0 10 0,-1 0 2 16,-2 0 0-16,-5 0 0 0,1 0-20 0,-1 0 0 15,-3 4 0-15,-3-4 0 0,-4 0-9 0,0 0-6 16,0 0-1-16,0 0 0 0,0 0 16 0,0 0 0 0,0 3 0 16,0-3 10-16,0 6-42 0,0-6-8 15,0 3-1-15,-4 3-1 0,4-6-51 0,0 0-11 0,-3 7-1 0,3-7-501 16</inkml:trace>
  <inkml:trace contextRef="#ctx0" brushRef="#br0" timeOffset="15099.18">19629 10435 529 0,'0'0'11'0,"0"0"2"0,0 0 1 0,0 0 2 0,0 0-16 0,0 0 0 15,0 0 0-15,0 0 0 0,0 0 29 0,0 0 3 16,0 0 0-16,0 0 0 0,0 0-16 0,0 0-4 16,3 0 0-16,4-4 0 0,0 4 7 0,0 0 1 15,0 0 0-15,0 0 0 0,0 0 19 0,4-3 4 16,0 3 1-16,-4 0 0 0,3 0-20 0,1-3-3 16,3 6-1-16,0 0 0 0,0-3 10 0,0 0 2 15,0-3 0-15,0 3 0 0,1 0-32 0,2 0 0 16,1 0 0-16,0 0 0 0,-1-3 35 0,4 0 1 15,4 3 0-15,0 0 0 0,-1 0 0 0,1-3 0 16,0 3 0-16,3-3 0 0,-3 3-10 0,-1-3-2 16,1 3 0-16,-4-3 0 0,4 3 7 0,-4 0 1 15,0-4 0-15,-3 1 0 0,0 3-32 0,-1-3 0 16,-3 3 0-16,4 0 0 0,-7-3 9 0,-1 3 9 0,4 0 2 16,-3 0 0-16,-4 0-4 0,3 0-1 0,-2 0 0 15,-1 0 0-15,-7 0-15 0,0 0 0 0,3 0 0 0,-3 0 0 16,0 0 0-16,7 0-16 0,-7 0 1 0,0 0 1 15,0 0-48-15,0 0-10 0,7 0-1 0,-7 0-1 16,7 0-14-16,-3-3-4 0,10 0 0 16,-4 0 0-16</inkml:trace>
  <inkml:trace contextRef="#ctx0" brushRef="#br0" timeOffset="15978.17">22620 10350 1105 0,'0'0'24'0,"0"0"4"15,0 0 2-15,0 0 2 0,4-3-32 0,3 0 0 0,-4 3 0 0,4-7 0 0,-3 7 58 0,3-3 5 16,0 3 1-16,0 0 0 0,4-6-45 0,-1 6-9 15,1 0-2-15,-1-6 0 0,4 6 4 0,1-7 0 16,-5 7 0-16,4-3 0 0,4 0 0 0,-4 0 0 16,4 3 0-16,-1-6 0 0,1 0-12 0,0 2 0 15,3 1 0-15,-4-3 0 0,5 3 0 0,-1 0 0 16,0 0 0-16,4-4 0 0,-1 4 0 0,4 0 8 0,-3 0-8 16,3 0 8-16,1 3-8 0,-1 0-17 0,0 0 4 15,0 0 1-15,-3-3 12 0,3 3 10 0,-3 0-2 16,0 0 0-16,3 0-8 0,-4 0 0 15,1 0 0-15,3 0 0 0,1 3 0 0,-1 0 0 0,0 0 0 16,4 0-11-16,-4 0 11 0,0 0 0 0,0 4 8 16,1-4-8-16,-5 3 0 0,5-3 0 0,-5 0 0 0,1 1 0 0,0-1 30 15,-1 0 2-15,5 0 0 0,-1 0 0 16,0 0-32-16,0-3 0 0,4 3 0 0,0-3 0 0,-4 3 0 16,0 1 0-16,0-1 0 0,1-3 0 0,-5 3 0 15,-2 0 0-15,-1-3 0 0,-4 3 0 0,1-3 14 0,-4 0-3 16,-3 0-1-16,-1-3 0 0,4 3 13 0,-7 0 2 15,0 0 1-15,1 0 0 0,-5 0-18 0,-3 0-8 16,7 0 8-16,-7 0-8 16,0 0-27-16,0 0-10 0,0 0-3 0,0 0-442 0,0 0-89 0</inkml:trace>
  <inkml:trace contextRef="#ctx0" brushRef="#br0" timeOffset="17181.48">19935 10729 680 0,'0'0'28'0,"0"0"-28"15,0 0 0-15,0 0 0 0,0 0 57 0,0 0 6 16,0 0 1-16,0 0 0 0,4-3-37 0,-4 3-7 15,0 0-2-15,0 0 0 0,0 0 22 0,4-6 5 16,-4 6 1-16,3-3 0 0,-3 3 14 0,7-3 4 16,-3 0 0-16,-4 3 0 0,7 0-32 0,-4-4-7 15,4 4-1-15,-3 0 0 0,3 0-12 0,0 0-4 16,0 4 0-16,-4-4 0 0,5 0 18 0,-1 0 3 16,3 3 1-16,-3-3 0 0,4 0-22 0,-1 0-8 15,1 0 0-15,3 0 0 0,-3 6 11 0,-1-6-11 16,-3 0 12-16,4 0-12 0,7 6 0 0,-11-3 0 15,10-3 0-15,-10 0 0 0,11 3 8 0,-7-3-8 16,3 4 0-16,3-4 0 0,-6 0 0 0,6 3 0 16,1-3 0-16,7 0 0 0,-8 3 0 0,8-3 0 15,0 0 0-15,0 0 0 0,-1 6 0 0,4-6 0 16,4 0 0-16,-11 0 0 0,11 6 10 0,-7-6-10 16,0 0 8-16,3 0-8 0,4 0 0 0,-11-6 0 0,10 6 0 15,1-6 0-15,0 6 0 0,3-3 12 0,0 0-4 16,4 3 0-16,0-7-8 0,0 10 0 0,0-6 0 15,-1 0 8-15,1-3 3 0,0 3 0 0,3 3 0 16,4-3 0-16,0 0-11 0,-4-1 0 16,4 4 0-16,-3 0 0 0,-4-3 31 0,-1 3 1 0,-2-3 0 0,2 3 0 15,1-3-20-15,-4 0-3 0,1 0-1 0,-1 3 0 0,-3-3 7 16,3 3 1-16,-7 0 0 0,0 0 0 0,-3 0-16 0,0 0 8 16,-4 0-8-16,0 0 0 0,-3 0 0 0,3 0 0 15,-3 0 0-15,-1 0 0 0,-3 0 0 0,1 0 0 16,-1 0 0-16,0 0 0 0,-4 0 8 0,-3 0-8 15,4 0 0-15,-8 0 9 0,5-4-9 0,-5 4 0 16,-3 0 0-16,0 0 8 0,0 0-8 0,0 0 10 0,0 0-10 16,7 0 10-16,-7 0-10 0,0 0 0 0,0 0 9 15,0 0-9-15,0 0 0 0,0 0 0 0,0 0 0 0,0 0-12 16,0 0-4-16,0 0-2 0,0 0 0 0,0 0 0 31,4 0-102-31,-4 0-20 0,10-3-4 0,-6 3-536 0</inkml:trace>
  <inkml:trace contextRef="#ctx0" brushRef="#br0" timeOffset="17779.43">23432 10679 623 0,'14'-3'17'0,"-11"3"5"0,8 0-22 0,-4 0 0 0,3 0 0 0,4 0 0 15,1-3 33-15,-1 3 3 0,0 0 0 0,3 0 0 16,1 0 28-16,0 0 7 0,-1 0 1 0,1 0 0 16,3 0-7-16,-3-3-1 0,-1 9 0 0,5-6 0 15,-5 0-51-15,1 0-13 0,0 0 0 0,-1 0 0 16,1 0 0-16,-1 0 0 0,1 0 0 0,3 0 0 0,-3 0 0 0,-4 0 0 15,4 0 0-15,-1 0-10 0,1 0 53 16,-4 0 10-16,4 0 3 0,-4 3 0 16,3-3-10-16,-2 3-2 0,-1-3 0 0,0 0 0 0,-4 0-36 0,1 0-8 15,-1 0 0-15,1 0 0 16,0-3-28-16,-4 3-1 0,-4 0-1 0,4 0-414 16,0 0-82-16</inkml:trace>
  <inkml:trace contextRef="#ctx0" brushRef="#br0" timeOffset="18615.4">20126 11171 874 0,'0'0'19'0,"0"0"4"0,0 0 1 0,0 0 1 0,0 0-25 0,0 0 0 0,0 0 0 0,0 0 0 16,0 0 56-16,0 0 7 0,7 0 1 0,-7 0 0 15,0 0 0-15,4 0 0 0,3-3 0 0,-7 3 0 16,0 0-26-16,7 0-5 0,-4 0-1 0,4 3 0 15,0-3-32-15,-7 0 0 0,11 4 0 0,-4-4 0 16,0 3 32-16,-3-3 0 0,3 0 0 0,3 3 0 16,-3-3-16-16,0 0-3 0,4 3-1 15,-4-3 0-15,0 3 6 0,4-3 1 0,-4 0 0 0,3 3 0 16,8-3 16-16,-11 0 3 0,11 3 1 0,-1-3 0 16,-3 0-20-16,4 4-4 0,0-4-1 0,6 0 0 15,-3 0-14-15,4 0 0 0,0-4 0 0,-1 4 0 16,5-3 0-16,-5 3 0 0,1-3 8 0,0 3-8 15,0-3 0-15,-1 0 0 0,4 0 8 0,-3 0-8 16,3-4 0-16,4 4 0 0,-4 0 0 0,4 0 0 0,0 0 12 16,-4 0-4-16,0-1-8 0,0 1 12 0,-3 3-12 0,0-3 0 15,0 0 0-15,-1 0 0 0,1 3 0 16,-4-3 0-16,0 0 0 0,4 3 0 0,0-3 0 0,-1-1 0 16,1 4 10-16,0-6-2 0,-1 6-8 0,5 0 0 15,-5 0-8-15,1 3 8 0,0-3 0 0,-8 0-8 16,5 3 8-16,-5-3 0 15,1 0 0-15,-4 0 0 0,0 4 0 0,0-4 0 0,0 0 0 16,-3 0 0-16,-1 0 0 0,-3-4 0 0,8 4 0 0,-8 0 0 16,-4 0 0-16,11 0-8 15,-3 0-43-15,-4 0-8 0,-4 0-1 0,8 0-467 0,0 0-93 16</inkml:trace>
  <inkml:trace contextRef="#ctx0" brushRef="#br0" timeOffset="19132.5">23234 11156 759 0,'3'0'16'0,"8"0"4"0,0 0 1 0,-1 0 1 0,4 0-22 0,-3 0 0 0,7 0 0 0,-4-3 0 16,3 3 81-16,-3 0 12 0,8-4 3 0,-1 4 0 15,0 0-20-15,4-3-3 0,-1 3-1 0,1 3 0 16,0-3-38-16,-1 0-8 0,1 0-2 0,0 4 0 15,-1-4-24-15,-2 3 0 0,2 0 0 0,-6-3 0 16,0 3 0-16,6 0 0 0,-13-3 0 0,7 3 0 16,-4 0 0-16,0-3 0 0,-4 4 0 0,-3-1 0 15,4 0 0-15,-8 0 0 0,5-3 0 0,-1 3-424 32,-7-3-91-32</inkml:trace>
  <inkml:trace contextRef="#ctx0" brushRef="#br0" timeOffset="19815.24">22003 11582 990 0,'0'0'21'0,"0"0"5"0,0 0 1 0,0 0 1 0,0 0-28 0,0 0 0 0,0 0 0 0,0 0 0 15,0 0 92-15,0 0 13 0,0 0 3 0,0 0 0 16,0 0-71-16,7 3-13 16,-4 0-4-16,8-3 0 0,-1 4 20 0,1-4 3 0,0 0 1 0,6 3 0 15,4-3-20-15,1 0-3 0,2 0-1 0,5 0 0 16,-1 0 10-16,0 0 2 0,0 0 0 0,4 0 0 15,0 0-32-15,-4 0 0 0,0-3 0 0,0 3 0 16,-3-4 12-16,3 1-3 0,-3 0-1 0,3 0 0 16,-3 0-8-16,0 0-11 0,-1 3 3 0,-3-3 0 0,-3 0 8 15,0 3 11-15,-1 0-3 0,-6-4 0 0,0 4-8 16,-4 0 8-16,0 0-8 0,0 0 8 0,-7 0 0 0,0 0 0 16,0 0 0-16,0 0 0 0,0 0-8 0,0 0-17 15,0 0 4-15,0 0 1 0,0 0 3 0,0 0 1 16,0 0 0-16,0 0 0 0,0 0 8 0,0 0 0 15,0 0 0-15,0 0 0 0,0 0 0 0,0 0 0 16,0 0 0-16,0 0 0 0,0 0 0 0,0 0 0 16,0 0 0-16,0 0 0 0,0 0 0 0,0 0 0 15,0 0 0-15,0 0 0 0,0 0 0 0,0 0 0 16,0 0 0-16,0 0 0 16,0 0-34-16,0 0-5 0,0 0-1 0,0 0 0 15,0 0-12-15,0 0-4 0,0 0 0 0,0 0 0 16,0 0-12-16,0 0-4 0,0 0 0 0,0 0 0 15,0 0-38-15,0 0-8 0,0 0-2 0,0 0-289 0</inkml:trace>
  <inkml:trace contextRef="#ctx0" brushRef="#br0" timeOffset="22132.4">14295 13338 1958 0,'0'0'43'0,"0"0"9"0,0 0 1 0,0 0 3 0,0 0-45 0,0 0-11 16,0 0 0-16,0 0 0 0,0 0 53 0,0 0 9 16,0 0 2-16,0 0 0 0,0 0-17 0,7 0-3 15,0 3-1-15,3-3 0 0,4 0-25 0,0 0-5 16,4 3-1-16,3-3 0 0,0 0-12 0,4 0 0 15,0 0 0-15,0-3 0 16,-1 0 0-16,4 0 0 0,-3 0 8 0,7-3-8 0,0 2 0 0,3 1 0 16,4-3-12-16,-4 3 12 0,4-3 0 0,-7 2 0 15,-1 1 0-15,1-3 0 16,-7 0-92-16,-1 0-24 0,-6-1-4 0</inkml:trace>
  <inkml:trace contextRef="#ctx0" brushRef="#br0" timeOffset="22457.03">14707 13272 1958 0,'0'0'43'0,"0"0"9"0,0 0 1 0,0 0 3 0,0 0-45 16,0 0-11-16,0 0 0 0,0 0 0 0,0 0 68 0,0 0 12 15,0 7 3-15,0-4 0 0,0 3-47 0,0 0-10 16,0 0-2-16,0 1 0 0,4 2-12 0,-1 1-4 16,-3 2 0-16,4 1 0 0,-1 2 20 0,1 1 3 15,-1 6 1-15,1 0 0 0,0 3-41 0,3 0-8 16,0 3-2-16,0 4 0 0,-4-10 19 0,4 3 0 16,0 0 0-16,-3-3 0 0,-1 0 0 0,4 3 0 15,-3-3 0-15,0 3 0 0,-1-10 0 0,-3 7 0 16,4 0 0-16,-1 3 0 15,-3 1-157-15,4-5-28 0,-1 5-6 16,1-5-410-16,-4 1-83 0</inkml:trace>
  <inkml:trace contextRef="#ctx0" brushRef="#br0" timeOffset="22869.26">15402 13514 1958 0,'0'0'43'0,"0"0"9"0,-3-3 1 0,-4-7 3 0,3 4-45 0,1 3-11 0,-1-4 0 0,-3 4 0 0,7 3 68 0,-3-3 12 16,-5 0 3-16,8 3 0 0,-7-3-9 0,4 3-2 15,-4 0 0-15,0 0 0 0,7 0-12 0,-7 3-4 16,0 0 0-16,0 0 0 0,0 0-56 0,0 4-19 16,-1-1 0-16,1 0 0 0,0 4 19 0,-3-1 0 15,3-3 0-15,0 4 0 0,0 2 48 0,3-2 12 16,-3 2 4-16,3-2 0 0,-3 2-52 0,4 1-12 16,3-1 0-16,-4 4 0 0,4-3 0 0,0 2 0 15,4 1 0-15,-4-4 0 0,3 4 0 0,4 0 0 16,1-4 0-16,-1 4 0 15,3-3 0-15,-3-1 0 0,4 4 0 0,-1-4 0 16,-3 4-48-16,4-3-13 0,0-1-3 0,-1 4 0 0,1-7 52 0,-4 4 12 16,3-4 0-16,1-3 0 15,0 4-144-15,-1-7-27 0,1 0-5 0,-4 0-502 0,0-3-101 16</inkml:trace>
  <inkml:trace contextRef="#ctx0" brushRef="#br0" timeOffset="23321.08">15550 13636 1552 0,'0'-9'44'0,"4"-4"10"0,-4 7-43 0,4-4-11 0,-1 1 0 0,-3 0 0 16,4 2 104-16,3 1 20 0,-4 0 3 0,1 3 1 15,3-4-52-15,0 4-9 16,-4 3-3-16,8 0 0 0,-4 0 52 0,4 0 9 0,-4 0 3 0,3 3 0 16,4 4-103-16,-3-1-25 0,-1 3 0 0,5 1 0 15,-5-1 0-15,8 4 0 0,-11-1 0 0,3 1 0 16,1-1 0-16,-4 1 0 0,4 2 0 0,-8 4 0 15,8-9 0-15,-8 5 0 0,1-2 0 16,-1-4 0-16,-3 7-46 0,4-7-14 16,-4 1-4-16,0-4 0 0,0 3 48 0,-4-2 16 0,4-7-12 0,0 0 12 15,0 0-28-15,0 0 0 0,0 0 0 0,0 0 0 16,0 0-11-16,0 0-1 0,0 0-1 0,0 0 0 0,0-7 21 0,4-2 5 16,-1 0 1-16,4-1 0 0,-7-5 31 0,4 2 7 15,0-3 0-15,6 1 1 0,-10-1 36 0,7 3 7 16,-3-2 2-16,3 2 0 0,0 1-6 0,-4-1 0 15,11 1-1-15,-10-1 0 16,3 4-25-16,4-1-5 0,-4 4-1 0,7-3 0 0,-7 2-4 16,7 4-2-16,0 0 0 0,-3 0 0 0,3 3-26 0,-4 0 0 15,8 0 0-15,-4 3 0 0,4 3 0 0,-8 1 0 16,8 2 0-16,-4-3 0 0,4 4 0 0,-8 2 0 16,4 1 0-16,0-1 0 0,1 1 0 0,-5-1 0 0,1 4 0 15,-4 0 0 1,0-4-46-16,0 4-14 0,0 3-4 0,-3-10 0 15,-1 4-24-15,1-1-6 0,-1 1-1 0,1-1-633 0,-4 1-126 0</inkml:trace>
  <inkml:trace contextRef="#ctx0" brushRef="#br0" timeOffset="23617.17">16312 13219 2257 0,'0'0'49'0,"0"0"11"0,0 0 1 0,0 0 3 0,0 0-51 0,4-6-13 16,0-1 0-16,3 1 0 0,-4 0 16 0,4 0 0 16,0 2 0-16,0 4 0 0,0-3 24 0,0 0 4 15,0 3 2-15,4 0 0 0,-4 0-17 0,4 3-3 16,-1 4-1-16,4-4 0 0,-3 3-13 0,3 3-2 16,0 4-1-16,0-4 0 0,-3 7-9 0,3 0 0 15,0 3 0-15,0-1 0 16,-7 4-14-16,4 3-5 0,-4 7-1 0,-4 2 0 15,4 4-8-15,-7-1-3 0,0 1 0 0,-3 3 0 0,-1-7 13 16,1 1 2-16,-4-1 1 0,0-2 0 16,-4-1-27-16,-3 4-6 0,0-1 0 0,0 10-1 15,-4 0-77-15,1-3-15 0,-5-1-3 0</inkml:trace>
  <inkml:trace contextRef="#ctx0" brushRef="#br0" timeOffset="24312.51">14693 14887 1552 0,'7'-13'44'0,"-7"13"10"0,0-3-43 0,0-3-11 15,-7 0 0-15,7 0 0 0,0-1 104 0,0 1 20 0,0 3 3 0,-3-3 1 16,3 6 0-16,-7-7 0 0,0 4 0 0,7-3 0 16,-4 3-52-16,-3 0-9 0,0 3-3 0,3 0 0 15,-3 0-26-15,-7 3-6 0,7 3 0 0,-3 0-1 16,-1 1-50-16,-3 5-9 15,10 1-3-15,-10-1 0 0,7 4 31 0,-3 0 0 0,6 2 0 0,-3-2 0 16,0 0 0-16,7-1 0 16,-7 4 0-16,7-3 0 0,7 3 0 0,-7-4 0 0,7-2 0 0,0 3 0 15,-3-4-31 1,10 1 0-16,-4-1 0 0,8-2 0 0,-4 2-1 0,7 1-1 16,-3-1 0-16,7-2 0 0,-8-1 33 0,8 1 0 0,0 2 0 0,-1-3 0 15,-6 1 0-15,3-1 0 0,-10 1 0 0,3-1 0 16,-4 0 23-16,-3-2 11 0,0 2 2 0,-3-3 1 15,0 4-9-15,-1-4-1 0,1 4-1 0,-4-1 0 16,-4-3-26-16,1 4 0 0,-5-1 8 0,-2 0-8 0,-4 1 53 16,0-1 9-16,-7 1 2 0,3-4 0 0,0 3-52 15,-6-2-12-15,6-1 0 0,0-3 0 0,1 3 0 0,-1-3 0 16,0 1 0-16,4-1 0 16,4-3-48-16,-1 3-13 0,4-3-3 0,0 0 0 15,0 3-17-15,7-3-4 0,0 0-1 0,0 0 0 16,0 0-138-16,0 0-28 15,0 0-6-15,7-13-1 0</inkml:trace>
  <inkml:trace contextRef="#ctx0" brushRef="#br0" timeOffset="24815.06">15325 14915 806 0,'0'0'17'0,"0"0"4"0,0 0 1 0,0-6 2 0,0 6-24 0,0-6 0 0,0 6 0 0,0-7 0 0,0 7 158 0,-4-6 27 16,4 6 6-16,0-9 1 0,0 9-52 0,0 0-9 16,0 0-3-16,0 0 0 0,0 0-51 0,-3-3-10 15,3 3-3-15,-7-4 0 0,7 4 52 0,0 0 9 16,-4-3 3-16,4 3 0 0,0 0-103 0,-7 3-25 15,0 4 0-15,-4-1 0 0,4 0 0 0,0 1 0 16,0 2 0-16,0 4 0 0,0-4 0 0,-4 7 0 16,8-4 0-16,-4 4 0 0,0 3 0 0,0-1 0 15,3-2 0-15,1 6 0 0,-1-3 0 0,4 3 0 16,0 3 0-16,4 0 0 0,-1 0 0 0,1 0 0 16,6 0 0-16,-3 0 0 15,8-3-134-15,-1-3-32 0,0-3-6 0,0-1-2 16,4-5-29-16,-1-1-5 0,1-6-2 0,-1 1 0 15,1-4 80-15,-4-7 16 0,4 4 3 0,-1-9 1 0</inkml:trace>
  <inkml:trace contextRef="#ctx0" brushRef="#br0" timeOffset="25185.51">15632 15053 2080 0,'0'0'46'0,"0"0"10"0,0 0 1 0,0 0 1 0,0 0-46 0,0 0-12 0,0 0 0 0,0 0 0 15,0 0 52-15,0 0 8 0,0-6 1 0,0 6 1 16,0 0-24-16,0 0-5 0,0 0-1 0,7 0 0 15,0 3-32-15,0 0 0 0,0 3 0 0,0 1 0 16,3 2 0-16,-2 1 0 0,-1 2 0 0,3 1 0 0,-3-1 0 16,-3 1 0-16,-1-1 0 0,1-2 0 15,-1 2-32-15,1 1-3 0,-4-4-1 0,0-3 0 0,3-2 28 0,-3-4 8 16,0 0 0-16,0 0 0 0,0 0 8 0,0 0 9 16,0 0 2-16,4-7 0 15,-1 1 2-15,1-3 1 0,-1-4 0 0,1 1 0 0,7-1-34 0,-4-3-6 16,0 1-2-16,0-1 0 0,0 0 42 0,0-3 8 15,3 4 2-15,-2-1 0 0,-5 4 16 0,8-1 3 16,-4 1 1-16,0 2 0 0,0 1-20 0,0 2-3 16,3 4-1-16,-3 0 0 0,4 0-12 0,-7 3-4 15,10 0 0-15,-7 0 0 0,10 3 10 0,-10 3 2 16,4 1 0-16,3-1 0 16,-3 3-71-16,-1 1-13 0,1 2-4 0,-4 1 0 0,0-1 52 15,0 4 12-15,0 0 0 0,4-4 0 16,-11 4-105-16,7 0-19 0,-4-1-3 0,-3 1-581 15,7 3-116-15</inkml:trace>
  <inkml:trace contextRef="#ctx0" brushRef="#br0" timeOffset="25464.99">16147 14918 1728 0,'3'-12'38'0,"-3"6"8"0,4-1 2 0,-1 1 0 0,4-3-39 0,-7-1-9 0,7 4 0 0,-3-3 0 15,3-1 92-15,0 4 17 0,4-4 3 0,-4 4 1 16,3-3-42-16,4 3-9 0,-7-1-2 0,4 4 0 0,0 0 19 0,-1 0 3 16,1 3 1-16,-1 0 0 0,8 3-67 0,-11 0-16 15,11 3 0-15,-8 4 0 0,4-1 55 0,0 4 7 16,4 2 2-16,0 1 0 16,-4 3-52-16,0 0-12 0,0 0 0 15,-3-1 0-15,-1 1 0 0,-3 0 0 0,0 3 0 0,-3 0 0 16,-1 0-48-16,1 0-13 0,-4 3-3 0,-7 3 0 15,3 0 0-15,-3 1 0 0,-3 2 0 0,3 0 0 16,-4-3-102-16,0 1-21 0,4-4-4 0,-3 0-692 0</inkml:trace>
  <inkml:trace contextRef="#ctx0" brushRef="#br0" timeOffset="26685.19">17336 13755 1036 0,'0'0'23'0,"0"0"5"0,0 0 0 0,0 0 1 0,0 0-29 0,0 0 0 15,0 0 0-15,-4-3 0 0,4 3 57 0,0-9 6 16,-4 2 1-16,4 7 0 0,0-6 0 0,0 6 0 16,4-6 0-16,-4-1 0 15,4 1 0-15,-1 3 0 0,1-3 0 16,-1 0 0-16,1 2 0 0,3 1 0 0,-4-3 0 0,8 0 0 0,-4 3-30 0,0-4-6 15,3 4 0-15,1 0-1 0,0-3-3 0,3 3-1 16,-4 0 0-16,1-1 0 0,3 1 14 0,-3 0 3 16,3 3 1-16,-4-3 0 0,1 3-33 15,-1 0-8 1,1 0 0-16,-4 3 0 0,0 0 0 0,0-3 0 0,0 3 0 16,0 4 0-16,-3-1 0 0,-1 0-11 0,1 0 3 0,-4 4 0 15,3 2-15-15,-3 1-2 0,0-4-1 0,-3 4 0 0,3-1 2 0,-4 4 1 16,1 0 0-16,-4 3 0 15,0-1-9-15,0 8-1 0,0-1-1 0,-4 6 0 0,4 0 34 0,0 4 0 16,0-4 0-16,0 0 0 0,3-2-8 0,1-4 8 0,-1 0 0 0,4-3 0 16,0 0 0-16,4-7 0 0,-1 1 0 15,4-3 0-15,0-1 30 0,0-2 0 16,4-1 0-16,0-3 0 0,3-3 2 0,-4 1 0 0,1-1 0 0,3-3 0 16,-3 3-32-16,-1-3 0 0,1-3 0 15,3-4 0-15,-4-2 57 0,1 3 6 0,3-1 1 0,-3 1 0 16,-1 0 0-16,-3 0 0 0,0 3 0 0,0-4 0 15,-7 7-52-15,4-3-12 0,-4 3 0 0,0 0 0 16,0 0 54-16,0 0 8 0,0 0 2 0,0 0 0 16,0 0-1-16,0 0 0 0,0 0 0 0,0 0 0 15,0 0-50-15,0 0-13 0,0 0 0 0,0 0 0 0,0 0-9 16,-4 6-7-16,4 1-2 0,0-1 0 16,4 3-22-16,0 4-5 15,3-1-1-15,0 4 0 0,3 3-14 0,-3 0-4 0,4 6 0 16,3-3 0-16,-3 3 52 0,-1 0 12 0,1 0 0 0,-1-3 0 15,-3 3 0-15,0-3 0 16,1-3 0-16,-5 0 0 0,1-7 0 0,-4 1 0 0,3 2 0 0,-6-5 0 16,-1 2 0-16,1 1 0 0,-1-1 0 0,-3-2 0 0,-4-4 48 15,1 4 13-15,-1-1 3 0,-6-3 0 0,2 4-52 16,-2-1-12-16,-1 0 0 0,0-2 0 0,1-1 0 16,3 0 0-16,0 0 0 0,-4-2 0 15,4 2-48-15,0-6-13 0,0 3-3 0,-4-3 0 16,0 3-102-16,-3-3-21 0,-21 3-4 15,3-6-1-15</inkml:trace>
  <inkml:trace contextRef="#ctx0" brushRef="#br0" timeOffset="29245.03">17974 14153 1026 0,'0'0'28'16,"0"0"8"-16,-4-3-28 0,4 3-8 0,0 0 0 0,0 0 0 0,0 0 114 0,0 0 22 15,0 0 4-15,0 0 0 0,0 0-60 0,0 0-13 16,0 0-3-16,0 0 0 0,0 0-1 0,0 0-1 16,0 0 0-16,8-6 0 0,-1 3-20 0,3 0-4 15,1 3-1-15,3-3 0 0,0 3-12 0,4-4-2 16,-1 1-1-16,1-3 0 0,3 0-14 0,4 3-8 15,-1-1 10-15,5-2-10 0,-5 0 8 0,5 0-8 16,-1-1 0-16,-3 4 0 0,3-3 0 0,-7 0 0 16,0-1 0-16,0 1 0 0,-3-3 0 0,0 2 0 15,-11 1 0-15,7 3 0 16,0-3 0-16,-11 3 0 0,1-4 0 0,-1 4 0 0,-3 3 0 0,0 0 0 0,0 0 0 16,0 0 0-16,0 0 57 0,0 0 6 0,0 0 1 0,0 0 0 15,0 0-52-15,-3-6-12 0,-1 3 0 16,1-7 0-16,-8 7 54 0,4 0 8 0,0 0 2 0,0 0 0 15,0 3-52-15,0-3-12 0,7 3 0 0,0 0 0 16,-4 0 0-16,4 0 0 0,0 0 0 0,0 0 0 16,0 0 0-16,0 0 0 15,0 0 0-15,0 0 0 0,0 0 0 0,0 0 0 0,4 6 0 0,-1-3 0 16,5 0-48 0,-1 0-13-16,3 1-3 0,-3 2 0 0,4-6 103 0,-4 3 20 0,0 0 4 0,-4 0 1 15,4-3-103 1,-3 3-20-16,0 0-4 0,-1 1-1 0,1-1 103 0,-4 3 20 0,0-6 4 0,0 3 1 15,3 7-103-15,-6-1-20 16,-1 4-4-16,1-4-1 0,-5-3 32 0,5 7 5 0,-4-7 2 0,0 3 0 16,0 1-24-16,0-1-5 0,3-2-1 0,1 5 0 15,3-3-148-15,0-2-29 0,3-4-7 0,1 3-1 16</inkml:trace>
  <inkml:trace contextRef="#ctx0" brushRef="#br0" timeOffset="29740.01">19131 13821 1861 0,'0'0'40'0,"0"0"9"0,-3-3 2 0,-4 0 2 0,3-4-42 0,1 4-11 0,-5-3 0 0,5 3 0 16,3 3 104-16,-7-3 20 0,0 0 3 0,3-1 1 16,-3 4-56-16,0-3-12 0,4 3-1 0,-8 0-1 15,4 0-32-15,0 0-6 16,-4 0-2-16,4 3 0 0,0 1 13 0,-3 2 2 0,3 0 1 0,0 7 0 16,-1-7-50-16,5 10-9 0,-1 2-3 15,1 4 0-15,-1 3-21 0,4 1-5 0,4 2-1 16,-4 0 0-16,3-6 44 0,4-3 11 0,-3 0 0 0,3-1 0 15,4-2-53 1,-1-3-9-16,1-1-2 0,-1-2 0 0,5-1 52 0,-1-3 12 16,0-3 0-16,3 1 0 0,-2-1-21 0,-1-3-2 0,0 0 0 15,0-3 0-15,0-4 38 0,0 4 7 0,0-3 2 0,-3-4 0 0,-1 4 13 16,1-3 3-16,-4-4 1 0,0 4 0 0,-3-4 18 0,-1 4 3 16,-3-7 1-16,0 4 0 0,0-4 19 0,0 0 4 15,-3 1 1-15,-5-1 0 0,1 0-48 16,-3 1-10-16,-1 2-1 0,-3 0-1 0,0 1-27 0,-4 3 0 15,1-1 0-15,-4 4 0 16,3 3-27-16,0 0-10 0,1 3-3 0,-1-4 0 16,4 8-60-16,3-4-12 0,1 6-2 0,3-3-1 15,0 6-61-15,7-5-13 0,0 2-3 0,7 0 0 0</inkml:trace>
  <inkml:trace contextRef="#ctx0" brushRef="#br0" timeOffset="30289.16">19456 14034 1958 0,'0'0'43'0,"0"0"9"0,0 0 1 0,0 0 3 0,0 0-45 0,0 0-11 0,0 0 0 0,0 0 0 16,0 0 53-16,7 3 9 0,-4 4 2 0,1-1 0 0,-1 3 0 0,4 1 0 15,0 2 0-15,0 1 0 16,1 2-103-16,2 1-20 0,-3 0-4 0,4 3-1 0,-4-4 52 0,0 4 12 16,3-3 0-16,-2 3 0 0,-1-1 0 15,0 4 0-15,0 0 0 0,0 0 0 16,-4-3-67-16,1 0-10 0,-1-7-3 0,1 1 0 0,-1-1 60 0,1-2 20 16,-4-4-12-16,0-3 12 0,0 4 11 0,0-7 8 15,0 0 1-15,0 0 1 0,-7-4-21 0,0-5 0 16,0 0 0-16,-4-7 0 15,1-3-47-15,-1 0-13 0,0 1-4 0,-3-4 0 16,4 3 103-16,-1-3 20 0,1 3 4 0,-1-3 1 0,4 0 51 16,-4 3 10-16,4 0 3 0,0 1 0 0,0-1-52 0,0 3-9 15,0-3-3-15,4 4 0 0,-1-1 0 0,4 0 0 16,-4-3 0-16,4 7 0 0,0-4-51 0,0 4-13 0,0 2 0 16,4-8 0-16,3 8 28 0,-3-6 2 0,-1 4 1 15,4-1 0-15,4 4-31 0,-4-4 0 0,3 7 0 16,1-3 0-16,0 2 0 0,-1 4 0 0,1-3 0 15,-1 3 0-15,1 0 0 0,3 3 0 16,-3 3 0-16,-1-3 0 0,1 6 0 0,-1 0 0 0,1 1 0 16,-4-1 0-16,0 7-39 15,0-4-1-15,0 7 0 0,-3-1 0 0,-1 4-8 16,1-6-3-16,-4 2 0 0,0 1 0 0,-4 3 41 0,-3-4 10 0,0 1 0 16,7 0 0-16,-7 0-156 0,-4-4-28 15,1 4-7-15,-1-7-794 0</inkml:trace>
  <inkml:trace contextRef="#ctx0" brushRef="#br0" timeOffset="32117.05">19890 14066 1314 0,'0'0'37'0,"0"0"8"16,0 0-36-16,0 0-9 0,0 0 0 0,0 0 0 0,0 0 53 0,0 0 9 0,0 0 2 0,0 0 0 15,0 0 0-15,0 0 0 0,0 0 0 0,0 0 0 16,7 0-56-16,0 0-8 0,-4 0 0 0,4-7-10 16,0 4 63-16,0 0 13 0,4-6 2 0,-4 2 1 15,-3 1-55-15,3-10-14 0,0 4 0 0,0-4 0 16,0 0 54-16,-4 4 8 0,4-4 2 0,-3 1 0 16,3-1-20-16,-7 3-4 0,7 1-1 0,-7 2 0 15,0 1 13-15,0 0 4 16,0-1 0-16,-7 1 0 0,7 6-4 0,0-4 0 0,0 7 0 0,-11-3 0 15,11 0-25-15,-7 0-6 0,0 3-1 0,4-3 0 16,-4 3-20-16,-7 0 8 0,10 3-8 0,-10 3 0 16,3 1 0-16,4-1 0 0,-3 0 0 0,3 7 0 0,0-1-19 15,3 4-1-15,-3 3-1 0,7-1 0 16,0 4-49-16,0 0-10 16,0 0-1-16,0 3-1 0,0-6 66 0,0 0 16 0,7 0 0 0,-3-4 0 15,3 1-24-15,0-3 0 0,3-1-1 0,-3 1 0 16,4-1-11-16,-4-2-3 0,4-4 0 15,3 0 0-15,-4-3 39 0,4-3 0 0,-3 4 0 0,7-4 0 0,-4 0 26 0,3-4 13 16,-6 1 2-16,7 0 1 0,-4-3-16 0,3-4-3 16,1 1-1-16,-11-7 0 0,7 10-22 0,0-6 0 15,0-1 0-15,-3-6 0 0,0 4 0 0,-1-7 0 16,-3-4 0-16,4 1 0 16,-8 0 56-16,4 0 6 0,-3 3 2 0,-1-3 0 0,-3 6-11 0,4-3-1 15,-4 7-1-15,0-1 0 0,0 7-15 0,0-7-4 16,-4 7 0-16,1 2 0 0,-1 1-32 0,1 3 0 0,3 3 0 15,-4-6 0-15,-3 3 0 0,0 3 0 0,4-4 0 16,3 4 0-16,0 0-8 0,0 0-9 0,0 0-2 16,0 0 0-16,0 0 19 0,0 0 0 0,0 0 0 0,0 0 0 15,0 7 0-15,0-1 0 0,3-3 0 0,1 0 0 16,3 3 0-16,-4-2 0 0,4-1 0 0,-3 0 0 16,6 0 0-16,-3-3 0 0,1 3 0 0,-1 0 0 15,-4 0 0-15,-3-3 0 0,7 7 0 0,-3-4 0 16,3 6-55-16,-4-2-7 15,1 2-2-15,-1 7 0 0,-3 2 52 0,4-5 12 0,-4 9 0 0,0-3 0 16,-4 3 0-16,4-4 0 16,-3 1 0-16,3 0 0 0,-4 3 0 0,4-6 0 0,0-4 0 0,0 1 0 0,0-4 0 15,0 1 0-15,4-1 0 0,-1 0 0 16,-3-2-30 0,4-1-3-16,-1 0-1 0,1-3 0 0,3 1 3 0,-3 2 1 0,3-6 0 0,0 3 0 15,0-3-27-15,3-3-6 0,1 0-1 0,-1 0 0 16,5-1 52-16,-1 1 12 0,0 3 0 0,0-6 0 15,4 3-28-15,-1-10-4 0,1 4 0 0,-1-1 0 0,1-2 32 0,-4 3 0 16,4-1 0-16,-4-6 0 0,0 1 24 0,0-1 5 16,-3 0 1-16,-1 4 0 0,-3-1 22 0,4 4 4 15,-7 0 0-15,-1-1 1 0,1 10 27 0,-4 0 4 16,0 0 2-16,0 0 0 0,0 0-21 0,0 0-4 16,0 0-1-16,0 0 0 15,0 0-51-15,0 0-13 0,-7 0 0 0,3 3 0 0,-3 4-12 0,3 2-6 16,4 0-1-16,-3-2 0 0,3 2 19 0,0 0 0 0,0 1 0 15,3 2 0 1,-3-2-55-16,4-4-7 0,3 0-2 0,-3 1 0 16,-1-4 52-16,4 0 12 0,0 0 0 0,-3-3 0 0,6-3 0 0,-3 3 0 0,0-3 0 0,0 0 0 15,0-1 0-15,1-2 0 0,-1 3 0 0,0-3 0 16,0 3 0-16,-4-4 0 0,-3 7 0 0,0 0 0 16,0 0 35-16,0 0 9 0,0 0 3 0,0 0 0 15,0 0-24-15,0 0-5 0,0 0-1 0,0 0 0 16,0 7-17-16,0 2 0 0,0-3 0 0,4 4 0 15,-4-1-99-15,0 4-23 16,3-1-5-16,1-6-1 0,-1 4 0 0,4-4 0 0,-3 4 0 16,3-4 0-1,4-3 52-15,-1-3 9 0,1-3 3 0,3 3 0 0,-4 0 102 0,5-3 21 16,-1 0 4-16,3-1 1 0,-3-8 0 0,4 2 0 0,0-2 0 0,-4-4 0 16,3-3-52-16,1-3-12 0,-4-6 0 0,0-3 0 0,0 0 56 0,0-1 9 15,-3 1 2-15,0 0 0 0,3-4-15 16,-4 4-4-16,1-4 0 0,-4-6 0 0,0 1 4 0,-7-4 0 15,4 0 0-15,-4-3 0 0,0 6 9 0,-4 3 3 16,-3 4 0-16,0 3 0 0,-4-1-17 0,8 4-3 16,-8 3-1-16,1 3 0 0,-1 3-34 0,0 0-9 15,-3 7 0-15,0-4 0 0,0 7-12 0,0-1-6 16,0 7-2-16,-4 0 0 0,4 3 4 0,0 6 0 16,4 7 0-16,-5-1 0 15,5 7-10-15,3 0-2 0,3 6 0 0,1 3 0 16,-1 10-14-16,4 0-3 0,0 9-1 0,4 3 0 15,-1-6 7-15,8-7 2 0,-4 1 0 0,3-4 0 16,5-2 37-16,-1-4 0 0,0-3 0 0,3-3 0 16,-2 0-59-16,2-6-4 0,-3 2-1 0,0-5 0 0,0 3 52 0,-3-7 12 0,-4-3 0 15,4 1 0-15,-4-4-63 16,-4-3-9-16,-3 0-3 0,0 0 0 0,0 0 75 0,0 0 0 0,0 0 12 0,0 0-1 16,0 0 93-16,0 0 20 0,0 0 3 0,0 0 1 15,0 0-103-15,0 0-25 0,0 0 0 0,0 0 0 16,0 0 0-16,0 0 0 0,0 0 0 0,0 0 0 15,0 0 0-15,7 0 0 0,0 0 0 0,4 0 0 16,0 3-46-16,-4-3-14 16,10 0-4-16,-3 0 0 0,4 0 52 0,0-3 12 0,-1 0 0 0,1-4 0 15,7 1 0-15,-8 0 0 0,8-4 0 0,-7 1 0 16,-1 3 48-16,4-1 13 16,-6-2 3-16,-1 3 0 0,-4 3-52 0,1-4-12 0,-1 4 0 0,-6-3 0 15,3 3 54-15,-3 0 8 0,3 3 2 0,-7 0 0 0,0 0-52 0,0 0-12 16,0 0 0-16,0 0 0 0,0 0 18 0,0 0 1 15,3 0 0-15,1 3 0 16,-1 0-51-16,1 3-9 0,3-3-3 0,0 4 0 16,-4-1 20-16,4-3 3 0,0 0 1 0,0 0 0 0,1 0 0 0,-1-3 1 15,0 0 0-15,3 0 0 0,1-3 19 0,-1 0 0 16,1 0 0-16,3 0 0 0,-3 0 0 0,-1-3 0 16,1 2 0-16,-4-2 0 0,3 0 48 0,1 3 12 15,0 0 4-15,-4 3 0 0,0-4-31 0,3 4-5 16,-3 0-2-16,4 0 0 0,-4 4-14 0,4-1-4 15,-4 0 0-15,0 3 0 0,3 0-18 0,-3 1-4 16,0 2-1-16,0 4 0 16,1 2-135-16,-1-2-27 0,0 6-6 0,0-1-1 15,0 4-12-15,-4-6-4 0,1 3 0 0,-1 0 0 0</inkml:trace>
  <inkml:trace contextRef="#ctx0" brushRef="#br0" timeOffset="32456.14">19706 14636 2174 0,'0'0'48'0,"0"0"9"0,11-3 3 0,-4 3 1 0,10-3-49 0,1 0-12 15,0 0 0-15,6-4 0 0,5 1 45 0,13 0 7 16,7 0 0-16,4-4 1 0,4-2 21 0,3 2 4 16,-7 1 1-16,14-4 0 0,-4 4-79 0,4-4 0 15,0 4-16-15,7-7 3 0,-7 4 13 0,0-1 0 16,11 4 0-16,0-4 0 0,-8 4 0 0,-3-1 0 16,-3 4 0-16,-1 0 0 0,-3 3 0 0,-7 0 0 15,0 3 0-15,-4 0 0 0,-3 0 23 0,-7 0 7 16,-4 0 2-16,-3 3 0 15,-7-3-100-15,-1 0-20 0,-6 0-4 0,0 0-1 16,-4-3-88-16,0 3-18 0,-7 0-3 0</inkml:trace>
  <inkml:trace contextRef="#ctx0" brushRef="#br0" timeOffset="47587.68">25799 10388 985 0,'0'0'28'0,"0"0"6"0,0 0-34 0,0 0 0 0,0 0 0 0,0 0 0 16,0 0 60-16,0 0 6 0,0-7 1 0,0 7 0 15,0 0-22-15,0 0-4 0,0 0-1 0,3-3 0 16,1-3-25-16,6 6-6 0,1 0-1 0,-1 0 0 16,5 6-8-16,6-6 0 0,0 3 0 0,4-3 0 15,3 0 0-15,7 3-11 0,4 4 3 0,7-4 0 16,3 6 8-16,1 1 0 0,-1-4 0 15,4-3 0-15,3 0 0 0,1 0 0 16,3 0 0-16,3 1 0 0,1-1 0 0,-4 0 0 0,0 0 0 16,7-6 0-16,-7 0 0 0,7-4-13 0,0 4 5 15,0 0 8-15,-7 0 0 0,3-3 16 0,-3 3 0 0,0-4-1 16,-3 4-15-16,3-3 0 0,-4 6 0 0,-3-3 0 16,-7 0 0-16,0 3 9 0,0 0-9 0,-4 0 8 15,-3 0-8-15,-1 0 0 0,1 3 0 0,-7-3 8 16,0 6-8-16,-4-3 0 0,4 4 0 0,-8-4 0 15,1 3-49 1,0 0-6-16,0-3-1 0,-8 4 0 0</inkml:trace>
  <inkml:trace contextRef="#ctx0" brushRef="#br0" timeOffset="50644.71">29097 10397 730 0,'0'0'16'0,"0"0"3"0,0 0 1 0,0 0 1 0,0 0-21 0,0 0 0 0,0 0 0 0,0 0 0 16,4-6 27-16,-1 6 1 15,1-7 0-15,3 1 0 0,-4 6-4 0,4-6-1 0,7 3 0 0,-10-4 0 16,3 7-8-16,0 0-2 0,0 0 0 0,4 0 0 16,-1 0-1-16,1 0-1 0,3 0 0 0,-3 0 0 15,6 0-2-15,1 0 0 0,0 4 0 0,-1-4 0 16,4 3 15-16,0-3 4 0,1 3 0 0,2 0 0 15,1 0 6-15,0-3 2 0,6 6 0 0,-2-6 0 16,6 0-7-16,0 4-1 0,-3-1 0 0,3 0 0 16,1 0-28-16,-1 3-12 0,0-3 1 0,-3 1 0 15,0-1 11-15,-1-3 0 0,1 0 0 0,3 0 8 16,4-3-29-16,0-1-6 0,-4 1-1 0,4 3 0 0,-4-3 8 0,4 0 2 16,-7 0 0-16,0 3 0 15,-4-3-1-15,4 0 0 0,-8 3 0 0,5-4 0 16,-1 1 9-16,-4 0 2 0,-2-3 0 0,2 3 0 0,1 3 8 15,-7 0-8-15,-1 0 8 0,-3 0-8 0,-3-3 8 0,0 3 12 16,-4-4-2-16,0 4-1 0,-7 0-9 0,0 0-11 16,0 0 3-16,0 0 0 0,0 0-10 0,0 0-2 15,0 0 0-15,0 7 0 0,-7-4 20 0,-11 0-12 16,7 3 12-16,-6-3-10 0,-8 4 10 0,0-4 0 16,1 3 0-16,-1 0-8 0,-3-2 8 0,-4-4 0 15,-3 0 0-15,-1 0 0 0,-2 0 0 0,-5 0 0 16,-6 0 0-16,3 0 0 0,0 0 0 0,4-4 0 0,-4 1 0 15,0 0 0-15,-7-3 0 0,0 3 0 0,0-4 0 16,-3 4 0-16,7 0 0 0,-4-3 0 0,7 0 0 0,-4-4 0 16,5 7 0-16,-1-3 14 0,3 0-2 0,1-1 0 15,-4 1-12-15,4 0 0 16,3-1 0-16,4 1-10 0,3-3 34 0,4 3 6 0,0-1 2 0,3 1 0 16,7 3 25-16,-3-3 6 0,7-1 1 0,0 1 0 15,3 3-32-15,4 3-7 0,0-3-1 0,7 3 0 16,0 0 23-16,0 0 4 0,0 0 1 0,0 0 0 15,0 0 6-15,0 0 2 0,11 0 0 0,3-3 0 16,3 3-48-16,8 0-12 0,0-4 0 0,10 4 0 16,-3 0 0-16,10 4-12 0,4 2 2 0,-7-6 1 15,7 3 9-15,0 0 9 0,-4-3-1 0,0 3-8 16,1-3 8-16,-1 0-8 0,4 0 0 0,0 0 0 16,0 3 0-16,-1 1 0 0,-2-1 0 0,-4 0 0 0,-1-3 0 15,-2 3 0-15,-1 0-9 0,-3 0 9 0,-1 0 0 16,-2 1 0-16,2-1 9 0,-6 0-9 0,3 3 0 0,-7-3 0 15,-3 3 0-15,0-2 0 16,-1-1 0-16,-6 3 0 0,0-3-15 0,-4 0 5 16,-4-3-27-16,-3 0-6 0,4 0-1 0,-4 0 0 15,0 0-21-15,-4 7-5 0,-3-4-1 0,-4 3 0 0,1-3 47 0,-8 0 10 16,-3 0 2-16,0 0 0 0,-4 1 12 0,1-1 0 16,-1 0 0-16,-3 0 0 0,-1-3 0 0,1 0 0 15,-4 0 0-15,-3-3 0 0,0 3 0 0,-4 0 0 16,4 0 0-16,-4 0 0 0,0 0 0 0,0 0 0 0,4 0 0 15,0-3 0-15,3 3 0 0,4 0 0 0,0 0 0 16,3-3 0-16,0 6 0 0,4-10 8 0,3 4 0 0,4 3-8 16,4 0 52-16,-1-3 4 0,4 3 1 15,7 0 0-15,0 0 5 0,0 0 1 0,-3-6 0 0,3 6 0 16,0 0-32-16,7 3-7 0,0-3 0 0,3 0-1 16,4 0-23-16,4 0 8 0,3 3-8 0,-3-3 0 15,3 0 0-15,4 0 0 0,-1 0 0 0,1 0 0 16,3 0 0-16,1 0 0 0,2 0 0 0,1 0 0 15,-4 0 0-15,4 3 0 0,-4-3 0 0,0 3 0 16,1-3 0-16,-8 4 0 0,4-1 0 0,-4-3-8 16,0 3 8-16,-4 0 0 0,1 0 0 0,0-3 0 15,-4 0-8-15,0 3 0 0,0-3 0 0,0 3 0 16,0 1-45-16,-3-1-9 16,-1 0-2-16,1-3 0 0,-4 3-41 0,0 0-9 0,-3 0-2 0</inkml:trace>
  <inkml:trace contextRef="#ctx0" brushRef="#br0" timeOffset="53869.18">28639 10742 788 0,'0'0'17'0,"0"0"4"0,-8-3 1 0,1 0 0 0,0-1-22 0,7 4 0 0,-3-6 0 0,3 6 0 0,-4-3 33 0,4 3 3 16,0 0 0-16,0 0 0 0,0 0-13 0,-7-6-3 16,7 6 0-16,0 0 0 0,0 0 14 0,7-6 2 15,-7 2 1-15,4 1 0 0,6 0-28 0,1 0-9 16,7 0 0-16,-1 3 0 0,4-3 8 0,4 3-8 16,3-3 0-16,4 6 0 0,3 0 0 15,1 0 0-15,-5 0 0 0,5 0 0 0,-1 0 0 0,0 1 0 16,4-1 0-16,0-3 0 0,3 0 0 0,-3 0 0 15,3 3 0-15,-3 0 0 0,0 0 0 0,-4-3 0 16,-3 3 0-16,0-3 0 0,-4 0 0 0,4 0-9 16,-4 0 1-16,4 0 0 0,-4-3 8 0,4 3 11 0,-4 0-3 15,-3 0 0-15,-1 0-8 0,1 0 0 0,-4 0 9 16,-3 0-9-16,-1 0 0 0,-6 0 0 0,0 0 0 16,-1-3 8-16,-3 0-8 0,0 3 12 0,-7 0-4 15,0 0 0-15,0 0 29 0,0 0 7 0,0 0 0 0,0 0 1 16,0 0-20-16,0 0-4 0,0 0-1 0,-10-3 0 15,-4 3-20-15,-4-3-8 0,0-1 0 0,-6 4 0 16,-1-3-1-16,-3 3 0 0,-1-3 0 16,-2 3 0-16,-1 3 9 15,4-3 0-15,-4 0 10 0,-3 0-10 0,-4-3 0 0,0 0 0 0,-3 6 0 0,-1 0 0 16,1-3 0-16,0 3 0 0,-1-3 0 0,8 4 0 16,0-4 0-16,0 0 0 0,-1 0 0 0,5 0 0 15,-5-4 0-15,5 4 0 0,-1-3 0 0,7 0 0 16,-3 3 9-16,7-3-9 0,0 0 8 0,-1 0-8 15,8 0 0-15,0 3 0 0,4 0 0 0,2 0 0 16,1 0 24-16,7 0 0 0,0 0 0 0,0 0 0 16,0 0 13-16,0 0 3 0,0 0 0 0,0 0 0 0,7 0-10 15,8-4-2-15,-5 4 0 0,8 0 0 0,-1 0-20 16,5 0-8-16,2 0 0 0,1 0 9 0,0 0-9 0,-1 4 0 16,-2-4 0-16,-1 0 0 0,0 0 19 0,0 0 1 15,-3 0 1-15,3 0 0 0,0-4-21 16,0 4 0-16,0-3 0 0,1 3 0 0,-1 0 0 15,0 3 0-15,-3-3 0 0,-1 4 0 0,1-4-15 0,-1 0-4 16,-2 3-1-16,2 0 0 0,-3 3 4 0,-3-3 1 16,-1 4 0-16,1-4 0 15,0 0-77-15,-8 0-16 0,4 0-4 0,-3 3 0 16</inkml:trace>
  <inkml:trace contextRef="#ctx0" brushRef="#br0" timeOffset="55230.09">26398 11115 871 0,'0'0'19'0,"0"0"4"0,0 0 1 0,0 0 0 0,4-6-24 0,-4 6 0 0,7 0 0 0,-4-7 0 16,5 7 15-16,-1-6-3 0,3 3 0 0,-3 0 0 15,4 0 10-15,3 3 2 0,0-3 0 0,4 0 0 16,-4 3 23-16,3 0 5 0,5 0 0 0,2 0 1 16,1 0-10-16,0 0-3 0,-1 3 0 0,5-3 0 15,-1 0-40-15,4 3 0 0,-1-3 0 0,5 0 0 16,2 3 0-16,1-3 0 0,4 3 0 0,2-3 8 15,1 3-8-15,4-3 0 0,-4 3 0 0,-1-3 0 32,5 0-24-32,-4-3-6 0,3 0-2 0,4 0 0 15,-4 0 32-15,1 0 0 0,-4 3 0 0,-1-3 0 0,-6-1 0 0,-3 4 0 16,2-3 0-16,-2 0 0 0,-5 0 0 0,1 0 0 0,0 3 0 0,-4-3 0 16,-3 3 0-16,-1 0 0 0,-2 0 0 0,-1 0 0 0,-4 0 0 15,1 3-9-15,-4-3 9 0,-3 0 0 0,-1 3 0 16,-3-3 0-16,-3 3 0 0,-4-3 0 0,0 0-8 0,0 0-4 15,0 0 0-15,0 0 0 16,0 0-1-16,-7 0-1 0,-4 3 0 0,1-3 0 16,-8 3 29-16,4-3 5 0,-4 0 2 0,-6 0 0 0,2 0-11 0,-6 0-3 15,-4 4 0-15,1-4 0 0,-1 0-8 0,-3 0 0 16,-1-4 0-16,-6 4-11 0,0-3 19 0,-1 3 3 0,-6 0 1 16,3 0 0-16,-3 0-12 0,6-3 0 0,-2 3 0 15,2-3 0-15,-3 3 18 0,4-3 2 0,-4 3 0 16,4-3 0-16,0 3-20 0,-1 0-11 15,4 0 2-15,4-3 0 0,0 3 24 0,3-4 5 0,7 4 0 0,-3-3 1 16,3 3-6-16,1-3-2 0,-1 0 0 0,4 0 0 16,0 0-5-16,7 0 0 0,-4 6-8 0,7-6 12 15,1 3 16-15,3-4 4 0,7 4 0 0,0 0 0 16,0 0-5-16,0 0-1 0,0 0 0 0,0 0 0 16,0 0 9-16,0 0 1 0,7 0 1 0,0 0 0 15,7 0-37-15,4 0 0 16,-1 0-12-16,1 0 4 0,3 0 8 0,4 4-10 0,-4-4 10 0,4 0-10 15,3 0 10-15,0 0 0 0,4 3-9 0,-4-3 9 16,7 3-96 0,-3 0-14-16,3 3-3 0,-3-3-1 0</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0:59:35.692"/>
    </inkml:context>
    <inkml:brush xml:id="br0">
      <inkml:brushProperty name="width" value="0.05292" units="cm"/>
      <inkml:brushProperty name="height" value="0.05292" units="cm"/>
    </inkml:brush>
  </inkml:definitions>
  <inkml:trace contextRef="#ctx0" brushRef="#br0">14499 8042 644 0,'0'0'14'0,"0"0"3"0,0 0 1 0,0 0 0 0,-3 6-18 0,-1-2 0 0,4-4 0 0,0 0 0 15,0 0 55-15,0 0 7 0,0 0 2 0,0 0 0 16,0 0 0-16,0 0 0 0,0 0 0 0,0 0 0 15,0 0-43-15,0 0-8 0,0 0-1 0,0 0-1 0,0 0 8 16,0 0 1-16,0 0 1 0,0-10 0 0,-3 1-21 0,3-1 0 16,0 4 0-16,0 6 0 0,0 0 32 0,0 0 3 15,0 3 0-15,0-3 0 0,0 0-15 0,0 0-2 16,0 0-1-16,0 0 0 0,0 0-7 0,0 0-2 16,3-6 0-16,-3 0 0 0,0 6-8 15,0 0 0-15,7-3 0 0,0-4 0 0,0 1 0 0,4 3 0 16,-4 3 11-16,11 0-11 0,-4 0 0 0,3 0-13 15,1 3 1-15,7-3 0 0,-1 0 12 0,5 0 0 16,2 0 0-16,5 0 0 16,-1 0 0-16,0 3 16 0,0-6-3 0,8 3-1 0,-1-3 16 0,7 0 4 15,4 0 0-15,-3-1 0 0,10 4-32 0,-7-3 0 0,7 0 0 16,-4 0 0-16,4 3 12 0,4-3-3 16,-4 6-1-16,7-3 0 0,-7-3-8 0,7-6 0 15,3 2 0-15,1 1 0 0,6 3 8 0,1 0-8 0,-4 3 0 16,-3-3 8-16,-4-1 8 0,0 1 2 0,-4-3 0 15,4 3 0-15,0 0 12 0,-7 0 2 0,-3 3 1 16,3-3 0-16,3-4-33 0,-3 4-16 0,4-3 2 16,-5 3 0-16,1 3 23 0,-7 0 5 0,0-7 1 0,-3 1 0 15,3 3-15-15,-4 0-16 0,-3 0 3 0,0 0 1 16,0-1 12-16,-8 4 0 0,1 4 0 0,-7-4 0 16,-4 3 0-16,-3-3-16 0,-4 0 4 0,-3 0 0 15,-4-3-54 1,-4 3-10-16,1 0-3 0,-4 3-605 0</inkml:trace>
  <inkml:trace contextRef="#ctx0" brushRef="#br0" timeOffset="486.06">15282 8531 630 0,'0'0'13'0,"-3"0"3"0,-4 0 1 0,0 3 2 0,0-3-19 0,3 4 0 0,-3-1 0 0,4 3 0 16,-1-3 0-16,4-3 0 0,0 0 0 0,0 0 0 31,0 0-25-31,0 0-9 0,0 0-2 0,0 0 0 0,4 0 56 0,6 0 10 0,-3 0 2 0,4-3 1 16,3 0-1-16,0 0-1 0,4 0 0 0,-1-1 0 16,4 1 26-16,1 0 6 0,9 0 1 0,5-3 0 15,6 3-10-15,0-4-2 0,1 4 0 0,2 0 0 16,5 0 7-16,-1 0 1 0,-3 0 0 0,4 0 0 15,6-1-29-15,0 1-6 0,1 3-1 16,-1 0 0-16,-3 0 13 0,0-3 3 0,0 3 0 16,-4 0 0-16,1 0-27 0,3 0-5 0,0 0 0 0,0-3-8 15,-1 3 10-15,-6 3-10 0,0-3 8 0,-3-3-8 16,-1 6 0-16,0 0 0 0,4 0 0 0,-4 4 0 16,1-7-36-16,-4 3-12 0,-4 0-2 15,-3 0-626-15</inkml:trace>
  <inkml:trace contextRef="#ctx0" brushRef="#br0" timeOffset="45733.95">19523 7979 946 0,'0'0'20'0,"-7"0"5"0,0-3 1 0,3 0 2 0,-3 0-28 0,0 0 0 15,0 0 0-15,0 3 0 0,3 0 92 0,-3-3 12 16,7 3 4-16,-7-3 0 0,7 3-61 0,-7-7-12 16,4 1-3-16,3 6 0 0,0 0 6 0,0 0 1 15,0 0 0-15,-7-3 0 0,3-7-13 0,4 10-2 16,0 0-1-16,0 0 0 0,0 0 9 0,0 0 1 16,0 0 1-16,0 0 0 0,0 0-34 0,0 0 0 15,4 4 0-15,6-4 0 0,-3 0 0 0,7 0 0 0,0 3 0 0,4-3 0 16,0 3 0-16,3-3 0 15,0 3 0-15,4-3 0 0,3 0-12 0,0 0-7 0,-3 6-1 16,3-6 0-16,0-3 8 0,4 3 0 0,0 3 1 16,3 4 0-16,4-7 11 0,0-4 11 0,7 4-3 0,-4-3 0 15,4 3-8-15,0 0-11 0,-4 0 3 16,4 0 0-16,0 0 8 0,3-3 0 16,0 3 0-16,1 0 0 0,3 6 24 0,-4-6 6 15,-3-6 2-15,-4 0 0 0,1 6-32 0,-1-3 0 0,0 0 0 0,1-1 0 16,-1 1 0-16,0 3 0 0,1 0 0 0,-1 0 0 15,-7 3 0-15,1-3 0 0,-5 4 0 0,5-4 0 16,-12-4 0-16,1 4 0 0,3 0 0 0,-3 0 0 16,7 0 0-16,-15 0 0 0,12 0 0 0,-12 0 0 15,1 4 0-15,-1-4 0 0,5 0 0 0,-12 3 0 16,1-3-12-16,3 0-8 0,-4 0-1 0,-2 0-1 16,-1 0-112-16,3 0-22 0,-10 3-5 15,0-3-1-15</inkml:trace>
  <inkml:trace contextRef="#ctx0" brushRef="#br0" timeOffset="46063.97">20017 8356 568 0,'-18'0'12'0,"7"0"4"0,1 0 0 0,-4 0 0 0,-4 6-16 0,0-3 0 0,1-3 0 0,-1 3 0 16,-3 0 0-16,3 1 0 0,-3-4 0 0,4 3 0 15</inkml:trace>
  <inkml:trace contextRef="#ctx0" brushRef="#br0" timeOffset="46361">19399 8447 1328 0,'0'0'29'16,"0"0"7"-16,0 0 0 0,0 0 1 0,0 0-29 0,0 0-8 0,0 0 0 0,4 0 0 0,6 3 12 0,4 0 2 16,4 0 0-16,3 0 0 0,4 0 2 0,3 0 0 15,7-3 0-15,4 0 0 0,0 0-16 0,0 0 9 16,3 0-9-16,4-3 8 0,7 0-8 0,7 3 8 16,3-3-8-16,1-3 8 0,3 3 16 0,0-4 4 15,11 1 0-15,-1 0 0 0,4 3-2 0,-3-4 0 16,-4-2 0-16,4 6 0 0,6 0 9 0,-10 0 1 0,11 0 1 15,-14-1 0-15,-4 1-29 0,-7-3-8 16,10 3 0-16,-10 3 0 0,7-3 0 0,-17 3 0 16,3-3 0-16,-11-1 0 0,-3 4 0 0,-8-3 0 15,1 3 0-15,-7-3 0 0,-4 3 0 0,-7 0 0 0,0 0 0 16,-3 0 0 0,-4 0-124-16,-4 0-28 0,4-3-7 0,-7 3-479 0</inkml:trace>
  <inkml:trace contextRef="#ctx0" brushRef="#br0" timeOffset="52021.65">23629 3941 1179 0,'0'0'33'0,"0"0"8"0,0 0-33 0,0 0-8 0,0 0 0 0,0 0 0 16,0-3 97-16,-3-3 18 0,3 6 3 0,0 0 1 15,0 0-38-15,0-7-7 0,-4 1-2 0,4 6 0 16,0 0 0-16,0 0-1 0,0 0 0 0,0 0 0 16,0 0-23-16,0 0-4 15,0 0 0-15,0 0-1 0,4-6-24 0,-4 6-5 0,0 0-1 0,0 0 0 16,3 0-13-16,-3 3-8 0,7 3 8 0,-3 0-13 16,-1 4 1-16,4 2 1 0,-3 4 0 0,3 0 0 15,0 9 11-15,0 3 12 0,0-3-2 0,0 3-1 16,0 1-24-16,0-1-5 0,-3 0 0 0,3-3-1 15,-4 0 9-15,4 0 1 0,-3-3 1 0,3-3 0 0,-4-3 10 16,4-4 16-16,-3 1-4 0,0-4-1 0,3 1-11 0,0-4-14 16,0 0 3-16,0-3 1 0,0 0 34 0,3 1 6 15,1-4 2-15,0-4 0 0,3 1-32 16,0 0 0-16,0-3 0 0,0-4 0 0,0 1 16 0,4 0-4 16,-4-1 0-16,4-2 0 0,-1-1-12 0,4 1-16 15,-3-1 3-15,0 0 1 16,-4 1-135-16,0 3-26 0</inkml:trace>
  <inkml:trace contextRef="#ctx0" brushRef="#br0" timeOffset="52860.24">24179 4251 1422 0,'0'0'31'0,"4"-9"6"0,-1 0 2 0,5 2 1 0,-5-2-32 0,4-4-8 0,-3 1 0 0,3-4 0 16,0-3 85-16,-4 4 15 0,4-1 4 0,-3 0 0 16,3-3-28-16,-4 4-4 0,1-1-2 0,-1 4 0 15,1-1 8-15,-4-3 2 16,0 7 0-16,0-4 0 0,0 4-26 0,0 3-5 0,-4-1-1 0,4 7 0 16,-3-6-20-16,3 6-5 0,-4-6-1 0,4 6 0 15,0 0-9-15,0 0-1 0,0 0-1 0,0 0 0 0,0 0-23 16,-3 3-5-16,-1 3-1 0,-3-3 0 0,7 7-3 0,-3-1-1 15,3 1 0-15,-4 2 0 16,4 1-9-16,0 6-1 0,0-4-1 0,4 1 0 0,-1 0 16 0,4-4 3 16,-3 1 1-16,3-4 0 0,0 0 2 0,0 1 1 15,0-4 0-15,4-3 0 0,-1-3 10 0,1 7-13 16,-1-7 5-16,5 0 8 0,-1-4 0 0,0-5 0 16,0-4 0-16,0 1 0 15,4 3 0-15,-4-4 0 0,3 0 0 0,-2-5 0 0,-1-1 0 0,0 0 0 16,-4 3 0-16,1-2 0 0,-1 2 26 0,-2-3 0 15,-5 3 0-15,1 1 0 0,-4 2 32 0,3 1 6 16,-3 2 2-16,-3 1 0 0,3 6-18 0,-4-7-3 16,4 10-1-16,0 0 0 0,-3-3-28 0,-5 0-7 15,8 3-1-15,0 0 0 0,-7 3-22 0,4 0-5 16,-1 7-1-16,1-7 0 16,3 3-16-16,3 0-4 0,1 4-1 0,-1-1 0 15,4 1 6-15,1-1 2 0,-1-3 0 0,3 4 0 0,1 2 17 0,-4-2 4 16,3-1 1-16,1-3 0 0,-4 7 11 0,4-7-8 0,-4 3 8 0,3 4-8 15,-6-7 8-15,3 7 0 0,0-4 0 0,0-2 0 16,-4 2 0-16,1 0-8 0,0 4 8 0,-4-4 0 31,3 4-36-31,-3-7-3 0,0 0 0 0,0 1 0 0,0 2-53 16,-3-6-12-16,3 3-1 0,0-6-1 0,-4 4 49 0,4-4 9 16,0 0 3-16,0 0 0 0,0 0 55 0,0 0 11 0,0 0 3 0,0-10 0 15,0 1 12-15,4-7 2 0,-1 0 1 0,4-6 0 16,-3 1 9-16,3-5 3 0,0 1 0 0,3 0 0 15,-3 6-4-15,4 1-1 0,-4 2 0 0,4 0 0 0,-4 1 9 16,3 2 1-16,-6 4 1 0,3-4 0 0,-4 7-19 16,1 3-4-16,-4 3-1 0,0 0 0 0,3-7 4 0,-3 7 1 15,0 0 0-15,0 0 0 0,0 0-26 0,0 0-4 16,0 0-8-16,0 0 11 0,0 0-11 0,0 0 0 16,0 0 0-16,0 0 0 0,0 0-10 0,0 0-1 15,0 0 0-15,0 0 0 16,0 7-17-16,0-1-3 0,4-3-1 0,-4 3 0 0,7 1 32 0,-3 2 0 15,-1 0 0-15,4-2 0 16,-3 2-12-16,3-3 3 0,-4-2 1 0,4 2 0 0,0 3-7 0,0 1-1 16,0-1 0-16,0-3 0 0,1 1 7 0,2-1 1 15,-3 6 0-15,0-2 0 16,0-1-32-16,0 1-5 0,-3-1-2 0,3-3 0 16,-7 4-17-16,3-1-3 0,-3 1-1 0,0-1-578 15,0 0-116-15</inkml:trace>
  <inkml:trace contextRef="#ctx0" brushRef="#br0" timeOffset="53510.04">25114 3737 1429 0,'0'0'40'0,"0"0"10"0,0 0-40 0,0 0-10 16,0 0 0-16,0 0 0 0,0 0 95 0,0 0 17 16,0 0 3-16,0 0 1 0,0 0-52 0,0 0-11 15,0 0-1-15,0 0-1 0,4 6-51 0,-1 7 0 16,4-1 0-16,-3 1-12 0,3 0 0 0,0 2 0 16,0 1 0-16,0 3 0 0,4 0 12 0,-4-4 0 15,0-2 0-15,3 6 10 0,-6-4-10 0,3-2 8 16,0-4-8-16,-7 1 8 0,4-4 13 0,-1 3 3 15,-3-6 0-15,0 4 0 0,0-7-7 0,0 0-1 16,0 0 0-16,0 0 0 0,0 0 26 0,-10-7 5 16,-1 1 1-16,0-6 0 0,-3-1-48 0,0-6-23 15,4 0 3-15,-5 1 0 0,5-11 0 0,3 1 0 16,-4 0 0-16,4-7 0 0,0-2 52 0,0 2 12 0,0 4 1 0,3 0 1 16,1 2 21-16,3 1 4 0,-4 3 1 0,4 3 0 15,0 3-38-15,0 4-7 0,4 5-2 16,-1-2 0-16,1 5-25 0,-1 1 0 0,1 3-12 0,3 0 12 15,0 3-17-15,0 0 4 0,4 3 1 0,-1 0 0 16,1 7 0-16,0-4 0 0,-1 0 0 0,1 0 0 31,-1 4-23-31,1 2-4 0,-1 1-1 0,-2-1 0 0,-1 1 14 16,-4 3 2-16,1-4 1 0,-1 1 0 0,-3-4 11 0,0 4 3 16,-3-4 0-16,3 1 0 0,-4 2-15 0,1 1-4 15,-1-1 0-15,-3-2 0 0,0-1 16 0,0-3 4 0,0 4 0 0,3-1 0 16,1-3 8-16,3-6 0 0,-4 3 0 0,4-3 0 15,0 0 0-15,0 0 0 0,0 0 8 0,0 0-8 16,0 0 0-16,0 0 0 0,0 0 0 0,0 0 0 0,4 4-15 0,3 2-7 16,0 0-2-16,0 0 0 0,4 1 12 0,-1-1 3 15,4 0 0-15,-3 0 0 16,-1 4-18-16,4-4-3 0,1 0-1 0,-1 4 0 16,0-4 31-16,3 4 12 0,-2-4-1 0,2 0 0 15,1-3-85-15,-1 0-17 0,5 0-3 0,-5-3-678 16</inkml:trace>
  <inkml:trace contextRef="#ctx0" brushRef="#br0" timeOffset="54113.14">25650 3612 1911 0,'0'-7'42'0,"-3"-2"9"0,3 3 1 0,-4-4 2 0,1 4-43 0,-1-3-11 0,1 2 0 16,-1 1 0-16,1 0 84 0,3 6 16 15,-4 0 2-15,4 0 1 0,-7 0-31 0,7 0-5 16,0 0-2-16,-7 0 0 0,0 0-52 0,4 3-13 0,-5 3 0 0,5 1 0 15,-4-1-14-15,3 3-6 0,1 4 0 0,-1-4-1 16,4 10 7-16,0-6 2 0,0-1 0 16,0 4 0-16,4-7 12 0,-4 1-12 15,3-1 12-15,1-6-12 0,-1 7 0 0,1-4 1 16,-1 0 0-16,5-3 0 0,-1-3 11 0,0 0 0 0,0 0 0 0,3-3 0 16,-3 0 0-16,0-3 0 0,0-1 0 0,1 1 0 15,-1 3 11-15,0-3-3 0,-4-1 0 0,1-5 0 16,-1-1 20-16,-3 1 3 0,0 6 1 0,0 6 0 15,0 0 0-15,0 0 0 0,0-13 0 0,0 0 0 16,0 13-32-16,0-9 0 0,0 0 0 0,0 2 0 16,0 7 0-16,0 0-13 0,4 3 1 0,-1 1 0 0,4 2-7 15,0-3-1-15,0 3 0 0,4 1 0 16,0 2-9-16,-1-3-3 0,-3 1 0 16,4-1 0-16,-1 3 32 0,1-3 0 0,0-6 0 0,-1 4 0 0,1-1 0 0,-1-3 0 15,1-3 0-15,-1-1 0 0,1 1 20 0,0 0 9 16,-1 0 3-16,1-6 0 0,-4 2-32 0,0 1 0 15,0 0 0-15,0 0 0 16,0 2 12-16,-3-2-3 0,3 3-1 0,-4 0 0 0,-3 3-8 16,4-3 0-16,-1 0 0 0,1 6 0 15,3 6-21-15,-4-3-7 0,4-2 0 0,1-1-1 16,-1 6-5-16,-4 1-1 0,4 2 0 0,0-3 0 16,0-2-9-16,0 2-1 0,0-3-1 0,0-2 0 0,4-4 32 15,0 0 14-15,-1 0-12 0,1 0 12 0,-1-4 0 0,4 1 0 16,-3 0 12-16,0-6-4 0,3 2 23 0,-4 1 4 0,1-3 1 15,-1 3 0-15,-2 2-10 0,2 1-2 0,1 0 0 16,-4 0 0-16,0 3-24 0,0 0 0 0,0 3 0 0,0 7 0 16,-3 2 0-16,3 1-20 0,-4-1 3 0,1 7 1 15,-1 0-12 1,1 0-3-16,-4-1 0 0,0 1 0 0,0-3-85 16,3 3-18-16,-3-4-3 0,-3 1-1 0</inkml:trace>
  <inkml:trace contextRef="#ctx0" brushRef="#br0" timeOffset="55362.9">23862 4756 1206 0,'0'0'26'0,"0"0"6"0,0 0 0 0,0 0 3 0,0 0-35 0,0 0 0 0,0 0 0 0,0 0 0 16,0 0 45-16,0 0 3 0,0 0 0 0,0 0 0 0,0 0 9 0,0 0 3 16,-7-6 0-16,7 6 0 15,0 0 3-15,0 0 1 0,0 0 0 0,0 0 0 0,0 0-7 0,0 0-1 16,0 0 0-16,0 0 0 0,0 0-35 0,0 0-7 16,0 0-2-16,0 0 0 0,7 6-3 0,0 4-1 15,4-1 0-15,-4 4 0 0,3 2 0 0,-3-5 0 16,7 5 0-16,-3 4 0 0,-4-3-8 0,4 3-11 15,3-1 3-15,-4 4 0 0,-3 0 8 16,4-3 0-16,3 3 0 0,-3 0 0 16,-4-3-33-16,3 0-5 0,-3-1-1 0,4-5 0 15,-4 3 39-15,3-4 0 0,-2-2 0 0,-1-1 0 0,3-3 0 0,-3 1 0 16,0-4 0-16,-3 0 0 16,3-3-59-16,-7 0-4 0,0 0-1 0,7-3 0 0,-7 3 52 0,3-3 12 15,5-4 0-15,-1 1 0 0,3-3 48 0,-3 2 13 16,0-5 3-16,-3 2 0 0,3-5-52 0,3 2-12 15,5 1 0-15,-5-7 0 0,4 0 28 0,-3 3 2 0,-1 1 1 16,5 2 0-16,2-6-15 0,-6 4-4 0,3-1 0 16,-4 3 0-16,5 1 23 0,-12-1 4 0,11 1 1 15,-10-1 0-15,3 1-11 0,0 2-1 0,-7 1-1 0,0-1 0 16,0 4 14-16,3 0 3 0,-3 0 1 16,0 6 0-16,-3-10-17 0,-1 7-3 0,1-3-1 0,-4 3 0 15,3 0 7-15,-3-1 1 16,4 1 0-16,-4 0 0 0,7 3-32 0,-8 0 0 0,8 0 0 0,0 0 0 15,0 0-20-15,-7 0-9 16,4 3-3-16,-1 4 0 0,1-4 7 0,3 6 1 0,0 1 0 0,3-4 0 16,-3 6-23-16,7-2-4 0,0-1-1 15,1 1 0-15,2-1 8 0,-3 0 2 16,4-2 0-16,-4-1 0 0,3 6 16 0,-3-2 3 0,11-4 1 0,-11 0 0 0,11-2 2 16,-1-4 0-16,-6 0 0 0,14-4 0 0,-8 1 20 15,1-3 0-15,0-3 0 0,-4-1 0 0,3 1 0 0,-6-4 8 16,3 1 0-16,-3-4 0 0,-4 3 12 0,0 1 3 15,-4-1 0-15,4 1 0 0,0-1 59 0,-7 1 12 16,0-4 2-16,-7 4 1 0,7-4-26 0,-7 3-6 16,7 1-1-16,-3-1 0 0,-4 7-35 0,7 0-7 15,-7-4-2-15,7 4 0 0,0 3-20 0,0 3 0 16,0 0 0-16,0 0 0 16,0 0-16-16,0 0-2 0,0 0 0 0,0 0 0 15,0 6-27-15,7 0-6 0,-7 1-1 0,7-1 0 0,-4 3 32 0,4-2 7 16,0-1 1-16,-7-3 0 0,11 3 12 0,-4 1 0 15,0-4 0-15,-7-3 0 0,11 3 0 0,-4-3 0 16,-4-3 0-16,4 3 0 0,0-3 0 0,4-4 0 0,-4 1 0 16,0-3 0-16,-3 2 0 0,3-8 13 15,0 5-2-15,3-2-1 0,-3-4 13 0,0-3 2 16,-3 7 1-16,3-4 0 0,-7 0 8 0,7-2 2 0,-3 8 0 0,3-2 0 16,-7 5-13-16,0 1-3 0,0 3 0 0,0 3 0 15,0 0-9-15,0 0-3 0,0 0 0 0,0 0 0 16,7 0-28-16,-4 3-7 15,4 3-1-15,-7 1 0 0,7 5-20 0,0 1-5 0,4 2-1 16,-4-2 0-16,-3 3 35 0,10 2 7 0,-4 1 2 16,-3 0 0-16,0-3 2 0,4-4 0 15,-4 1 0-15,-3-4 0 0,3 4 8 0,0-4 0 0,-7-3 0 0,0 1 0 0,0-1 0 16,0 7 0-16,0-7 0 0,-7-3 0 16,0 9-53-16,3-2-9 15,-3-4-2-15,-4 0-634 0,-3 7-127 0</inkml:trace>
  <inkml:trace contextRef="#ctx0" brushRef="#br0" timeOffset="56274.18">25474 4402 1652 0,'0'0'36'0,"0"0"8"0,0 0 2 0,0 0 0 0,0 0-37 0,0 0-9 16,0 0 0-16,0 0 0 0,0 0 92 0,0 0 16 15,-7-3 3-15,7 3 1 0,0-3-39 0,0 3-7 16,0 0-2-16,-11-4 0 0,11 4-27 0,-7 0-5 16,7 0-2-16,-7 0 0 0,4 4-30 0,-4-1 0 15,0 0 0-15,3 6 0 0,-3 1-9 0,7-1-8 16,-7 7-2-16,7 3 0 0,0-1 7 0,0 4 0 16,7 3 1-16,-7 1 0 15,7-1-20-15,4-3-4 0,-4-1-1 0,3-2 0 16,5-3-24-16,-5-3-6 0,-3-1-1 0,11-3 0 15,-8-5-49-15,4-1-11 0,-3-3-1 0,7-3-1 16,-4-4 45-16,3-2 8 0,-6 0 3 0,7-7 0 16,-1 0 3-16,1-3 1 0,-4 1 0 0,4-1 0 0,-8 0 41 0,4 0 8 15,-3 3 1-15,0 1 1 0,3 2 75 0,-7 1 15 16,-4-1 4-16,4 4 0 0,-3 2 83 0,-8 1 17 0,4 6 3 0,0 0 1 16,0 0-84-16,0-9-16 0,0 9-3 0,0 0-1 15,7 0-76-15,4 0-10 0,-4 3-5 0,0-3-1 16,-3 6-3-16,10 0-1 0,-11 1 0 0,11-1 0 15,-3 10 8-15,-4-7 0 0,0 4 1 0,4-1 0 16,-4 4 11-16,3 0 0 0,-3-4 0 0,-3 1 0 16,3-4 8-16,-7 0 4 0,7 1 1 0,-7-4 0 15,7 0 7-15,-7 1 2 0,0-7 0 16,0 0 0-16,0 0 4 0,0 0 1 0,0 0 0 0,0 0 0 16,0 0-3-16,-7-7-1 0,0 1 0 0,-4-3 0 15,-3-4-37-15,4-3-7 0,-1 1-2 0,-3-7 0 0,3 0 7 16,-3 3 0-16,4 0 1 0,3 0 0 0,3 1 38 15,-3-4 7-15,7 6 2 0,0-9 0 0,0 9 12 16,0-3 2-16,0 1 1 0,11 2 0 0,-11 3-31 0,14 1-5 16,-11 2-2-16,4 1 0 0,0 3-9 0,4 3 0 15,-4-1 0-15,4 4 0 0,3 4-9 0,-4-1 9 16,-3 0-12-16,4 6 12 0,-4-2-13 0,0 5 4 16,4-2 1-16,-4-1 0 15,-4 3-26-15,4-2-5 0,0 2-1 0,-7-2 0 16,7-1 4-16,-7 1 1 0,0-1 0 0,-7 7 0 0,7-10 11 15,-7 3 1-15,7 4 1 0,-7-7-871 0</inkml:trace>
  <inkml:trace contextRef="#ctx0" brushRef="#br0" timeOffset="56599.4">26063 4264 1743 0,'0'0'49'0,"0"0"11"0,0 0-48 0,0 0-12 0,0 0 0 0,0 0 0 16,0 0 76-16,0 0 13 0,0 0 3 0,7 6 0 16,-7 0-92-16,4 4-20 0,3 6-4 0,-7-4 0 15,7 1-4-15,-4 2 0 0,5-2-1 16,-1-4 0-16,0 1 29 0,-4-4 0 0,4 3 0 0,0-2 0 16,4-4 0-16,-4 0 0 0,3 0 0 0,5-3 0 0,-5 3 0 0,8-6 15 15,-11 3-3-15,11-6-1 0,-11 3 37 16,3-4 8-16,1-2 2 0,3 0 0 0,-7-4-10 0,-4 0-3 15,4-2 0-15,1 2 0 0,-8-2-20 16,3-1-4-16,-3 0-1 0,0 4 0 0,0-1-6 0,-3 1-2 16,3-1 0-16,0 7 0 15,0 6-34-15,0 0-7 0,0 0-2 0,0 0 0 16,0 0-157-16,-8 6-31 0,8 0-6 0,-7 1-2 0</inkml:trace>
  <inkml:trace contextRef="#ctx0" brushRef="#br0" timeOffset="65650.73">24677 7882 1335 0,'0'0'29'0,"0"0"7"0,0-6 0 0,0 6 2 0,0 0-30 0,0 0-8 0,0 0 0 0,0 0 0 15,0 0 78-15,0 0 14 0,0 0 4 0,0 0 0 16,7 0-68-16,0 0-12 0,7 0-4 0,-3 0 0 15,10 0-12-15,0 3 0 0,4-3 0 0,3 0 0 16,4 0 0-16,3 6-16 0,0-2 3 0,0 2 1 16,1-6 12-16,-1 6 0 15,4-6 0-15,0 6 0 0,3 1 0 0,0 2 0 0,4-9 0 16,0 0 0-16,-4 3 0 0,-3-3 0 0,3 3 0 0,-3-3 0 16,-3 3 20-16,-5-3 8 0,5 0 0 0,-8 0 1 15,4 0-21-15,-4-3-8 0,-4 0 0 0,-2 0 9 16,-1 3-9-16,-4 0 0 0,-2 0 0 0,-5 0-530 15,1 0-108-15</inkml:trace>
  <inkml:trace contextRef="#ctx0" brushRef="#br0" timeOffset="66005.5">24380 8343 1335 0,'0'0'29'0,"0"0"7"0,0 0 0 0,0 0 2 0,0 0-30 0,8 0-8 16,-1 3 0-16,0 0 0 0,7-3 72 0,0 4 12 0,4-1 4 0,6-3 0 15,-3 3-35-15,4 0-6 0,3 0-2 0,0-3 0 16,4 0-25-16,0 0-4 0,3 0-2 16,8-3 0-16,-5 3-14 0,5-3-8 15,3 0 8-15,-4 0-13 0,0-1 0 0,-3 1 0 0,0-3 0 16,0 0 0-16,3 0-7 0,-7 2 0 0,8-2-1 16,-5 0 0-16,-2 3 9 0,-1-4 1 0,-7 1 1 0,0 0 0 15,-3 0-121 1,-4-1-24-16,11-2-5 0,-11 0 0 0</inkml:trace>
  <inkml:trace contextRef="#ctx0" brushRef="#br0" timeOffset="76649.97">24705 7911 874 0,'11'3'19'0,"-4"-3"4"0,3 0 1 0,1 0 1 0,3-3-25 0,4 3 0 16,3-4 0-16,3 4 0 0,1 4 21 0,3-4-1 16,1-4 0-16,6 1 0 0,0 0-20 0,0 3 0 15,1 0 0-15,6-6 0 0,0 0 0 0,1 2 0 16,-1-2 0-16,4 0 0 0,-4 6 0 0,-3-3 0 16,0 0 0-16,-4-1 0 0,0 1 14 0,-3-3-2 0,-4 3 0 15,-3 0 0-15,0 3 13 0,-4-3 3 0,-3 3 0 16,-4-3 0-16,0 3-18 0,-4 0-10 0,-3-4 12 0,0 4-12 15</inkml:trace>
  <inkml:trace contextRef="#ctx0" brushRef="#br0" timeOffset="77132.59">24493 8346 1026 0,'18'0'28'0,"-11"0"8"0,4 0-28 0,-1 0-8 15,8 3 0-15,-1-3 0 0,8 0 52 0,0 0 10 0,3 0 2 0,4-3 0 16,10 3-42-16,1-3-8 0,2 0-2 0,8-3 0 16,-3 0 7-16,-1-1 1 0,0 1 0 0,4-3 0 15,0 2-20-15,0 1 0 16,4-3 0-16,-4-1 0 0,-4 4 0 0,-3-3 0 16,0-1 0-16,-4 4 0 0,-3-4 0 0,-4 4 0 0,0 0 0 15,-3 0 0-15,-4-1 0 0,-3 1 0 0,-4 0 0 0,-3 3-590 16</inkml:trace>
  <inkml:trace contextRef="#ctx0" brushRef="#br0" timeOffset="94053.8">20479 2122 1267 0,'0'0'28'0,"3"-9"5"0,1 3 2 0,-4-4 1 0,7-2-36 0,-4 2 0 15,1-5 0-15,3-4 0 0,0-3 0 0,0 0 0 16,0 0 0-16,-3-9 0 0,3 6 0 0,-4-7-14 15,4 10 1-15,-3 0 0 0,-1 7 42 0,1-7 9 16,-1 6 2-16,-3 3 0 0,0-2 35 0,0 2 7 0,-3 1 2 0,3 5 0 16,-4-5-5-16,1 6-1 15,3 6 0-15,-4-4 0 0,4 4-35 0,0 0-7 0,0 0-2 16,0 0 0-16,-3 4-25 0,-4 2-9 0,3 6 0 0,1 1 9 16,-4 3-22-16,7 2-5 0,-4 1-1 0,4 6 0 15,4 7 7-15,-1-1 2 0,4 4 0 16,0-4 0-16,4 0 10 0,-4-6-10 15,0 0 10-15,4 1-10 0,-1-5 10 0,-3 1 0 16,0 0 0-16,4-9 0 0,-1 3-134 16,-6-4-25-16,3 1-5 0,-3-7-541 0</inkml:trace>
  <inkml:trace contextRef="#ctx0" brushRef="#br0" timeOffset="94245.77">20500 1291 1933 0,'-14'-3'42'0,"7"-3"9"0,-4 0 1 0,1 3 4 0,3-1-45 0,-4 1-11 16,4 0 0-16,0 3 0 0,0 0 0 0,0 0-11 15,7 0 3-15,0 0 0 16,-7 3 8-16,7-3 0 0,0 0 0 0,-4 3 0 0,1 1 0 0,3-4-18 16,0 0 3-16,0 6 1 15,3 3-147-15,1-2-30 0,10 5-5 0,-4 1-2 0</inkml:trace>
  <inkml:trace contextRef="#ctx0" brushRef="#br0" timeOffset="94554.4">20789 1517 1602 0,'0'-9'35'0,"4"-1"7"0,-1 1 2 0,1-10 1 0,-1 7-36 0,4-4-9 0,0 0 0 0,0 4 0 0,1-1 55 16,6 4 9-16,-7-4 1 0,3 4 1 15,4-1-27-15,1 4-6 0,-1-3-1 0,0 6 0 0,0-7-9 0,0 10-3 16,0 0 0-16,0 0 0 0,-3 0-9 0,3 0-3 16,-4 13 0-16,1-10 0 0,3 9-8 0,-3 1 0 15,3 9 0-15,0 0 0 0,0 3 0 0,-3-3 0 16,-1 6 0-16,1 0 0 15,-1 7 0-15,1-1 0 0,0-2 0 0,-1-1 0 16,-3 4-32-16,0 8-6 0,0-2-1 0,0 3 0 16,-3-6-68-16,-1-4-13 0,1 7-4 0,-1-7-601 15</inkml:trace>
  <inkml:trace contextRef="#ctx0" brushRef="#br0" timeOffset="94784.23">21001 1809 1713 0,'0'0'48'0,"0"0"12"0,0 0-48 0,0 0-12 0,0 0 0 16,0 0 0-16,0 0 42 0,0 0 6 0,0 0 2 0,0 0 0 15,0 0-30-15,0 0-5 16,7-6-2-16,3-1 0 0,1 4 22 0,0-3 4 16,3 3 1-16,0-10 0 0,4 7-25 0,-1 0-5 0,4-1-1 15,1-2 0-15,2 3-9 0,-3-1 8 0,1-8-8 0,-1 8 8 16,0-2-18-16,0 3-4 0,4 0-1 0,-8 2-589 31,1-5-119-31</inkml:trace>
  <inkml:trace contextRef="#ctx0" brushRef="#br0" timeOffset="95150.89">20581 2652 1036 0,'0'0'23'0,"0"0"5"0,0 0 0 0,0 0 1 0,0 0-29 0,0 0 0 16,0 0 0-16,4-6 0 0,3 3 57 0,0-3 6 0,0 2 1 0,0-5 0 16,7 3 0-16,0-4 0 0,4 1 0 0,6-7 0 15,5 4 0-15,2-4 0 0,5 0 0 16,2-2 0-16,5-4-52 0,-1-3-12 0,4-1 0 0,-4-2 0 16,1-6 23-16,2 6 1 0,1-1 1 15,4 1 0-15,3 6-25 0,-4 0 8 16,-3 3-8-16,0 4 0 0,-7-4-36 15,-8 3-12-15,-2 4-2 0,-1-4-460 0,-7 10-92 0</inkml:trace>
  <inkml:trace contextRef="#ctx0" brushRef="#br0" timeOffset="95404.45">20669 2759 1364 0,'-10'6'30'0,"10"-6"6"0,-4 3 2 0,4-3 0 0,0 0-30 0,0 0-8 16,0 0 0-16,7-3 0 0,4 0 11 0,3-10 1 16,7 1 0-16,7-4 0 15,4-3 76-15,7 4 16 0,3-4 4 0,4 3 0 0,-4-3-36 0,1 1-8 16,-1 2 0-16,7-6-1 0,-3 0-50 0,7-3-13 16,-3-3 0-16,6 0 0 0,-7-1-10 0,-6 4-7 15,-1-3-2-15,0 9 0 16,-6-3-9-16,-5 7-1 0,-2 2-1 0,-5 0 0 15,1 4-126-15,-7 6-24 0,6-3-6 0,-6 6-1 16</inkml:trace>
  <inkml:trace contextRef="#ctx0" brushRef="#br0" timeOffset="96298.65">21251 3944 914 0,'0'0'20'0,"0"0"4"0,0 6 0 0,0-3 3 0,4 4-27 0,-4-4 0 16,3 3 0-16,4-3 0 0,-3-3 32 0,3 3 2 16,0-3 0-16,0 0 0 0,0 0 30 0,4-3 7 15,-1 0 1-15,4-3 0 0,-3 0-13 0,0-4-3 16,3 1 0-16,-4-4 0 0,1 1-44 0,0-4-12 16,-1 7 0-16,1-10 0 0,-1-3 0 0,-3-3 0 15,4 3 0-15,-8-6 0 0,4-1 0 0,-3 7 0 16,3-6 0-16,-7 6 0 0,0 0 0 0,0 4 0 15,0 2 0-15,0 3 0 0,-3 4 48 0,-1-1 7 16,0 4 1-16,1 0 1 0,3 6 2 0,-4-3 0 16,4 3 0-16,-7-3 0 0,7 3-40 0,-7 3-8 15,7-3-2-15,-7 3 0 0,4 3-9 0,-1 0 0 16,1 7-10-16,-1 0 10 0,4-1-10 0,0 10 10 16,4-6-10-16,3 6 10 0,-4 6-10 0,4-6 10 0,0 0-10 15,4 6 10-15,0-9 0 0,-1 3-9 0,-3 3 9 0,4-9 0 16,-4-1 0-16,0-2-10 0,3 2 10 15,-3-2 0-15,1 0-40 16,-1-4 0-16,0-3-1 0,-4-6 0 0,4 6-172 16,-3 1-35-16,6-1-6 0,-10-6-2 0</inkml:trace>
  <inkml:trace contextRef="#ctx0" brushRef="#br0" timeOffset="96482.75">21449 3351 2142 0,'-7'-3'47'0,"-7"-9"9"0,3 2 3 15,1 4 1-15,-5-3-48 0,1 2-12 0,4 4 0 0,-4 3 0 0,3-6 24 0,4 6 1 16,0 0 1-16,7 0 0 0,-4 0-26 0,4 0 0 16,0 0 0-16,0 0 0 15,0 0 0-15,-3 6-17 0,-1-3 2 0,4 4 1 16,4-1-39-16,-1 3-8 0,8-2-2 0,0-1 0 16,-1 3-154-16,4-2-31 0,22 8-7 0,-12-5-1 0</inkml:trace>
  <inkml:trace contextRef="#ctx0" brushRef="#br0" timeOffset="96933">21717 3417 1497 0,'0'0'32'0,"7"-6"8"0,0 0 0 0,4 0 4 0,-1-1-36 0,1 1-8 0,3-3 0 0,0-1 0 16,4 1 92-16,-1-1 16 0,-3 4 3 0,4-3 1 15,-4 2-26-15,0 1-5 0,0 0-1 0,-3 3 0 16,-4 3-80-16,0 0-12 0,-3 0-5 0,-1 3-1 0,1 6 18 0,-4-2-8 16,3 5 8-16,-3 1 0 0,-3 2-13 15,3-2 4-15,0 6 1 0,0-4 0 16,0 4-20-16,3-3-3 0,1 3-1 0,-4-4 0 15,7 1-6-15,-4-3-2 0,8-1 0 16,-4-3 0-16,4 1 18 0,-1-4 3 0,1 0 1 16,3 1 0-16,0-1 18 0,0-3 0 0,0 0 0 0,0 0 0 0,-3 0 0 15,-1-3-15-15,1 4 3 0,-4-1 1 0,0-3 60 0,-3 3 12 16,-1 3 3-16,-3-3 0 0,0 4 0 0,-3 2 0 16,-4 0 0-16,-4 7 0 0,0-3-52 0,1 5-12 15,-4 1 0-15,-4 0 0 0,4 0 38 0,0 0 5 16,0 3 1-16,0-4 0 0,3-8-44 15,1 6-17-15,-5-1 1 0,5-2 0 16,-4-1-37-16,0 1-7 0,3-4-2 0,-3 4 0 16,3 2-128-16,-3-2-26 0,0-4-4 0,0 4-476 0</inkml:trace>
  <inkml:trace contextRef="#ctx0" brushRef="#br0" timeOffset="99921.08">16743 2652 1432 0,'0'0'32'0,"0"0"6"0,-4-3 2 0,-3-3 0 0,7 6-32 0,0 0-8 15,0 0 0-15,0 0 0 0,-7-3 81 0,7 3 15 16,0 0 4-16,0 0 0 0,0 0-73 0,0 0-15 16,4 3-2-16,6 3-1 0,-3 0-9 0,7 4-11 15,1 2 3-15,2 4 0 16,1 6-20-16,0-3-3 0,-1 9-1 0,4-3 0 0,-3 3 32 0,0 1 10 15,-1-1 0-15,1 0 0 0,-4-6-10 0,0 0-14 16,0-3 3-16,-3-1 1 0,-1-2 18 0,-3 0 4 0,-3-4 1 0,-1-2 0 16,1-1-5-16,-4 1 0 0,0-7-8 0,0-3 12 15,0 0 6-15,0 0 1 0,0 0 0 0,0 0 0 16,0 0-7-16,0 0-2 0,-4-10 0 0,1-2 0 16,3-1 2-16,-4 1 1 0,4-4 0 0,0 0 0 15,0-2 0-15,0-1 0 0,0 0 0 0,7 3 0 16,-3-3-13-16,3 4 11 0,4 2-11 0,-8 1 10 15,8 5-10-15,-1-2-14 0,-3 6 3 0,4 3 1 16,0 0 10-16,-1 3 0 0,1 3 0 0,3 1 0 16,-4 2 0-16,-3 3 0 0,4-2 0 0,-4-1 0 15,0 4 0-15,0-1 0 0,0 1 0 0,-3-4 0 16,-4 4 0-16,3 3 9 0,-3-10-1 0,-3 6-8 0,-1 1 0 16,4 3 0-16,-7-10 0 0,0 6 0 15,0 1 21-15,-3 3-2 0,-1-10-1 0,0 6 0 16,-3-2-18-16,0-1 8 0,-3-3-8 0,-1 4 0 15,4-4-26-15,-7 0-12 0,6 1-2 0,-2-4-1 16,-1 3-43-16,4-3-9 0,3-3-2 0,1 0-649 16</inkml:trace>
  <inkml:trace contextRef="#ctx0" brushRef="#br0" timeOffset="100303.54">17318 2784 1609 0,'0'0'35'0,"0"0"7"0,0 0 2 0,0-6 2 0,0 6-37 0,0 0-9 15,0 0 0-15,0 0 0 0,0 0 78 0,0 0 14 0,0 0 2 0,0 0 1 16,0 0-59-16,0 0-12 0,-4 9-3 0,1 4 0 16,3-1-33-16,-4 4-6 0,8 0-2 0,-4-1 0 15,0 1 20-15,0 0 0 0,0-1 0 0,3-5 0 16,1-1 0-16,-1 0 0 0,-3-2 0 0,4-4 0 15,-1 0-52-15,-3-3-9 0,4 3-3 16,-4-3 0-16,0 0 80 0,0 0 16 0,0 0 4 0,0 0 0 16,7-3-19-16,0-3-3 0,-3-1-1 0,-1-2 0 15,4 0 8-15,-7 2 2 0,0 4 0 0,0-9 0 16,-7 2 26-16,4 4 6 0,3-3 1 0,-4 2 0 0,4 7-6 16,0 0-1-16,0 0 0 0,0 0 0 0,0 0-29 15,0 0-7-15,0 0-1 0,0 0 0 0,0 0-25 0,0 0-6 16,0 0-1-16,4 7 0 0,6-1 4 0,-10 0 1 15,7 4 0-15,0-4 0 16,-3 3-9-16,3-6-1 0,3 0-1 0,-2 1 0 16,2 5-64-16,-3-6-13 0,4-3-2 0</inkml:trace>
  <inkml:trace contextRef="#ctx0" brushRef="#br0" timeOffset="100687.48">17635 2693 2052 0,'0'0'45'0,"0"0"10"0,-3-6 1 0,3 6 1 0,-7-7-45 0,7 7-12 16,0 0 0-16,-4-3 0 0,-3 3 46 0,0 0 7 16,0 3 2-16,0 7 0 15,4-4-67-15,-1 10-12 0,0-4-4 0,-3 7 0 0,7 0 11 0,-3 6 1 0,-1 0 1 0,4 0 0 16,0-3 15-16,4-3-9 0,-1 0 9 0,4-7-8 31,-7 1-21-31,4-1-4 0,3-8-1 0,-3-1 0 0,3 0 26 0,-4-3 8 0,4-6 0 0,0-4 0 16,4 1 0-16,-4-4 0 0,0-15 0 0,4 3 0 15,-1-6 66-15,-3 2 14 0,0 1 2 0,0-3 1 16,-3 9-68-16,-1-10-15 0,-3 4 0 0,-3-3 0 16,-4 0 9-16,3-1 4 15,-6-2 1-15,-1-1 0 0,4 1 30 0,-4 5 7 0,4 1 1 0,-3 6 0 16,6 7-27-16,-3 5-5 0,4 1 0 0,3 3-1 16,0 6-19-16,0 0 8 0,0 0-8 0,0 0 0 15,-4 6-13-15,4 10-10 0,4 2-1 0,-4 4-1 0,0 0 1 16,3 3 1-16,1 0 0 0,3 4 0 0,-4-4 12 15,4 0 3-15,-3 0 0 0,3 0 0 16,0-6-18-16,0 3-3 0,-3 3-1 0,3-6 0 16,3 3-122-16,-3 0-24 0,4-1-4 0,-4 1-2 0</inkml:trace>
  <inkml:trace contextRef="#ctx0" brushRef="#br0" timeOffset="101486.71">18542 2621 874 0,'0'0'19'0,"7"0"4"0,0 0 1 0,0-3 1 0,7 0-25 0,-3 3 0 16,-1-7 0-16,8 4 0 0,-4 0 21 0,7 0-1 16,4-3 0-16,3-1 0 0,0 1-6 0,4 0-2 15,0 0 0-15,3-7 0 0,4 4 42 0,0-4 8 16,7-3 2-16,0 1 0 0,3-1-10 0,-3 0-2 15,0 1 0-15,-4-7 0 0,-3 9-6 0,3-6-2 16,-10 4 0-16,7 2 0 0,-4-6-12 0,4 4-4 16,-4 2 0-16,0 1 0 0,1-1-20 0,-1 4-8 0,-3-4 0 15,-4 7 0-15,-3 3 10 0,-1-10-10 0,-6 7 10 16,0 3-10-16,-8-4 12 0,-3 4-3 0,0 0-1 16,-3 3 0-16,-4 0 32 0,0 0 7 0,0 0 1 0,0 0 0 15,0 0 47-15,-7-6 9 0,0 3 3 16,-4 3 0-16,-3 0-75 0,0-3-14 15,-7 0-3-15,0-4-1 0,-4 7 2 0,4 0 0 0,-4-3 0 16,0 3 0-16,1 0 9 0,2 0 3 0,-2 0 0 0,3 0 0 16,6 0-28-16,-2 3 0 0,3-3 0 0,3 0 0 15,1 7 0-15,3-7 0 0,7 0 0 0,0 0 0 16,0 0 0-16,0 0 0 0,0 0 0 0,0 0 0 16,0 0-35-16,7 0-5 0,0 0-2 0,7 0 0 15,3-7 23-15,1 7 5 0,7-3 1 0,6 0 0 0,-9 3 5 16,9 0 8-16,-2-3-13 0,2 3 5 0,-6 0 8 0,3 0 0 15,-7 0 10-15,1 3-10 0,-5-3 0 16,-3 3 0-16,0 0-11 0,-3 4 11 16,-4-4 0-16,0 0 0 0,0 3 0 0,-7 3 0 0,0 1 0 15,0 9 0-15,-7-4 0 0,4 7 0 0,-8 7-12 0,4 2-2 16,-4-6 0-16,-3 6 0 16,0-2-126-16,4-1-26 0,-5 0-5 15</inkml:trace>
  <inkml:trace contextRef="#ctx0" brushRef="#br0" timeOffset="102506.03">22345 1467 885 0,'0'0'19'0,"0"0"4"0,0 0 1 0,0 0 2 0,0 0-26 0,0 0 0 0,0 0 0 0,0 0 0 16,0 0 19-16,7 0-2 0,0-3 0 0,0 3 0 16,4-3 1-16,-1 3 0 0,1-3 0 0,3-4 0 15,4 4 15-15,-4-3 3 0,7 3 1 0,0-7 0 16,0 4-16-16,4-3-3 0,-4 2-1 0,7-2 0 0,1 3-17 15,-5 0 10-15,8-4-10 0,-4 1 8 16,0 2 31 0,-3 1 5-16,0 0 2 0,-4 0 0 0,4-4-19 0,-4 1-4 0,0-1-1 0,0 1 0 0,4 3-22 15,-4-1 0-15,4-2-10 0,-4 3 10 0,-3-1 0 16,3 1 12-16,-4 3 0 0,1-3 0 0,0 0-12 0,-4-1-16 16,0 4 3-16,0-6 1 0,0 6 36 15,-3-1 8-15,-4 1 2 0,0 0 0 0,-7 3-24 0,0 0-10 16,3-3 8-16,-3 3-8 0,0 0 51 0,0 0 5 15,-7-6 0-15,0 3 1 0,0 0-9 0,-7-1-3 16,3 4 0-16,-6-3 0 0,3 3-18 0,-4-3-4 16,0-3-1-16,-3 6 0 0,4 0 0 0,-1-3 0 15,0 3 0-15,1 0 0 0,6 3 14 0,1-3 4 16,-1 0 0-16,4 0 0 0,7 0-25 0,0 0-5 16,0 0-1-16,0 0 0 0,0 0-9 0,0 0 0 0,0 0 0 15,0 0 0 1,0 0-24-16,7-3-4 0,7 0-1 0,4-1 0 0,6 4 13 0,1-3 2 15,3 0 1-15,0 0 0 0,1 0 13 0,-1 3-12 0,0-3 12 0,-3 0-12 16,0 3 12-16,-8-4 0 0,1 4 0 0,-1 0 0 16,-6 4 0-16,0-4 0 0,-1 0 0 0,-3 3 0 15,0 0 0-15,-3 0 8 0,-1 3-8 0,1 4 0 16,-4-1 0-16,0 1 0 0,-7 2 0 0,3 1 0 16,-3 2 0-16,0-2-12 0,-3-1 1 0,-1 4 1 15,-3 0-50-15,0-4-9 16,3 4-3-16,-3 3-502 0,7-4-101 0</inkml:trace>
  <inkml:trace contextRef="#ctx0" brushRef="#br0" timeOffset="103187.6">24056 765 1080 0,'0'0'24'0,"0"0"4"0,0 0 2 0,0 0 0 0,0 0-30 0,-4-3 0 16,4 3 0-16,-3-4 0 0,3 4 88 0,0 0 11 15,0 0 2-15,-7-3 1 0,7 3-29 0,0 0-5 16,0 0-2-16,0 0 0 0,0 0-13 0,0 0-2 16,0 0-1-16,0 0 0 0,0 0-6 0,0 0-2 15,0 0 0-15,0 0 0 0,0 0-12 0,0 0-2 0,0 0-1 16,0 0 0-16,0 0-27 0,0 0 0 16,0 0 0-16,3 7 0 0,4 5-24 0,-3-3-1 0,3 10 0 15,-4-6 0-15,5 3 13 0,-1 2 4 16,0-5 0-16,0 6 0 0,0 3 8 15,0-4 12-15,0 8-2 0,-4-8-1 0,4 1-18 0,1 3-4 0,-1 0-1 16,-4 3 0-16,1-12-5 0,3 2-1 0,-4 4 0 16,4-9 0-16,-3 2-147 15,-4 1-29-15,3-1-7 0</inkml:trace>
  <inkml:trace contextRef="#ctx0" brushRef="#br0" timeOffset="103525.58">24384 768 1911 0,'0'0'42'0,"0"0"9"0,0 0 1 0,0 0 2 0,0 0-43 0,0 0-11 15,0 0 0-15,0 0 0 16,0 0 55-16,-7-3 9 0,0 6 1 0,0 3 1 0,-4 3-66 0,1 7-16 16,-1-6-1-16,4 2-1 0,-4 4 8 0,4 3 2 15,0-1 0-15,4 4 0 0,-1 0 0 0,4-3 0 16,4 3 0-16,3 0 0 15,0 0-39-15,3-13-7 0,5 4-2 0,-1-4 0 0,-4 1 45 0,4-7 11 16,1-3 0-16,-1-3 0 0,3-7 15 0,-3 4 5 16,4-3 0-16,-4-4 1 0,0 4 23 0,0-7 5 15,-3 0 1-15,-4 7 0 0,0-4-19 0,-7-2-4 16,4 2-1-16,-4 4 0 0,-4-1 13 0,1-5 2 16,-5 5 1-16,-2 1 0 0,-1 3-15 0,-3-1-3 15,0-2-1-15,0 6 0 0,0 0-23 16,3 0-15-16,-3 3 3 0,4 0 0 15,3 0-66-15,-4 0-13 0,4 3-2 0,3-3-551 0,4 0-111 16</inkml:trace>
  <inkml:trace contextRef="#ctx0" brushRef="#br0" timeOffset="104237.65">24913 740 1624 0,'0'0'46'0,"0"0"10"0,0 0-45 0,0 0-11 16,0 0 0-16,0 0 0 0,0-4 71 0,0 4 12 16,0 0 2-16,0 0 1 0,0 0-29 0,0 0-5 15,0 0-2-15,0 0 0 0,7 0-50 0,0 0 0 0,4 0-9 0,-4 4 1 31,4 11-16-31,-1-12-4 0,-3 7 0 0,4-1 0 0,-1 4 16 0,-3 2 4 0,0-5 0 0,0-4 0 16,-3 0 8-16,0 1 0 0,-1 5 0 0,1-6-8 16,-1-6 8-16,-3 0 0 0,0 0 0 0,0 0 0 15,0 0 17-15,0 0-1 0,0 0 0 0,0 0 0 16,0 0 13-16,4 0 3 0,-1-6 0 0,4-6 0 16,-3 5-20-16,3 1-3 0,0-6-1 0,0 5 0 15,0-8-8-15,0 5 0 0,4 1 0 0,-4 3 0 16,0 2 0-16,0 1-12 0,0 0 2 0,0 0 1 15,0 3-2-15,0 3 0 0,-3 0 0 0,3 0 0 0,-4 1-7 16,4-1-2-16,0 3 0 0,0 0 0 16,-3 0-4-1,3 1-2-15,-4 2 0 0,4-6 0 0,-3 0-19 0,3-3-4 0,-3 4-1 16,3-4 0-16,-4 0 34 0,4-4 6 0,-7 4 2 0,4 0 0 0,3-3 8 16,0-3 11-16,-4 0-3 0,1-1 0 0,-1 4 20 0,4-3 3 15,-3 0 1-15,3 0 0 0,-3 2-13 0,3 1-3 16,0-3 0-16,-4-3 0 0,4 2 26 0,-3 1 5 15,3 3 1-15,-4 0 0 0,1 0-32 0,3 3-7 16,-4-3-1-16,5 3 0 0,-8 0 4 0,3 0 0 16,4 3 0-16,-3 0 0 0,3 3-12 0,-4-3 0 15,4 3 0-15,0 1 0 0,-3 5 0 0,-1-9-11 16,4 7 3-16,-3-4 0 0,0 3-4 0,-1-2 0 16,1 2 0-16,-1-3 0 15,1-2-134-15,-1 2-27 0,1 3-6 0,-4-9-1 0</inkml:trace>
  <inkml:trace contextRef="#ctx0" brushRef="#br0" timeOffset="104426.87">25527 730 1378 0,'0'0'30'0,"0"0"6"0,0 0 2 0,0 0 2 0,0 0-32 0,0 0-8 0,0 0 0 0,0 0 0 16,0 0 11-16,7 3 1 0,-3 4 0 0,3-4 0 15,-4 6-12-15,4-3 0 16,0 1 0-16,-3-1 0 0,3 3 0 0,-4 1 0 0,4 2 0 0,-3-5 0 15,-1-1 0-15,1 0 13 0,0 4-3 0,-1-4-1 16,1 3-125-16,-4-6-26 0,7 4-5 16,-7-7-1-16</inkml:trace>
  <inkml:trace contextRef="#ctx0" brushRef="#br0" timeOffset="104590.89">25531 551 1982 0,'-15'-28'56'0,"8"19"12"0,-3-1-54 0,-1-5-14 15,1 5 0-15,3 1 0 0,-4 6 0 0,4 0 0 16,0-4 0-16,0 4 0 16,7 3-48-16,0 0-13 15,0 0-3-15,0 0 0 0,0 0-102 0,0 0-21 0,7 3-4 0,0 4-1 16,4-4 96-16,-1-3 20 0,11 12 3 0,-3-2 1 16</inkml:trace>
  <inkml:trace contextRef="#ctx0" brushRef="#br0" timeOffset="104861.16">25622 514 1119 0,'0'0'24'0,"0"0"6"0,4 0 1 0,3 0 1 0,0 0-32 0,0 3 0 0,4 0 0 0,-4 3 0 16,3 4 60-16,-3-1 7 0,0 7 1 0,0-7 0 15,0 4-52-15,4-1-16 0,-4 4 10 0,0-7-10 16,4 4 12-16,-8-4-4 0,4 1 0 0,0-4 0 16,0-3-8-16,-3 0 8 15,3 0-8-15,-4-3 8 0,1 0 84 0,-4 0 16 0,4-3 3 0,3 0 1 16,0-6-10-16,3-7-2 0,-3 4 0 0,0 2 0 15,0 1-42-15,0-10-9 0,0 10-1 0,4-4-1 16,-4 10-34-16,0-3-13 0,4-4 11 0,-4 7-11 16,-4 0 0-16,8 3-10 0,-4 6 0 0,0 4 0 0,0-1 10 15,-3 0-8-15,3 7 8 0,-4 3-8 16,4-3-9-16,-3 9-2 0,-1-10 0 0,1 4 0 16,-1 3-173-16,1-9-34 15,3 24-7-15,-3-15-2 0</inkml:trace>
  <inkml:trace contextRef="#ctx0" brushRef="#br0" timeOffset="105866.09">17477 3436 1008 0,'0'0'22'0,"0"0"5"0,0-6 1 0,0-4 0 0,0 10-28 0,0-6 0 0,0 0 0 0,0 0 0 15,0 6 95-15,0-3 13 0,0-4 4 0,0 7 0 16,0 0-6-16,0-6-1 0,0 6 0 0,0-6 0 0,0 6-44 16,0 0-9-16,0 0-1 0,0 0-1 15,0 0-10-15,0 0-1 0,0 0-1 0,0 0 0 16,0 0-9-16,0 0-1 0,0 0-1 0,0 0 0 0,0 0-27 16,7 6-12-16,0 7 0 0,0-4 1 0,3 10-5 0,1 0 0 15,0 2-1-15,-1 8 0 16,1-10 5-16,-1 6 2 0,1 0 0 0,-1 0 0 15,-2 3-18-15,-1 0-4 0,0-3-1 0,0 0 0 16,-4 0-23-16,-3-3-4 0,4-6 0 0,-1 3-1 16,-3-7-3-16,0 1-1 0,0-4 0 15,-3 1 0-15,-1-4 16 0,1-3 3 0,-4 0 1 0,3 0 0 16,-6-3-21-16,2-3-4 0,1 0-1 0,0-3 0 0,0 0 99 0,-3-4 20 16,-1 1 4-16,4-1 1 0,-4-5 91 15,4 2 19-15,0-2 3 0,-3 2 1 0,3 0-70 16,0 4-13-16,3 3-4 0,1 0 0 0,3 6-48 0,0 0-11 0,0 0-1 15,0 0-1-15,0 0-31 0,0 0-7 0,7 3-1 16,0-3 0-16,3 3 5 0,1 3 1 0,3-3 0 16,-3 0 0-16,3 4 14 0,0-7 0 0,-4 3 0 0,5-3 0 15,-1 0 13-15,0-3-4 0,3 3-1 0,-3-7 0 16,4 4 4-16,-4 0 1 0,0 0 0 0,-3-3 0 31,3 6-61-31,-3-3-13 0,-4-1-3 0,0 4-844 0</inkml:trace>
  <inkml:trace contextRef="#ctx0" brushRef="#br0" timeOffset="109870.87">18034 4841 1789 0,'0'0'39'16,"0"0"8"-16,-4-3 1 0,1-4 4 0,3 7-42 0,-7-6-10 0,0 0 0 0,3 0 0 0,-3-1 91 0,4-2 16 15,-4 3 3-15,0 3 1 0,3-1-55 0,-3 1-10 16,3-3-2-16,4 6-1 0,0 0-25 0,-7 0-5 16,7 0-1-16,0 0 0 0,-3 0-2 0,3 0-1 15,-7 6 0-15,7 1 0 16,-4 2-58-16,4 0-12 0,-7 4-3 0,7-4 0 0,4-2 64 0,-4 2 0 15,3-3 0-15,-3 1 13 0,0-1-13 0,4-3 0 16,-4-3-12-16,0 0 12 0,7 3-14 0,-7-3 4 16,0 0 1-16,3 0 0 0,4-3 9 0,-7 3 9 15,4-3-1-15,0-3-8 0,-1-4 0 0,1 1-11 16,-4-1 0-16,3 1 0 0,1-1 11 0,-1-2 0 16,-3 3 8-16,0 2-8 0,0-2 8 0,0 3-8 0,0 6 10 15,0 0-10-15,4-7 0 0,-4 7 0 0,0 0 0 16,0-3 0-16,7 3-17 0,0 3-3 15,0 0-1-15,3 4 0 16,1 2-15-16,7 1-2 0,3 2-1 0,0 1 0 16,7-1-20-16,-10 4-4 0,7 0-1 0,-4-4 0 0,0 4 52 0,-3-1 12 15,-4 1 0-15,0 0 0 0,-4 6-24 16,1-3-3-16,-8-1 0 0,5 1 0 0,-8 3 27 0,0 0 14 0,-8 0-2 16,1-3 0-16,4 0 3 0,-8-4 0 0,1 4 0 0,-1-6 0 15,4-1 35-15,-4-6 7 0,1 4 2 0,-1-4 0 16,1 0-43-16,-1-6-16 0,4 0 11 0,-3 0-11 15,2 0 0-15,1-6 0 0,0-3 0 0,0 2 0 16,0-5 57-16,0-4 6 16,4-3 1-16,3 4 0 0,0-4-52 0,0 0-12 0,0 0 0 0,3 1 0 15,4-1 0-15,0 3 0 0,4 0 0 0,-1 1 0 0,5-1 0 16,-1 3 0-16,-4 1 0 0,4-1 0 0,0 4 0 0,1 0 0 16,2-4 0-16,1 4 0 0,0 2 0 15,-4-2 0-15,3 0 0 0,1-4 0 16,-4 4 0-16,0-4 0 0,-3 7 0 0,-4-4 0 0,0 4 0 0,-4 0 0 15,4 3 0-15,-7 0 0 0,0 3 54 0,0 0 8 16,0 0 2-16,0 0 0 0,0 0-53 0,0 0-11 16,0 0 0-16,0 0 0 0,4 6 0 0,-1 3 0 15,-3 1 0-15,4-1 0 16,0-3-48-16,-1 4-12 0,1-4-4 0,-1 0 0 0,1 1 52 0,3-4 12 16,-4 0 0-16,1 0 0 0,3-3 0 0,-7 0 0 15,0 3 0-15,0-3 0 0,3 0 0 0,-3 0 0 16,7-3 0-16,-7 3 0 0,4-3 0 0,-1-3 0 0,1-4 0 15,-4 1 0-15,3 2 0 0,-3-2 0 0,4-4 0 16,-4 4 0-16,0 0 0 0,0-4 0 0,0 4 0 16,-4-4 0-16,4 4 48 0,0 3 13 0,0 6 3 15,0-7 0-15,0 7-52 0,0 0-12 0,0 0 0 0,0 0 0 16,4-3-48 0,3 3-13-16,0 0-3 0,0 6 0 0,0-2 52 0,4 2 12 0,-1-3 0 0,1 3 0 15,3-3-54-15,-7-3-8 16,7 3-2-16,-3 1 0 0,-1-4 52 0,1 0 12 0,0 0 0 0,-4-4 0 15,3-2 0-15,-3 3 0 0,0-3 0 0,0 3 0 16,0-4 0-16,-3 1 0 0,-4 6 0 0,4-6 0 16,-4 6 48-16,0 0 13 0,0-10 3 0,0 7 0 15,-4-3 0-15,0 0 0 0,1-1 0 0,-4 1 0 0,0 0-52 16,-4 3-12-16,1 0 0 0,-1 0 0 16,1-1-48-16,2 4-13 0,-2 4-3 0,3-1 0 15,0 0-13-15,0 0-3 0,3 3-1 0,1 0-811 0</inkml:trace>
  <inkml:trace contextRef="#ctx0" brushRef="#br0" timeOffset="110294.59">18828 4521 2188 0,'0'0'48'0,"0"0"11"0,0 0 1 0,0 0 1 0,0 0-49 0,0 0-12 16,0 0 0-16,-4 6 0 0,-3 1 0 0,0 2 0 0,4 4 0 0,-4 2 0 15,3 4 0-15,0 3 0 16,4-3 0-16,-3 3 0 0,3 0 0 0,0-10 0 0,0 10 0 16,3-9 0-16,1 2 0 0,0-5 0 0,-1-1 0 0,1-3 0 31,-1-2-48-31,4-1-13 0,-3 3-3 0,-1-6 0 0,-3 0 52 0,7 0 12 0,-7 0 0 0,4-6 0 16,3-1 48-16,-4 1 13 0,1-6 3 0,-1-1 0 15,1-3-52-15,-4-2-12 0,4-4 0 0,-1-7 0 31,-3 7-48-31,4-3-13 0,-4 0-3 0,3 3 0 0,-3 0 52 0,-3 4 12 0,3-1 0 0,-7 0 0 16,3 3 0-16,-3-3 0 0,0 1 0 0,0-4 0 16,-7 6 0-16,3 0 0 0,1 1 0 0,-5 2 0 15,8 4 48-15,-7 2 13 0,4 4 3 0,-1 0 0 0,4 0-52 16,0 3-12-16,3 3 0 0,-3 0 0 16,7 4 0-16,0-1 0 0,0 3 0 0,4 4 0 15,-1-1-48-15,4 1-13 0,1 3-3 0,2-1 0 16,1 1 52-16,6 0 12 0,-10 2 0 0,4 4 0 0,3-3 0 15,-3 3 0-15,3-3 0 0,-4 3 0 16,1-3-156-16,3 0-29 0,-3-4-6 0,3-2-1 16</inkml:trace>
  <inkml:trace contextRef="#ctx0" brushRef="#br0" timeOffset="111040.69">19537 4414 1267 0,'0'0'28'0,"0"0"5"16,0 0 2-16,0 0 1 0,0 0-36 0,0 0 0 0,0 0 0 0,0 0 0 0,7 0 0 0,3 0 0 15,1-6 0-15,3 3 0 0,4 3 47 0,-1-6 2 16,1 6 1-16,3-7 0 0,0 1-29 0,1 0-5 0,2 0-2 0,4-4 0 16,1-2-14-16,6 2 0 0,0-2 0 0,4-4 0 15,0 0 0 1,0 1 0-16,-1-4 0 0,5 0 0 15,-8-3 13-15,0 3 0 0,-3-3 0 0,3 4 0 0,1-1-13 0,-5 0 9 0,1 3-9 16,0-3 8-16,-4 7-8 0,0-1 0 0,-6 1 0 0,-1 2 8 16,-4 4 0-16,1 3 0 0,-7-3 0 15,-4 3 0-15,0-1-8 0,-4 1 8 0,-3 3-8 0,0 0 8 16,0 0 44-16,0 0 8 0,0 0 1 0,0 0 1 16,-3-3 4-16,-8 3 1 0,1-3 0 0,-5 0 0 15,5 3-39-15,-4-3-7 0,-4 3-1 0,0 0-1 16,1 0 16-16,-1 3 3 0,1-3 1 0,2 3 0 15,5-3-18-15,-4 0-3 0,7 0-1 0,0 0 0 16,7 0 19-16,0 0 3 0,0 0 1 0,0 0 0 16,0 0-58-16,0 0-11 0,0 0-3 15,3-3 0-15,8 0 10 0,3 0 2 0,3-4 0 0,1 4 0 16,7-3 20-16,-4 3-11 16,0 0 11-16,4 0-8 0,-4 3 8 0,0 0 0 0,-3 0 0 0,3 0 0 15,-7 0-8-15,0 3 0 0,-3-3 0 0,-1 3 0 16,-3 3-20-16,-3 0-3 0,-1 4-1 0,1 2 0 15,-8 4-25-15,1 0-6 0,-1 3-1 0,-3 6 0 16,0 0-143-16,0 0-29 0,-10 22-5 0,6-13-2 0</inkml:trace>
  <inkml:trace contextRef="#ctx0" brushRef="#br0" timeOffset="111820.69">23128 3044 1026 0,'-10'3'28'0,"10"-3"8"0,-8 7-28 0,1-7-8 15,4 3 0-15,-4-3 0 0,7 0 78 0,0 0 14 16,-4 0 4-16,4 0 0 0,0 0-5 0,0 0-1 16,0 0 0-16,0 0 0 0,0 0-28 0,0 0-6 15,0 0 0-15,0 0-1 0,4 0-42 0,6-3-13 16,5-4 8-16,2 4-8 0,4-3 14 0,1 0-1 0,2-1 0 0,4-2 0 15,1 0-13-15,2-4 0 16,5 4 0-16,6-4 0 0,0 1 0 16,4-4 0-16,0 3 0 0,3-6 0 0,-6 1 23 0,-4 2 5 0,-4-9 0 15,4 6 1-15,-4-3-15 0,0 3-3 0,0 4-1 16,1-1 0-16,-4-3-10 0,-4 7 0 0,-4 2 0 16,-2 4 0-16,-1-7 0 0,-7 10 0 0,-4-3 0 15,-2 3 0-15,-5 0 0 0,-3 3 16 0,0 0-2 0,-7-3-1 16,0-4-13-16,-7 4 0 0,0 3 8 15,-7-3-8-15,-4 3 0 0,0 3-16 0,0-3 3 0,1 3 1 16,-1-3 32-16,4 3 6 0,0-3 2 0,0 0 0 16,3 0-2-16,0 0 0 0,8 0 0 0,3 0 0 15,0 0-3-15,7 0-1 0,0 0 0 0,0 0 0 16,0 0-10-16,0 0-1 0,7-3-1 0,3-3 0 0,1 3-10 16,6 0-16-16,5 0 4 0,2-7 1 0,5 7 11 15,-1 0 0 1,4 0 0-16,-1 0 0 0,-2 3 0 0,-1 3-8 0,0-3 8 0,-3 3-12 15,-4 0 12-15,-4 0 0 0,-6 7 0 0,3-4 0 0,-3 3 0 0,-8 1 0 16,1 2 0-16,-8 7 0 0,1 0 0 0,-4 6-12 16,0-3 2-16,-4 6 0 15,0-6-99-15,1 3-20 0,-4-3-4 0</inkml:trace>
  <inkml:trace contextRef="#ctx0" brushRef="#br0" timeOffset="112664.3">24680 2229 1265 0,'0'0'36'0,"0"0"8"0,-3-3-36 0,-1-3-8 0,4 6 0 0,-7-10 0 0,7 10 129 0,0 0 24 16,-3-3 5-16,3 3 1 0,0 0-53 0,0 0-10 15,0 0-3-15,0 0 0 0,0 0-45 0,0 0-10 16,0 0-2-16,0 0 0 0,0 0-28 0,7 3-8 16,0 7 0-16,0-1 0 0,3 3 0 0,1 7 0 15,-4 3 0-15,4 3 0 0,3 7 0 0,-4 2 0 16,1-6 0-16,3 1 0 15,-3-4-26-15,-1 0-6 0,-3 0-2 0,4-3 0 16,-1-3-22-16,-3-1-5 0,4-5-1 0,0 0-825 16</inkml:trace>
  <inkml:trace contextRef="#ctx0" brushRef="#br0" timeOffset="113244.9">25224 2191 1825 0,'0'0'40'0,"0"0"8"0,0 0 1 16,0 0 3-16,0 0-41 0,0 0-11 0,0 0 0 0,0 0 0 0,0 0 98 15,0 0 18-15,0 0 3 0,0 0 1 0,0 0-72 16,0 0-13-16,0 0-3 0,0 0-1 15,7-3-31-15,-4 3 0 0,4 3-11 0,0 0 11 16,-3 1-14-16,3 2 5 0,0 0 1 0,4 7 0 0,-4-7 8 0,3 0-8 16,-3 4 8-16,0-1-8 0,0-3 8 0,0 4 0 15,-7-7-9-15,7 0 9 0,-7-3 0 0,0 0 0 16,0 0 0-16,0 0 8 0,0 0 6 0,4 0 1 16,3-3 0-16,0 0 0 0,-3-10-27 0,-1 7-4 15,4-4-2-15,0-2 0 0,0 6 10 0,0-7 8 16,0 4-12-16,0-1 12 0,1 4 0 0,-1 0 0 15,0 3 0-15,0-7 0 0,-4 7 0 0,1 3 0 16,-1 0-13-16,4 0 4 0,-3 3 9 0,-1 4-12 16,4-4 12-16,-3 3-12 0,0 3 3 0,-1-2 0 15,4-1 0-15,-3 3 0 0,-1 4-13 0,1-10-2 16,3 3-1-16,-4 0 0 0,4 1 1 0,-3-4 0 16,3-3 0-16,-4 3 0 0,-3-3 24 15,0 0-8-15,4 0 8 0,3-3 0 0,-3 3 0 0,3-3 11 0,-4 0-1 0,1-4 0 16,3 4-10-16,-4-3 8 0,1 3-8 0,-1-10 8 15,4 4 0-15,0 6 0 0,-3-4 0 16,3 1 0-16,4 0 4 0,-8 3 0 0,4-3 0 0,0 6 0 16,0-7-12-16,0 1 0 0,-3 6 0 0,3 0 0 15,0 0 0-15,0 3 0 0,0 0 0 0,0 4 0 16,-3-4 0-16,3-3 0 0,-4 3 0 0,4 0 0 16,-3 6-24-16,3-6-6 15,0 1-2-15,-4-1 0 0,5 0-55 0,-5-3-11 16,4 0-2-16</inkml:trace>
  <inkml:trace contextRef="#ctx0" brushRef="#br0" timeOffset="113424">25904 2104 1562 0,'0'0'34'0,"0"0"7"16,0 0 2-16,0 0 1 0,0 0-35 0,8 3-9 0,-5 0 0 0,1 3 0 0,3 3 27 0,-4-5 3 15,1 5 1-15,-1-3 0 0,1 4-13 0,-1-1-2 16,1 4-1-16,-1-10 0 0,1 6 1 0,-4 1 0 15,3-4 0-15,1 0 0 16,-4 4-43-16,0-4-8 0,3-6-1 0,-3 0-1 16,0 0-93-16,0 0-18 0</inkml:trace>
  <inkml:trace contextRef="#ctx0" brushRef="#br0" timeOffset="113532.85">25926 1846 1566 0,'-11'-12'34'0,"4"9"7"0,3-10 2 0,-3 7 1 0,0 0-35 0,-3 3-9 0,-15-4 0 16,11 4 0-16</inkml:trace>
  <inkml:trace contextRef="#ctx0" brushRef="#br0" timeOffset="113779.83">26063 1890 1216 0,'0'0'34'0,"0"0"9"0,0 0-35 0,0 0-8 0,7-3 0 0,-3 0 0 0,-1 3 114 0,4-3 21 16,0 0 4-16,1-3 1 0,-5 2-112 0,4 4-28 15,-3-3 8-15,-1 3-8 0,4 3 0 0,0-3 0 16,4 10 0-16,-4-4 0 0,3-3 27 0,1 13 3 16,0 0 1-16,-1 2 0 0,1-2-45 0,-1 0-9 15,-3 3-1-15,4-4-1 0,0 1 5 0,-4-4 2 16,3 1 0-16,-3-4 0 15,4 4-27-15,-1-1-6 0,-2-5-1 0,2 2-402 16,-3-3-81-16</inkml:trace>
  <inkml:trace contextRef="#ctx0" brushRef="#br0" timeOffset="114544.06">26208 1887 1176 0,'0'0'33'0,"0"0"7"0,0 0-32 0,0 0-8 0,0 0 0 0,0 0 0 15,0 0 106-15,0 0 19 0,0 0 4 0,0 0 1 16,0 0-62-16,0 0-12 0,0 0-2 0,0 0-1 0,0 0-28 0,0 0-5 16,0 0-2-16,0 0 0 0,0 0 4 0,0 0 1 15,3 0 0-15,1-3 0 0,-1-3-6 0,5-4-1 16,-5 1 0-16,4 3 0 0,-3-1 4 0,3 1 1 16,0 0 0-16,0 3 0 0,3 3-21 0,-3-3 9 15,4 6-9-15,0-3 0 0,-1 3 0 0,1 6 0 16,-1 1 0-16,4 5-12 0,-3 4 0 0,0 3 1 15,-1 0 0-15,1 6 0 16,-4-3-80-16,0-3-16 0,3 0-3 0</inkml:trace>
  <inkml:trace contextRef="#ctx0" brushRef="#br0" timeOffset="115189.57">20941 3464 1796 0,'-4'-6'40'0,"-3"6"8"0,4-6 1 0,-4 6 1 0,7 0-40 0,0 0-10 0,0 0 0 0,0 0 0 16,0 0 8-16,0 0 0 0,0 0 0 0,0 6 0 31,3 0-36-31,4 10-7 0,4 0-1 0,3 3-1 0,4 2 15 0,-4 11 3 0,7 5 1 0,-3 10 0 16,-1 1 7-16,1 2 2 0,-1 0 0 0,5 3 0 15,-5-6 9-15,1 0 0 0,-4 3 0 0,4 4 0 16,-4-4 12-16,-4-3-3 0,1-6 0 0,0-4 0 15,-1-5-1-15,-3-4-8 16,0-6 12-16,-3-3-4 0,-1-4-8 0,-3-2 12 0,4-4-12 16,-4-2 12-16,0-1-12 0,0-6-11 0,0 0 3 0,0 0-732 15</inkml:trace>
  <inkml:trace contextRef="#ctx0" brushRef="#br0" timeOffset="115756.09">20983 3602 1911 0,'-24'-25'42'0,"13"16"9"0,-3-1 1 0,0-2 2 0,3 6-43 0,1-4-11 15,-1 1 0-15,4-1 0 0,-4 1 0 0,8 3 0 16,-4 6 0-16,7-10 0 0,0 4 0 0,0 0 0 16,7-4 0-16,7-2 8 0,0 6-19 0,11-4-4 15,3-2-1-15,4-4 0 0,3-3 16 16,7 0 0-16,4-3 9 0,11-12-9 0,-1 2 48 0,4 1 3 16,7 3 1-16,4-3 0 0,-8-1 0 0,11 7 1 15,4-3 0-15,3-3 0 0,-11 2-44 0,-10 4-9 0,8-3 0 16,6 0 0-16,-7 0 0 0,0-1 13 0,0-2-2 15,-7 3-1-15,-7 0-10 0,17-4 0 0,-10 4 0 16,-3 6 8-16,-12 6 8 0,-6 7 2 0,-4-4 0 16,-10 7 0-16,0 0-10 0,-11 6-8 0,0-3 9 0,-3 6-9 15,-4 0 0-15,-7 3 0 0,3 10 0 0,-6 0 0 16,-1 6-12-16,1 12 2 0,-11 4 0 0,3 2 0 16,-3 4 10-16,3-3 0 0,-3 0 0 0,0 9 0 15,0 3-10-15,0 7 0 0,3 6 0 0,-3 0 0 16,4-10 10-16,-1 1 0 0,0-10 0 0,1 3 0 15,3 3 0-15,0-6-10 16,3 3 10-16,4-15-10 0,0-1-41 0,0 1-8 0,0-7-1 0,0 0-1 16,4-3 17-16,-4-3 3 0,3 0 1 15,1-3 0-15,-1 0 29 0,-3-7 11 0,0 1 0 0,0-7-9 0,-3 3 34 0,-1-2 7 16,-3-1 2-16,-3-3 0 0,3 3-10 0,-8 1-3 16,-2-4 0-16,-8 0 0 0,-3 0-7 15,-11 0-2-15,-10 0 0 0,-4 4 0 0,-4-1 16 0,1 0 4 16,-1 0 0-16,-10 7 0 0,0-7-8 0,-3 10-2 15,-4 0 0-15,0 2 0 0,10 1-10 0,1 0-1 16,-1 0-1-16,4 0 0 0,4 0 18 0,10-4 3 16,0 1 1-16,4 0 0 0,6-4-16 0,5 1-4 15,2-4 0-15,5 4 0 0,6-7-12 0,0 3 0 16,4 1 0-16,4-7 0 16,3 0-48-16,7-3-13 0,0 0-3 0,0 0 0 15,0 0-9-15,0 0-3 0,0 0 0 0,7 3 0 16,0-3-118-16,7 0-24 0,18-6-5 0,-4-4-1 0</inkml:trace>
  <inkml:trace contextRef="#ctx0" brushRef="#br0" timeOffset="119069.84">25153 2956 1668 0,'0'0'47'0,"0"0"11"0,-7 0-46 0,7 0-12 0,0 0 0 0,0 0 0 16,-4 0 0-16,4 0 0 0,0 0 0 0,0 0 0 31,0 0-25-31,0 0-7 0,0 0-2 0,0 0 0 0,0 0-7 0,0 0-2 0,0 0 0 0,0 0 0 16,0 0 35-16,0 0 8 15,0 0 0-15,0 0 0 0,0-9 0 0,8 3 0 0,-5-1 0 0,4-2 0 16,4 3 0-16,-1-4 0 0,8 1 0 0,0-4 0 16,3-2 0-16,3 2 0 0,12-6 0 0,-1 1 0 15,7-1 23-15,1-3 3 0,6 3 1 0,7-9 0 0,8 9-3 16,3-9 0-16,0 6 0 0,4 0 0 0,-8 0-8 15,8 0-3-15,3-3 0 0,-4 6 0 16,1-6-13-16,-8 3 0 0,-3 0 0 0,-3 3 0 0,-1-3 0 0,-3 7 0 16,-7 5 0-16,0-5 0 15,0 2-26-15,-7 7-2 0,-4-4 0 0,-3 7 0 0</inkml:trace>
  <inkml:trace contextRef="#ctx0" brushRef="#br0" timeOffset="122373.52">24070 6998 1594 0,'11'-3'35'0,"3"-3"7"0,3 3 2 0,8-1 1 0,10 1-36 0,8-3-9 0,10 3 0 0,3 0 0 16,11 0 12-16,-3-1 0 0,-1 4 0 0,1-3 0 15,6 3-4-15,1 0 0 0,3 0 0 0,-4 0 0 16,-6 3 0-16,6-3 0 0,-3 0 0 0,4 4 0 16,3-4-8-16,-3 3 8 0,-4-3-8 0,0 0 8 15,-4-3-8-15,4 3 0 0,-3-4 0 16,-4 1 8-16,-7 3-8 0,-4 0 0 16,-7-3 0-16,-3 3 0 0,-4-3 0 0,-3 0-12 0,-4 0 0 0,-3 0 1 31,-4 0-113-31,-7-1-22 0,7 4-5 0,-21 0-1 0</inkml:trace>
  <inkml:trace contextRef="#ctx0" brushRef="#br0" timeOffset="130247.76">6512 2213 1728 0,'0'0'38'0,"0"0"8"0,0 0 2 0,0 0 0 0,-3 0-39 0,3 0-9 15,0 0 0-15,0 0 0 0,0 0 0 0,0 0 0 16,0 0 0-16,0 0 0 0,0 0 53 0,0 0 9 16,7 7 2-16,0-4 0 0,3 3-52 0,1 6-12 15,3 1 0-15,0 3 0 0,0-4 0 0,4 7 0 16,3 3 0-16,0 6 0 0,1 7-11 0,-1-1-5 16,3 1 0-16,1-7-1 0,-4-6 17 15,-3-3-10-15,3 0 10 0,0 2-8 16,-10-2 8-16,3 0 8 0,-4-6-8 0,-2-7 11 0,-5-6 7 15,-3 0 2-15,0 0 0 0,0 0 0 0,-3 12 37 0,-5-8 8 16,-2-8 2-16,-8-8 0 0,-3 6-24 0,0-13-5 16,0 3-1-16,-4-6 0 0,4-6-14 0,0 0-3 15,-4-4-1-15,4-2 0 0,3 3-19 0,1-1 0 16,-1 1 0-16,0-4 0 0,4 1 0 0,-3-4 0 16,2 4 0-16,1-1 0 0,4 7 37 0,6 3 4 15,-3 0 1-15,4 3 0 0,3 0-23 0,0 6-5 16,3 1-1-16,4 2 0 0,-3 1-13 0,6 5-13 15,1 4 2-15,0-6 1 0,3 9 23 0,0 0 5 0,3 6 1 16,5-3 0 0,-1 0-67-16,7 10-12 0,0-1-4 0,4 7 0 0,0-3 52 0,3 3 12 15,0-1 0-15,0-2 0 0,-3-3 0 0,0 5 8 16,-7-8 0-16,3 2-8 0,-14-2 0 0,7-4 0 0,-7 4-10 0,4-7 10 16,-7-3 0-16,-1 3 0 0,1 3 0 15,-4-6 0-15,0 3 0 0,-7-3 0 0,0 0 0 0,0 0 0 16,0 0 0-16,0 0 0 0,0 0 0 15,0 0 0-15,-7 3 0 0,-4 0 0 0,1 1 0 0,-1-1 0 0,-7 3 0 16,1-3 0-16,-1 7 0 0,-3-4 0 0,-4 3 0 16,4 1 0-16,-4 2 0 0,4 4 0 15,4-4 8-15,2-2 8 0,1-7 3 0,4 3 0 0,-1 4-31 0,8-1-5 16,-4-3-2-16,7 1 0 16,0-1-87-16,0-3-18 0,0-3-3 0,3 3-1 15,8 0-153-15,-4-6-31 0,24-19-7 0,-9 6-1 0</inkml:trace>
  <inkml:trace contextRef="#ctx0" brushRef="#br0" timeOffset="130709.17">7228 1997 1314 0,'0'0'37'0,"0"0"8"0,7 6-36 0,1 0-9 0,2 1 0 0,1 5 0 15,-1-2 22-15,4-1 2 0,1 4 1 0,2 2 0 16,-3-5 11-16,4 2 3 0,-4 1 0 0,0 2 0 15,0-5-31-15,0 2-8 0,-3 1 0 0,3-7 0 16,-3 10 52-16,-4-10 10 0,3 7 2 0,-3-10 0 16,4 13-52-16,-4-16-12 0,-4 6 0 0,1-3 0 15,0-3 26-15,-4 0 2 0,0 0 1 0,0 0 0 16,0 0 56-16,0 0 11 0,0 0 3 0,0 0 0 16,0 0-28-16,-11-3-6 15,-3-3-1-15,0-4 0 0,0 1-51 0,-4-4-13 0,-3 7 0 0,3 0 0 16,-3-10 0-16,-4 7 0 0,4-4 0 0,0 0 0 15,-4-8 8-15,4 8 0 0,0-3-8 0,-4-6 12 16,8 7-12-16,-1 2-8 0,7-3 8 0,1 4-13 0,3-1 13 16,3 4 0-16,4 0 0 0,0-1 0 0,4 1-13 15,-1-4 0-15,1 10 0 0,3-9 0 0,3 5 13 16,1 1 15-16,0 0-3 0,3-4-1 0,0 4-11 16,0 0-11-16,4-4 3 0,-1 7 0 0,-3 0 8 0,4 0-10 15,-4 3 10-15,0 3-10 0,0 3 10 0,-3-2 0 16,-1 5-9-16,-2-3 9 0,-1 4 10 0,0 2 6 15,-4 4 2-15,1-7 0 16,-4 7-66-16,0 0-12 0,0-1-4 0,0 4 0 16,-4-3 0-16,1 3 0 0,-1-4 0 0,-3 1-546 15,4-4-110-15</inkml:trace>
  <inkml:trace contextRef="#ctx0" brushRef="#br0" timeOffset="131153.65">7493 1787 1497 0,'0'0'32'0,"0"0"8"0,0 0 0 0,0 0 4 0,7 0-36 0,-3 3-8 0,6-3 0 0,1 6 0 16,-1-3 0-16,8 4-12 0,-4-1 2 0,4-3 1 16,-1 10 9-16,1-7 12 0,0 6-2 0,-1-2-1 15,1 2 19-15,-4 4 4 0,4-3 1 0,-4-1 0 16,0-2-20-16,0 2-4 0,-3-3-1 0,-1 1 0 15,-3-4 7-15,0 0 1 0,-3 1 0 0,-1-1 0 16,1-3 20-16,-4-3 4 0,0 0 0 0,0 3 1 0,-4 0 41 16,1 1 8-16,-4-4 2 0,0 0 0 0,-4 0-42 0,-7-4-8 15,4 1-2-15,-10-3 0 0,3-7-28 0,-4-2-12 16,4-1 8 0,-4-3-8-16,0 0 23 0,4 4-1 0,3-4 0 0,1 0 0 0,3-3-1 0,0 3 0 15,-1 7 0-15,8-10 0 0,0 6-21 0,0 4 8 16,7 5-8-16,-3-8 0 0,3 2-14 15,3 4-7-15,-3-1-2 0,7-2 0 0,-7 6 23 0,7-7 0 16,-3 4 0-16,10-1 0 0,-3 1 0 0,3 3 0 16,-4-4 0-16,8 10 0 0,-7-6 0 0,3 6 0 15,3 0 0-15,-10 3 0 0,4 3 0 0,3 1 8 16,-10-1 0 0,3 6 0-16,10 1-17 0,-10-7 9 0,-7 7-13 15,4-1-16-15,3-2-3 0,-7-1-1 0,0 0 0 16,-7 1-31-16,3-4-7 0,4 7-1 0,-7-10 0 15,4 3-102-15,-1-3-21 0,-6 0-4 0,3-3-1 0</inkml:trace>
  <inkml:trace contextRef="#ctx0" brushRef="#br0" timeOffset="131404.71">7440 1370 1652 0,'0'0'36'0,"0"0"8"0,0-6 2 0,-7-1 0 15,7 1-37-15,0 0-9 0,-7-1 0 0,7-2 0 16,-4 6 84-16,4-3 14 15,0-1 3-15,-7 1 1 0,7 6-30 0,0 0-7 0,0 0-1 0,0 0 0 16,0 0-33-16,0 0-7 0,7-6-2 0,-7 6 0 16,0 0-14-16,0 0-8 0,4 0 10 0,3 0-10 0,0 3 0 15,4 0-15-15,-4 3 2 0,10 1 0 0,-10 2 13 0,11 4-9 16,0-4 9-16,-1 4-8 0,8-1 8 16,-7 7-13-16,-1-7 5 0,4 4 8 0,-3 9 0 0,7-9 0 15,-4 6 0-15,4-10 0 16,-8 7-56-16,8 3-3 0,-4 0-1 0,0-6-573 15,-3-1-115-15</inkml:trace>
  <inkml:trace contextRef="#ctx0" brushRef="#br0" timeOffset="131719.94">7878 1480 806 0,'0'0'17'0,"0"0"4"0,0 0 1 0,0 0 2 0,7 6-24 0,-4-3 0 0,4-3 0 0,0 3 0 15,-7-3 51-15,7-3 5 16,4 3 2-16,-4-3 0 0,4-7 61 0,3 4 12 0,-4-3 2 0,-3-4 1 15,11 4-5-15,-8-10-1 0,5 3 0 16,-5 4 0-16,1-10-88 0,3 6-17 0,-4-6-4 0,-2 3-1 16,-1 4 35-16,-7-7 7 0,3 6 2 0,-3 4 0 15,-3-7 2-15,-1 6 1 0,-3 1 0 0,0 2 0 16,3-5 0-16,-3 8 0 0,0-2 0 0,-3 6 0 16,3 0-35-16,-4 6-7 0,4-3-2 15,0 6 0-15,-4 3-21 0,1 10-15 16,3-6 3-16,0 6 0 0,3 3 3 0,4-4 1 0,0 4 0 0,0 0 0 15,0 0-20-15,7 0-4 0,0-3-1 16,4 3 0-16,-1-6 8 0,5 2 1 0,2-5 1 16,1-1 0-16,-8-2-17 0,5-4-3 0,2 0-1 0,-6-2 0 15,3-4 16-15,-4 0 2 0,5-4 1 0,2 1 0 16,-6-3-8-16,-4 0-2 0,3-4 0 0,-3 4-616 16,1 3-123-16</inkml:trace>
  <inkml:trace contextRef="#ctx0" brushRef="#br0" timeOffset="132173.93">6685 2978 806 0,'0'0'17'0,"0"0"4"0,7 0 1 0,4-3 2 0,3 0-24 0,0 0 0 0,7-3 0 0,7-7 0 15,4 1 30-15,3-7 2 0,1-3 0 0,3-6 0 16,3-1 51-16,4 1 10 0,3-6 3 0,11-7 0 16,4 3 36-16,-4-6 8 0,-4-6 2 0,11-12 0 0,-3 2-58 15,6 3-12-15,4 4-3 0,0 3 0 16,-7 0-69-16,-7-3 0 0,0-4-17 0,4-2 3 16,-4 5 14-16,-4 7 0 0,1 3 0 0,-1 0 0 0,-14 13 0 0,-3 3 0 15,-4 3 0-15,-6 0 10 0,-5 6-10 16,-3-3 10-16,-3 9-10 0,-7 1 10 15,-1 6-46-15,4-4-10 0,-10 4-2 0,3 3 0 16,-7 3-159-16,0 0-32 0,0 0-6 0,0 0-2 16,0 0 138-16,0 0 27 0</inkml:trace>
  <inkml:trace contextRef="#ctx0" brushRef="#br0" timeOffset="135706.01">7609 3474 1267 0,'0'0'28'0,"0"0"5"0,0 0 2 0,-3-7 1 0,-1 4-36 0,4 3 0 0,-3-6 0 0,3 6 0 16,0 0 85-16,-4-6 11 0,4 6 1 0,-3-3 1 15,3 3-3-15,0 0-1 0,0 0 0 0,0 0 0 16,0 0-75-16,0 0-19 0,0 0 0 0,0 0 0 16,0 0 35-16,0 0 3 0,0 0 1 0,-7 0 0 15,7 0-25-15,-7 0-5 0,7 0-1 0,-7 9 0 16,3 0-8-16,1 4-11 0,-1 3 3 0,-3-4 0 16,3 4-25-16,4 6-5 15,-3-3-1-15,-1 6 0 0,4 9 39 0,0 4 0 0,0 6 0 0,0 0 0 0,0-4 0 16,4 4 0-16,-1-6 0 0,1 3 0 0,0-7 0 15,3-2 0-15,3-7 0 0,1 0 0 16,-1-3 0-16,4-3 13 0,4-7 0 0,0 4 0 0,3-7-13 16,0-3-13-16,4-2 2 0,-4-4 1 0,0-4 10 0,4-2 0 15,-4-6 0-15,-3 2 0 0,-1 1 15 0,-3-4 5 16,0-2 0-16,-3-4 1 0,0-3 15 0,-4 0 4 16,-4 0 0-16,1 3 0 0,-4 0-15 0,-4 4-2 15,-3-4-1-15,0 6 0 0,-7 1 16 0,0 2 3 16,-4 1 1-16,1 3 0 0,-8 2-34 0,4 8-8 15,-4 2 0-15,0 3 0 0,1-2-18 0,2 2-6 16,1 0 0-16,4 4-1 16,-1 3-6-16,7-4-1 0,1 1 0 0,3-1 0 15,3-6-49-15,1 1-11 0,3-1-1 0,0 0-1 16,7 1-111-16,-4-4-23 0,8-3-4 0,-1 0 0 0</inkml:trace>
  <inkml:trace contextRef="#ctx0" brushRef="#br0" timeOffset="136289.72">8068 3292 1497 0,'0'0'32'0,"0"0"8"0,-3-3 0 0,-1 0 4 0,4 3-36 0,-4-7-8 16,4 7 0-16,-7-3 0 0,7 3 56 0,0 0 10 15,0 0 2-15,0 0 0 0,-3-6-8 0,3 6-2 16,0 0 0-16,0 0 0 0,0 0-30 0,0 0-5 0,0 0-2 16,3 6 0-16,1 4-32 0,3 5-6 0,0 4-2 15,4 3 0-15,3 3 0 0,0 0 0 0,3-6 0 16,1 9 0-16,0-3 19 0,-1-3 0 16,1 0 0-16,3-3 0 0,-3 0 16 0,-1-13 1 0,-2 7 0 15,-1-7 0-15,0 3-27 0,-4-6-6 0,1 1 0 0,0-4-1 16,-1 0 17-16,-3-4 9 15,0 1-1-15,0-6 0 0,0 3 1 0,-3-7 0 0,3 1 0 16,0-4 0-16,-3 0-9 0,-1-3 0 0,1 1 0 0,-1-1 0 16,1 0 50-16,-4-3 8 0,3 3 2 15,-3 0 0-15,4 1-19 0,-4 2-3 0,3 3-1 0,1 4 0 16,-1 3-5-16,-3-4 0 0,4 10-1 0,-4 0 0 16,10 0-76-16,1 0-15 15,0 7-4-15,-1 2 0 0,4 4 64 0,0 5 24 0,4-2 0 16,0 0-1-16,-1 3-37 0,1-1-7 0,3 1-2 0,0 0 0 0,-3-3 4 15,-4 2 1-15,4 1 0 0,-4-3 0 16,0-4-74-16,-4 4-14 0,1-6-3 0,0-1-1 0</inkml:trace>
  <inkml:trace contextRef="#ctx0" brushRef="#br0" timeOffset="136803.81">8781 3235 1569 0,'0'-9'34'0,"3"0"7"0,-3-4 2 0,4 4 2 0,-1-1-36 0,1 1-9 15,-1 3 0-15,1-1 0 0,-1 4 61 0,8 0 11 16,-4 3 1-16,0 0 1 0,7 3-54 0,-3 3-10 0,3 4-2 0,3-1-8 16,-2 1 28-16,2 5 0 0,-3-2-1 0,0-1 0 15,1 4-40-15,-1-3-8 0,-4-4-2 0,1 4 0 16,-1-4 23-16,-3-3 0 0,1 1 8 0,-1-4-8 31,-7-3 19-31,0 0-2 0,0 0 0 0,0 0 0 0,0 0 38 0,0 0 7 0,-7-3 2 0,-1-4 0 16,-2 1-18-16,-1-3-3 0,-3-1-1 0,0-2 0 15,-4-1-30-15,4-6-12 0,-3 4 8 0,-1 2-8 16,4-6 18-16,-4 0-2 0,4 1 0 0,0 2 0 16,3-3-16-16,1 0 8 0,-1 4-8 0,1-4 0 15,3 3 32-15,3 1-1 0,1 2 0 0,-1-3 0 16,1 4-31-16,3-4 0 0,3 4 0 0,-3-7 0 16,7 3-28-1,0 0 0-15,0 1 1 0,0-1 0 0,0 3 27 0,7 1 0 0,-10 3 0 0,3-1 0 16,4 4 0-16,-4 3 0 0,0 0 0 0,0 3 0 15,-4 3 0-15,4 3-8 0,0 3 8 0,-3 4 0 16,-4 6-30-16,4-4-1 0,-1 7 0 16,1-6 0-16,-1 3 8 0,4 3 2 0,0-7 0 0,7 1 0 15,-3 0-19-15,3 0-3 0,4-4-1 0,-1 1 0 16,4-7 12-16,1 0 1 0,2 0 1 0,1-2 0 0,-4 2 30 0,0-6 0 16,-3 6 0-16,0-6 0 0,-4 6 0 0,-4-6 0 15,1 10 0-15,-4-10 0 0,0 6 0 0,-3 0 0 16,-1 1 0-16,-6-1 0 0,3 3-8 0,-7 7 8 15,-4-4 0-15,0 7-9 16,-3 0-93-16,-3 6-18 0</inkml:trace>
  <inkml:trace contextRef="#ctx0" brushRef="#br0" timeOffset="139375.31">9842 2210 738 0,'0'0'20'0,"0"0"7"0,0 0-27 0,0 0 0 0,8 3 0 0,2 4 0 16,1-1 39-16,-1-3 2 0,4 0 1 0,4 3 0 16,0 4-12-16,-1 2-2 0,5 1-1 0,-1 3 0 15,0 2-15-15,-4 1-4 0,1 6 0 0,-4 0 0 16,0 4 10-16,-3-4 2 0,-1 0 0 0,1 3 0 0,-4-6-4 0,0 0 0 16,-3-3 0-16,-1-1 0 0,1-2 20 0,-4-3 4 15,-4-4 1-15,4 4 0 0,0-10 16 0,-7 3 3 16,4-3 1-16,-4 0 0 0,0-3 15 15,-8-3 2-15,1-6 1 0,-3-1 0 0,-4 1-40 0,-1-4-8 16,-2-2-2-16,-1-7 0 0,4-3-3 0,-4-4-1 16,0-5 0-16,4-1 0 0,4 1-6 0,-1 0-2 15,0 2 0-15,4 1 0 0,0-4 6 0,4 4 1 16,-1-4 0-16,4 1 0 0,3 3-3 0,1-7 0 16,3 7 0-16,3-1 0 0,4 7-21 0,-3 3 0 15,7 0-10-15,-1 7 10 16,4 2-12-16,4 1 4 0,-1 5 8 0,8 1-13 0,0 6 13 0,3 3-12 15,4 3 12-15,-4 4-12 0,4-1 4 0,-7 4 8 16,-4-1-13-16,3 10 5 16,-2-6-24-16,-5 3-5 0,4 3-1 0,-3-3 0 0,-4 2 38 0,0-2 0 0,-3 0 0 15,-4 0 0-15,-4 0-12 0,-3 3 12 0,0-10-10 16,-3 7 10-16,-4 0-23 0,-4-4 2 0,1 4 0 16,-1 0 0-1,0 0-14-15,1-7-2 0,-1 4-1 0,1-6 0 0,3-1 38 0,-4-3 0 0,4-3 0 0,0 1 0 16,7-4 0-16,-7-4 0 0,0 4 0 0,7 0 0 15,0 0 44-15,0 0 16 0,0 0 3 0,0 0 1 16,0 0-43-16,0 0-8 0,0 0-1 0,3-6-1 16,1 3-31-16,3 0-5 15,4 0-2-15,-1 3 0 0,4-3 19 0,0 3 8 0,8 0-8 0,-1-4 8 16,3 4 0-16,1 0 0 0,0 0 0 0,7 0 0 0,-4 0 0 16,3-3 0-16,-2 0 0 0,-1 3 0 15,0-3-138-15,-7-6-29 0,25-1-5 16,-18 4-2-16</inkml:trace>
  <inkml:trace contextRef="#ctx0" brushRef="#br0" timeOffset="139872.91">10502 2003 1683 0,'-14'-19'48'0,"7"16"10"0,4-12-46 0,-1 8-12 16,0-2 0-16,1 3 0 0,3 6 46 0,0 0 7 15,7-4 2-15,0 4 0 16,4 0-44-16,-1 4-11 0,1 2 0 0,3 3 0 15,0 10-19-15,4-6-5 0,-1 5-2 0,1 4 0 0,0-3 26 0,-1 3 0 16,4-3 0-16,1 0 0 0,-5 0 46 0,1-4 14 16,-1-2 4-16,-2 3 0 0,-1-10-64 0,-7 3-8 0,0-6-4 0,0 4-1 15,-4-4 25-15,-3-3 4 0,0 0 2 0,-7 0 0 16,0-3 18-16,-3-1 4 16,-4-2 1-16,-4-3 0 0,0-4-22 0,1 1-5 15,-5-7-1-15,5-3 0 0,-1 0-13 0,1-6 0 0,-1-4 0 0,4-2 0 16,-4-1 31-16,1 4 0 0,-5-3 0 0,1 2 0 15,4 4-4-15,-1-3-1 0,0 9 0 0,1-10 0 16,6 17 3-16,4-7 1 0,0 9 0 0,7 4 0 16,0 3-51-1,3 2-11-15,5 1-1 0,6 3-1 0,0 3 18 0,3 1 3 16,5 2 1-16,-5 6 0 0,4-2 2 0,4-1 1 0,0 4 0 0,6-1 0 16,1-2 9-16,0 2 0 0,3 1 0 0,4-4 8 0,-4 1-8 15,1-4 0-15,-5 3 0 0,-2 1-8 0,-5-4 8 16,-3-6 0-16,-3 3 0 0,-4 0-8 0,0-3 8 0,-7 3 0 15,0-3 0-15,-3 3 8 0,-4-3 1 0,0 0 1 16,0 0 0-16,0 0 0 16,-7 0-10-16,-7 4-11 0,-4-4 3 0,-7 0 0 0,-3 0-4 15,0 3 0-15,-4-3 0 0,-3 3 0 0,7 0 12 0,0 0 0 16,3 3 0-16,0 4 0 16,4-4-26-16,7 0-3 0,0 4-1 0,0-1 0 15,3 1-147-15,4 2-30 0,0-6-5 0,3 1-529 0</inkml:trace>
  <inkml:trace contextRef="#ctx0" brushRef="#br0" timeOffset="140343.07">11014 1492 1892 0,'0'0'53'0,"0"0"13"0,0 0-53 0,0 0-13 0,-4-12 0 0,4 12 0 15,0 0 47-15,0 0 6 0,0 0 2 0,0 0 0 16,7 9-44-16,-3-3-11 0,3 4 0 0,0 5 0 16,0 7 0-16,4-9 0 0,-4 9 0 0,3-3 0 15,1-4 0-15,-4-2 0 0,3 2 0 0,-3-8 0 16,4-1 0-16,-4 0-14 0,0 1 3 0,0-4 1 16,0 0 10-16,-7-3 14 0,7 0-3 0,-3-6-1 15,3-1 8-15,-4-5 2 0,4 5 0 0,-3-14 0 0,3-1 1 0,-3 0 1 16,3-3 0-16,-4 3 0 15,4 0 6-15,-3 6 0 0,-4-9 1 0,10 9 0 0,-10 7-8 16,7-4-1-16,0 7-1 0,-7 3 0 0,11 0-19 0,-4 6-11 16,4 0 2-16,-4 3 0 0,3 7-3 0,4-7-1 15,-3 7 0-15,0-1 0 0,6 7 13 16,-3-16 0-16,0 7 0 0,-3-1-9 0,3-6 9 0,-3 0 0 16,3 0-9-16,-4-6 9 0,1 0-18 15,-4 0 1-15,4-3 0 0,-1-4 0 0,-3 4 39 0,0-7 8 16,0 4 2-16,0 0 0 0,-3-1 15 0,0 4 3 15,3 0 1-15,-7-4 0 0,0 10-31 0,0 0-7 0,0 0-1 16,0 0 0-16,0 0-12 0,7 0 0 16,0 10-12-16,0-4 12 0,0-3-12 0,3 10 12 15,-3-1-12-15,4 10 12 16,-4-3-73-16,4 6-8 0,-1-6-2 0,1 9 0 16,3-9-82-16,-4 9-17 0</inkml:trace>
  <inkml:trace contextRef="#ctx0" brushRef="#br0" timeOffset="141914.24">7521 4662 1018 0,'0'0'22'0,"0"0"5"0,0 0 1 0,0 0 1 0,0 0-29 0,0 0 0 0,0 0 0 0,0 0 0 15,0 0-9-15,0 0-8 0,0 0-2 0,7-3 0 16,-7 0 27-16,7 0 6 0,4-4 1 0,-4 1 0 16,11-3 65-16,-4-4 12 0,10 4 4 0,5-4 0 15,-5-2-25-15,12 2-5 0,-1-3-1 0,7 1 0 16,-3-1-37-16,-4 0-7 0,1-2-1 0,13-8-1 16,-3 8 17-16,14-11 3 0,0 1 1 0,7-9 0 0,-7-1-18 15,7-6-3-15,3-6-1 0,15 0 0 0,0 9-1 0,-1-3 0 16,-2 0 0-16,16-9 0 0,1 0-17 0,10-10 0 15,-10-6 8-15,7 6-8 16,-4 13 0-16,1-10 0 0,-1 4-13 0,21-16 5 0,4-7 16 16,-3 7 3-16,-4 0 1 0,0 3 0 0,3 0-12 0,1-6 12 15,-1-7-12-15,-6 10 12 0,-1 7-12 0,-3-1 0 16,3 6 9-16,-6-6-9 0,-4 0 15 0,-8-3-2 16,-10 7 0-16,4 5 0 0,-4 10-13 0,-6 3 0 15,-12 7 0-15,-3-7 0 0,-7 6 0 0,-3 1 0 0,-1-4 0 16,-3 6 0-16,3-5 0 0,-6 5 0 15,-4 4 0-15,-8-1 0 0,-2 10 0 0,-8-3 0 16,-3 7 0-16,-1-1 0 16,-6 3-23-16,0 7-7 0,-4-10-2 0,-4 9 0 0,-3 1 32 0,0 3 10 0,0-1 0 15,-7-2 0 1,4 3 15-16,-4 3 3 0,-4-4 1 0,4 1 0 0,-7 0-3 0,0 3-1 0,4-4 0 0,-8-5 0 16,1 2-25-16,-1 1 0 0,0-3 0 0,1-4 0 15,-1 0 0-15,-3 0 0 0,4-12 0 0,-4 6 0 16,-4-3 0-16,0 3 0 0,1-9 0 0,-1 6 0 15,-3-13 0-15,0 10 0 0,3-3 0 0,-3-7 0 16,0 10 30-16,-1-4 1 0,5-5 0 0,-8 2 0 16,8 7-15-16,-8-10-2 0,7 4-1 0,1 9 0 15,2-6-1-15,1 2 0 0,0 4 0 0,0 3 0 16,3-3 23-16,-3 10 4 16,4-11 1-16,-1 11 0 0,4-4-40 0,-3 3 0 0,3 1 0 0,-1 8 0 15,1-5-10-15,4-1 0 0,-4 4 0 0,0 3 0 0,3-1 10 16,-3-5-12-16,0 5 12 0,-3 1-12 0,3 0 12 15,-4 0 0-15,4 3 10 0,-11-1-10 0,11 1 0 0,-10 3 0 16,-1-3 0-16,0 6-10 0,1-3 23 0,-8 3 5 16,7 1 1-16,-6 2 0 15,-1 3-41-15,-3 1-8 0,3 5-2 0,0-5 0 16,-10-1 32-16,0 4 0 0,-15 2-8 0,8-5 8 0,-11 2 0 16,4 4 0-16,-4 3 0 0,-4 0 0 0,4 6-16 0,-7-7-3 15,-10 14-1-15,3-1 0 0,-7 7 12 0,10-1 8 16,-10 4-12-16,4-6 12 0,-15 2-23 0,4-2 3 15,0 9 0-15,3-10 0 0,-17 7 11 0,3 6 9 16,0 9-12-16,4 4 12 0,0-7-9 0,-4-3 9 16,-3 1 0-16,3-4-9 0,8 6 9 0,-8 10 0 0,-10 3-9 15,3-1 9-15,7 1-9 0,0-6 9 0,-3-4-12 16,28-12 12-16,-10 9 0 0,2 7 0 16,-6-4 0-16,4 4 0 0,-1 0 0 0,0-4 0 0,-3 4 0 15,-28 24 0-15,14-2 0 0,3-4 0 0,0-12 0 16,8 0 0-16,10-3 0 0,-1-4 0 15,8 1 0-15,4-4 0 0,-8 4 0 16,8-7 0-16,-1-3 0 0,4 0 0 0,7-6 0 0,4-3 0 0,0 0 0 0,3-4 0 16,0 1 0-16,4-7-8 0,3 7 8 0,4-10 0 15,3 0 0-15,4-2 0 0,3-8 0 0,0 7 0 16,4-6 25-16,3-3 6 0,1 0 1 0,3-10 0 16,3 6-32-16,0-5 0 0,8-1 0 0,-8 0 0 15,8-3 0-15,-1 1 0 0,4-4 0 0,0 0 0 16,0 0 0-16,0 0 0 0,0 0 0 0,0 0 0 15,0 0-21-15,0 0-11 0,0 0-1 0,7-7-1 16,4 1 34-16,-4 0 0 0,0-1 0 0,4 1 0 0,-4-3 0 16,3 6-13-16,1-7 4 0,3 4 1 0,0 3 8 15,-7 0 0-15,7 3 0 0,0-3 0 16,4 9 0-16,0-6-8 0,3 6 8 0,3 10-8 0,1-4 8 0,0 4-10 16,3-3 10-16,-3 8-10 0,-1-2 2 0,5 10 0 15,-1-8 0-15,7 8 0 0,-7 2 8 0,8 4-13 16,-5 2 5-16,8 4 8 0,-3 0-15 0,-1-4 5 15,0 1 1-15,-3-7 0 0,-7 1 9 0,-4-4 8 16,-4-3-8-16,5 0 11 0,-1-3-11 0,-4 0 0 16,1-3 0-16,-4-7 0 0,0-2 0 0,0-4 0 0,0 3 9 15,-3 1-9-15,7-4 0 0,-4 0 0 16,-4-3 0-16,4 1 0 0,-3-1 12 0,7-3-1 0,-4-3-1 16,-4-4 0-16,8 1 6 0,-4-3 0 15,-3-1 1-15,6-2 0 0,4-1-7 0,-3 1-2 0,-4-1 0 0,4-3 0 31,-4 7-44-31,-3-4-10 0,6 4-2 0,-10-7 0 0,11 7-113 16,-11 0-23-16,11-13-5 0,-18 22-1 0</inkml:trace>
  <inkml:trace contextRef="#ctx0" brushRef="#br0" timeOffset="143636.4">6562 4715 836 0,'17'-12'24'0,"-10"6"4"0,4-4-28 0,3-5 0 0,4-1 0 0,3-3 0 16,0 3 82-16,7-2 10 0,-3-4 3 0,7 3 0 15,-4 3-25-15,4-3-5 0,-4 4-1 0,-3 2 0 16,-1-3-42-16,1 4-9 0,-7-1-1 0,6-2-1 15,-13 2 12-15,7 4 2 0,-11-4 1 16,3 1 0-16,-3 2 7 0,0 1 2 0,-3-1 0 0,-4 4 0 16,0 6 3-16,0-6 1 0,-4 0 0 0,-3-1 0 15,0 1 1-15,-10 3 0 0,6 3 0 0,-7-3 0 16,1 3-27-16,-4 0-5 0,-1 6 0 16,-2-6-8-16,2 0 22 0,-6 0-2 0,11 6-1 15,-1-6 0-15,0 0-3 0,11 0-1 0,0 0 0 0,-3 0 0 16,3 0 4-16,7 0 1 0,0 0 0 0,0 0 0 15,7-6-12-15,0 0-8 0,3-1 12 0,4-2-12 16,-3 3 0-16,14 0-19 0,-8-1 3 0,8 1 0 16,-7-3 8-16,6 9 8 0,-2 0-12 0,-8 0 12 15,3 0-9-15,1 6 9 0,-4 0 0 0,-3 0-9 16,-1 4 9-16,-3 2 0 0,-7 1 0 0,11-1-8 0,-11 4 8 16,0 0 9-16,0 3-1 0,0-4-8 0,0 4 12 15,-11 0-12-15,11 0 12 0,-7 3-12 16,4 3-100-16,-4 3-28 0,0 0-4 15,-4 7-673-15</inkml:trace>
  <inkml:trace contextRef="#ctx0" brushRef="#br0" timeOffset="145016.87">7324 5659 1036 0,'0'0'23'0,"0"0"5"0,0 0 0 0,0 0 1 0,0 0-29 0,0 0 0 0,0 0 0 0,0 0 0 16,0 0 57-16,0 0 6 0,0 0 1 0,0 0 0 15,0 0-2-15,0 0 0 0,0 0 0 0,0 0 0 16,0 0-13-16,0 0-2 0,7 0-1 0,0-3 0 0,3-3-15 0,-3 0-3 16,11-1-1-16,0-5 0 15,-1-1 4-15,-3-2 1 0,4-4 0 0,3-6 0 16,0 3-16-16,4-3-4 0,0-1 0 0,7-2 0 15,-4 3 16-15,4 3 4 0,-1 7 0 0,1-1 0 0,-4 0-32 0,0 1-15 16,1-4 2-16,-8 3 0 0,-3 0 21 0,-4 4 4 16,-4 2 0-16,1 1 1 15,-4 0-5-15,-7 2 0 0,3 4-8 0,-3 3 12 0,-3-6 8 0,-8 6 2 16,-3 0 0-16,-3 0 0 0,-8 3-22 0,0 3-18 16,-3 4 3-16,0-1 1 0,-4 1 14 0,4-1 0 15,3-3-10-15,0 4 10 0,4-4 0 0,4 3 0 16,-1-2 0-16,7-4 8 0,4 0 2 0,0 0 0 15,7-3 0-15,0 0 0 0,0 0 0 0,0 0 0 0,0 0 0 16,7-6 0-16,4-1-19 0,3-2-4 0,7-4-1 0,4 1 0 16,3-1 14-16,7-2 10 0,1-1-2 15,2 4 0-15,-2-4 0 0,-1 3 0 0,-3 7 0 0,-8 0 0 16,1 6-8 0,0 3 0-16,-4 0 0 0,-3 6 8 0,-4 1-8 0,0 6 0 0,-4 2 0 15,-3 4-11-15,-3-3-1 0,-4 3 0 0,0 0 0 0,-4 3 0 16,1 3-3-16,-1 1-1 0,1 2 0 0,3 0-600 15,-4-3-121-15</inkml:trace>
  <inkml:trace contextRef="#ctx0" brushRef="#br0" timeOffset="145374.64">8220 4866 1684 0,'0'0'37'0,"0"0"8"0,0 0 2 0,0 0 0 0,0 0-38 0,0 0-9 16,0 0 0-16,7 3 0 0,3 0 0 0,1 3 10 15,3 1-10-15,-3 2 10 0,6 4 19 0,-3 2 4 0,4 4 1 16,-4 6 0-16,4 3-34 0,-4 7 0 16,4 3 0-16,-1 2 0 0,4-2 14 0,-3-4-4 15,0-2-1-15,3-1 0 16,-4-3 1-16,1-6 0 0,0 3 0 0,-1 1 0 0,-3-1-10 0,4-3 10 0,-4 0-10 0,-3-4 10 16,-1 1-43-1,1-3-9-15,-4-4-2 0,0 1 0 0,-3-7-52 16,-4 0-12-16</inkml:trace>
  <inkml:trace contextRef="#ctx0" brushRef="#br0" timeOffset="146521.68">8251 4935 673 0,'-10'-6'14'0,"10"6"3"0,-4-3 1 0,-3-1 2 15,0 1-20-15,0 0 0 16,4 0 0-16,3 3 0 0,0 0 15 0,0 0-2 0,-4-6 0 0,4 6 0 0,0 0 7 0,0 0 0 15,0-7 1-15,7 1 0 0,0 0-13 0,0 3-8 16,4-4 8-16,3-2-8 0,0 3 24 0,4 0 1 16,-1-7 0-16,1 0 0 0,0 1-10 0,3-4-3 15,4 1 0-15,3-4 0 0,7 0-12 0,0-6 11 16,8 0-11-16,6-3 10 0,0-1-1 0,-3 1 0 16,-3 0 0-16,10 0 0 0,-4-1 18 0,11 1 3 15,3 0 1-15,8-3 0 0,-8-7-31 0,1-3 0 16,3-12 0-16,11-4 0 0,3 7 12 0,0 0-4 15,-4 0-8-15,15-3 12 0,0-1-12 0,0-2 11 16,6-10-11-16,-2 0 10 0,2 4-2 0,5 2 0 16,-4 7 0-16,-1-7 0 0,-13 7 27 0,7-4 5 0,17-8 0 15,-3 2 1-15,-11 3-24 0,11 4-5 0,3 6 0 0,-6-4-1 16,-8-2-11-16,4 3 0 0,3-13 0 0,-7 9 0 16,-7 4 0-16,-3 6-12 0,0 6 2 0,-1 0 1 15,-2 4 21-15,-8-4 4 0,-7 3 0 0,-11 1 1 16,-3 2 23-16,0 1 5 0,-7-1 1 0,0 10 0 15,-8 0-29-15,-2 3-5 0,-8 7-2 0,-7-1 0 16,0 6-10-16,-7 1 8 0,-3 6-8 0,0-3 8 16,-8 2 10-16,1-2 2 0,-4 6 0 0,0 0 0 15,0 0 35-15,0 0 7 0,0 0 2 0,-7 3 0 16,0 0-26-16,-8 1-5 0,8 5-1 0,0-3 0 16,0 1-32-16,0-1 0 0,0 3 0 0,-3-2 0 0,3 2 14 15,-1-3-1-15,-2 4 0 0,3-4 0 16,3 3-13-16,1 4 0 0,-1-4 0 0,1 7 0 0,6 0 0 15,1 6-16-15,-1-7 3 0,8 10 1 0,-4-3 12 16,7 0 0-16,0 0 0 0,7 6 0 0,0 4 0 0,1 5 0 16,-1 1-10-16,-4-10 10 15,-2 7-36-15,2-1-2 0,-3-6-1 0,0 7 0 16,1-1-12-16,-1-9-2 0,0 4-1 0,0 2 0 0,0-3 34 0,-7-3 6 16,0-6 2-16,0 0 0 0,-3 0 12 0,-1-4-12 15,1-2 12-15,-4 3-12 0,-4-1 12 0,1 1 10 16,-4 6-2-16,0-3 0 0,3 0 4 0,-7 6 1 15,1 0 0-15,-8 0 0 0,4 0-13 0,-7 0 0 16,0 0 0-16,-4 0 0 0,-7 3 0 0,1-6 0 16,-8 0 0-16,0 7 0 0,-3-11 0 15,3 14 0-15,-4-1-9 0,-2 0 9 0,-5 7 20 0,-6 0 9 0,-1 2 3 0,-10 7 0 16,7-9-20-16,-7 0-3 0,0-1-1 0,-7 1 0 16,0 0 2-16,0 2 0 0,3 11 0 0,-6 2 0 15,3 0 6-15,0-9 0 0,0 9 1 0,-11-6 0 16,14-6-8-16,-3 0-1 0,0-4-8 0,-14 11 12 15,10-5 10-15,-3 4 2 0,14-3 0 0,-14 7 0 16,7-11-24-16,0-2-18 0,-4-4 3 0,1 1 1 16,10-7 26-16,-4 0 6 0,-3 1 1 0,-7 2 0 15,0 0-19-15,10 1 8 0,11-1-8 0,-10 3 0 16,3-5 0-16,3-1 0 0,-3-3 0 0,0 0 0 16,7-6 0-16,7 0 0 0,0 3 0 0,-3-7 0 15,3-2 12-15,0 3-4 0,0-4 0 0,-3 1-8 16,3 2 11-16,0-2-11 0,7 3 10 0,0-4-10 0,7 4 0 15,-3-4 0-15,3 1 0 0,-3 3 0 0,7-1 0 16,-1 1 0-16,5 3 0 0,-1-1 0 0,4-2 0 16,-1 3 0-16,8 0 0 0,0-4 0 0,3 4-10 15,4-6 10-15,0 3-8 0,4-4 8 0,3 1-9 0,-1-4 9 16,1 0-10-16,0 1 10 0,7-4 0 0,-3 0 0 16,-1-3 0-16,4-3 0 0,0 7-9 0,0-7 1 15,4 3 0-15,-4-3 0 0,0 0 8 0,3 3 0 16,4 0 0-16,0-3 0 0,-3 0 0 0,3-3 0 15,0 0 0-15,0 0 0 0,0 0 0 0,0-4 0 16,0-2 0-16,0 0 0 0,0-1 0 0,4-2 11 0,-4-1-3 16,0 1 0-16,0-4-8 0,-3-3 8 0,3 0-8 15,-4 0 8-15,1 1-8 0,-1-1 8 16,-3 0-8-16,0 0 8 0,0 3-8 16,0 4 0-16,0-4 0 0,0 4-11 0,0 2 11 0,0 1-8 0,0-4 8 15,-3 7-8 1,3 0-23-16,0 6-4 0,0-6-1 0,0-1 0 15,0 7-103-15,0-6-21 0,0 6-4 0,0 0-527 0</inkml:trace>
  <inkml:trace contextRef="#ctx0" brushRef="#br0" timeOffset="148454.71">9275 4518 1674 0,'0'0'36'0,"0"0"8"0,0 0 2 0,0 0 2 0,0 0-39 0,0 0-9 0,0 0 0 0,0 0 0 0,0 0 42 0,0 0 6 16,0 0 2-16,0 6 0 0,0 4-50 0,3 2 0 16,-3 4-16-16,7 9 4 0,4 3-10 0,3 3-2 15,-4 4 0-15,8-4 0 0,0 1 24 0,-4-7 0 16,3 3 0-16,-6-6 0 0,7-3 0 0,3-4 0 16,-4-2 12-16,1-1-4 0,0-2-8 0,-1-4-9 15,-6-3 9-15,7 0-13 16,-11 1 13-16,7-4 0 0,-4-4 0 0,1 1 0 15,-4-3 36-15,0-3 11 0,-7-7 1 0,7 0 1 0,-3 1-25 0,-4-7-4 16,0 3-2-16,0-6 0 0,0 3 2 0,-4-6 0 16,4 2 0-16,-7-2 0 0,7 3 32 0,-7-3 6 15,7 6 2-15,-7-3 0 0,3 6-32 0,-3 3-7 16,7 4-1-16,0 2 0 0,-7 1-5 0,7 3-2 0,0 6 0 16,0 0 0-16,0 0-13 0,0 0 0 15,0 0 0-15,7 0-10 0,0 3 1 0,4 0 0 0,-4 6 0 16,4 1 0-16,-4 2 9 0,3 1 0 0,4 0 0 15,-3 2 0-15,-4 4 0 0,4-3 0 0,-4-1 0 0,3 4 0 32,-3-3-36-32,7 0-1 0,-3-1-1 0,-4 1 0 15,4-4-33-15,-4 1-6 0,3-4-2 0,-3 1-522 16,4-4-105-16</inkml:trace>
  <inkml:trace contextRef="#ctx0" brushRef="#br0" timeOffset="149218.87">10075 4330 1814 0,'0'0'40'0,"-3"-7"8"0,3 1 1 16,-4 0 3-16,4 3-42 0,-3-3-10 0,3 6 0 0,-4-7 0 15,4 7 84-15,-7-3 14 0,4 3 3 0,-4-3 1 0,0 6-47 0,-4 0-10 16,7 0-1-16,-3 7-1 0,0-1-43 0,0 4 0 15,0-1-13-15,0 4 3 0,7-3-2 0,-3-1-1 16,3 1 0-16,0-1 0 0,0-6 4 0,3 4 1 16,-3-7 0-16,4 3 0 0,3-3 8 0,0 0 0 15,-4-3-9-15,1 4 9 0,3-4 0 0,0-4 0 16,0 1 0-16,0 0 0 0,0-6 18 0,0-1-2 0,0-2 0 0,0-1 0 16,0-2-8-16,0-1-8 0,0 0 12 15,-3-3-12-15,3 1 14 0,-3-1-4 0,-1 3-1 0,1 0 0 16,3 4 8-16,-4-1 2 15,-3 4 0-15,4 3 0 16,-4 6-19-16,0 0 0 0,7 0 0 0,-4 0-9 0,4 6-6 0,0 3-1 0,4 4 0 0,-4-1 0 16,4 1 16-16,3 3 0 0,-4-4 0 0,4 4-9 15,-3-4 9-15,3-2 0 0,0-1 0 0,-3-2 0 16,-1-1 0-16,1-3 0 0,0 0-9 0,-4 0 9 16,0-3 0-16,0-3 0 0,0 3 0 0,-4-3 0 15,4 3 0-15,-7 0 0 0,4-6 10 0,-1-1-10 16,-3 1 9-16,4 0-9 0,-4 0 0 0,-4-4 9 15,1 4-9-15,-1-3 8 0,-3-1-8 0,0-2 8 16,-3 2 0-16,3-2 0 0,-4-1 0 0,0-3 0 0,-3 4 15 16,0-4 2-16,0 4 1 0,4-4 0 15,-1 3-26-15,0 1 0 0,4 2 0 16,0-2 0-16,0 6 12 0,4-1-4 0,-1 1 0 0,4 0 0 0,0 6-8 0,0-6 0 16,4-1 0-16,-1 1 0 0,4 0 0 15,0 0-11-15,4-1 3 0,3 4 0 16,4-3-20-16,-1 3-3 15,4 0-1-15,1-1 0 0,-1 4 32 0,3 0-9 0,1-3 9 0,0 3 0 16,-4 0 0-16,-3 3 0 0,-1 1 0 0,1-4 0 0,-4 0 0 0,0 0 0 16,-3 0 0-16,-1 0 0 0,-3 0 0 0,0 0 0 15,-3 0 0-15,3-4 0 0,-3 1 0 0,-4 3 0 16,7-3 0-16,-4 0 0 0,-3-3 24 0,0-1 8 0,0 1 0 16,0-3 1-16,-3 3-17 0,-4-4-3 0,3-2-1 0,-3 2 0 15,0 1 0-15,0-4 0 16,-4 4 0-16,1 3 0 0,-1-1-4 0,-3 4 0 0,3 0-8 0,-3 3 12 15,4 3-12-15,-4 0 0 0,3 4 0 0,0 2 0 32,1 0-20-32,3-2-11 0,3 2-1 0,4-3-1 15,7 4-24-15,-3-4-5 0,3 7-1 0,4-10 0 16,-1 3-103-16,1-3-21 0,3 3-4 0,0-3-1 0</inkml:trace>
  <inkml:trace contextRef="#ctx0" brushRef="#br0" timeOffset="149906.78">10940 3665 1652 0,'0'0'36'0,"0"0"8"0,0 0 2 0,0 0 0 0,0 0-37 0,0 0-9 0,0 0 0 0,0 0 0 15,0 0 30-15,0 0 4 0,3 0 1 0,4 3 0 16,0 3-35-16,0 4 0 0,0 2-10 0,0 4 10 16,1-3 0-16,-1 2 0 0,0 1 0 0,0-4 0 15,0 4 0-15,0-3 0 0,0-4 0 0,-4-3 0 16,1 1 0-16,-1-4 10 0,1 0-2 0,-4-3-8 16,0 0 25-16,0 0-1 0,7-3-1 0,-3-7 0 15,-4 1 17-15,3-4 3 0,1-5 1 0,-1-1 0 16,1 0-44-16,-1 0-12 0,-3 0-1 0,4-3 0 15,-1 7 27-15,1-1 6 0,-1 4 0 0,1-1 1 16,-1 7 6-16,1-4 1 0,-1 4 0 0,4 3 0 16,-3 0-28-16,3 3-20 0,4 3 3 0,-4 3 1 15,3 0 3-15,1 4 1 0,-1 2 0 0,1 4 0 16,0-3 12-16,-4-1 0 0,3 1 0 0,1-4 0 0,-4 4-9 16,0-7 1-16,0 3 0 0,4-2 0 0,-8-7 8 15,4 0 8-15,-7 0-8 0,7 0 11 0,0 0-11 16,-3-7 0-16,3-2 0 0,-4 3 0 0,1-1 12 0,3-2-2 15,-7-4-1-15,3 4 0 0,1 0 1 0,0-1 0 16,-1-2 0-16,1-1 0 0,-1 4 18 0,1-4 3 16,-4 1 1-16,3 2 0 0,1 1-8 0,-1 3-2 15,-3-1 0-15,7 4 0 0,-3-3-22 0,3 6 0 16,-4 0-12-16,4 0 4 16,4 0 8-16,-4 3-12 0,0-3 12 0,0 6-12 0,0-6 0 0,0 10 0 0,0-4 0 0,4-6 0 15,-4 6-4-15,0 0 0 0,0 1-1 0,-3-1 0 31,3-3-36-31,-4 3-7 0,4-6-2 0,-3 7 0 16,3-7-176-16,-4 0-35 0,8-7-7 0,-11 7-2 0</inkml:trace>
  <inkml:trace contextRef="#ctx0" brushRef="#br0" timeOffset="150529.68">11550 3511 1609 0,'0'-12'35'0,"-4"9"7"0,4-10 2 0,-3 4 2 0,3-1-37 0,-4-2-9 15,1 2 0-15,-1 1 0 0,4 0 74 0,0 2 13 0,4 1 2 0,-4 6 1 16,0 0-52-16,3-3-10 0,8 3-3 0,-4 0 0 15,0 3-25-15,0 0 0 0,4 3 0 0,-4 1 0 16,3 2 0-16,-3 1 0 0,4 2 0 0,-4-3 0 16,0 1 0-16,0-1 0 0,0 1 8 0,0-1-8 15,0 1 0-15,0-4 0 0,0 3 0 0,-3-3 0 0,3 4 0 0,-3-10 0 16,-1 6 0-16,1-3 0 0,-4-3 11 0,0 0 0 16,0 0 0-16,0 0 0 15,0 0-11-15,0 0 8 16,0 0-8-16,0 0 8 0,0 0 1 0,0 0 0 0,0 0 0 0,0 0 0 0,0 0-9 0,0 0 0 15,0 0 9-15,0 0-9 0,3 3 0 0,-3-3 0 16,4 0 0-16,-4 0 8 0,7 4-8 0,-7-4 0 16,0 0-8-16,0 0 8 0,3 0 0 0,-3 0 0 15,0 0 0-15,0 0 0 0,0 0 0 0,0 0 0 16,0 0-8-16,0 0 8 0,4 0 0 0,-4 0 0 16,0 0 0-16,0 0 8 0,0 0-8 0,0 0 11 15,0 0-11-15,0 0 12 0,0 0-12 0,0 0 0 16,0 0 0-16,0 0 0 0,0 0 0 0,0 0 0 0,0 0 0 15,0 0 0-15,0 0 0 0,0 0-9 0,0 0 0 0,0 0 0 16,0 0 0-16,0 0 0 0,0 0 0 0,0 0 0 16,0 0 9-16,0 0-8 0,0 0 8 0,0 0-8 15,0 0 8-15,0 0-13 16,0 0 5-16,0 0 8 0,0 0-9 0,0 0 9 0,0 0 0 0,0 0 0 16,0 0-8-16,0 0 8 0,0 0 0 0,0 0 0 15,0 0 0-15,0 0 0 0,0 0 0 0,0 0 0 16,0 0 0-16,0 0-8 0,0 0 8 0,0 0 0 15,0 0 0-15,0 0-8 0,0 0 8 0,0 0 0 16,0 0-10-16,0 0 10 0,0 0-8 0,0 0 8 16,0 0 0-16,0 0 0 0,0 0 0 0,0 0-8 15,0 0 8-15,0 0-13 0,0 0 5 0,0 0 8 16,0 0-12-16,0 0 12 0,0 0-12 0,0 0 12 0,0 0-11 16,0 0 11-16,0 0-8 0,0 0 8 15,0 0 0-15,0 0-10 0,0 0 10 0,0 0 0 0,0 0-23 0,0 0 3 16,0 0 0-16,0 0 0 15,0 0-31-15,0 0-5 0,0 0-2 0,0 0-455 16,0 0-91-16</inkml:trace>
  <inkml:trace contextRef="#ctx0" brushRef="#br0" timeOffset="151955.53">9902 4847 806 0,'0'0'17'0,"0"0"4"0,0 0 1 0,0 0 2 0,0 0-24 0,0 0 0 16,0 0 0-16,0 0 0 0,0 0 0 0,0 0 0 15,0 0 0-15,0 0 0 0,0 0 56 0,0 0 6 0,0 0 2 0,0 0 0 16,0 0-52-16,8 0-12 0,6-6 0 0,-4 0 0 16,8-4 0-16,0-6-16 0,6 1 3 0,8-7 1 15,-7-3 12-15,3-7 13 0,7 1-2 0,0-7-1 16,4 4 66-16,4 6 14 0,-1 0 2 0,4-1 1 15,-4 4-53-15,-3 0-12 0,0 3-1 0,-4 3-1 16,-7-3-26-16,0 4 0 0,-3 2 0 0,0-3 0 16,-1 7-11-16,-2 2-1 0,-5-2 0 0,1 5 0 15,-7 1-6-15,-1 0-2 0,1 3 0 0,-8 3 0 16</inkml:trace>
  <inkml:trace contextRef="#ctx0" brushRef="#br0" timeOffset="155932.04">4343 15762 1789 0,'0'0'39'0,"0"0"8"0,0 0 1 0,0 0 4 0,0 0-42 0,3 6-10 0,4-3 0 0,7 4 0 0,-3 5-12 0,10 4-4 16,-7-4 0-16,7 10-1 0,4 6 17 0,7-2 0 15,3 2 0-15,0 6 0 0,1 1-11 0,-1 2 2 16,0 4 0-16,-3 3 0 16,-4-9-37-16,4-1-7 0,-14-6-2 0,-1 0 0 0,-3-2 30 0,-3-8 5 15,3-2 2-15,-7 0 0 0,-7-7 63 0,0 1 13 16,-7-7 2-16,7-3 1 0,-3 3 5 0,-15-6 1 15,0-4 0-15,-3-2 0 0,-4 0-45 0,1-10-9 16,-8-6-1-16,-7-7-1 0,11-8-3 0,0 5-8 16,3-12 12-16,-7 3-4 0,8 3 41 15,-1 4 8-15,4-4 2 0,-4 0 0 0,7 0 7 0,-6 4 2 16,10-4 0-16,-1 0 0 0,8 7-3 0,-3 6 0 16,3-1 0-16,3 11 0 0,4-1-52 0,4 0-13 0,-1 3 0 15,8 1 0-15,-8 2 0 0,8 0 0 0,3 4 0 0,4 0 0 16,-8-1 0-16,8 1 0 0,3 6 0 0,11-4 0 15,3 7 0-15,4 0 0 0,3 4 0 0,8-1 0 16,-4 6-57 0,-4 1-15-16,-3-1-2 0,-4 0-1 0,-3 4 21 0,-4-1 4 15,4 1 1-15,-8 3 0 0,1-4 29 0,-4 4 5 0,-3 0 2 0,-1 2 0 16,-6-2-34-16,0 3-6 16,-4-3-2-16,-7 2 0 0,0-2 44 0,-4 3 11 0,-6-3 0 0,-1-1 0 0,-7 1 49 15,1 0 12-15,-1-4 3 0,-3 1 0 0,0-4-52 16,0 0-12-16,-1 4 0 0,-2 0 0 0,-1-10 12 15,-3 3-1-15,3 0 0 0,-3-6 0 16,7 6-11-16,3-6-16 0,0 0 4 0,4 0 1 16,11 0-76-16,-8-6-15 0,11 6-3 15</inkml:trace>
  <inkml:trace contextRef="#ctx0" brushRef="#br0" timeOffset="156597.19">5144 15292 1497 0,'14'-10'32'0,"-7"7"8"0,0 0 0 0,3 3 4 0,4-3-36 0,1 3-8 0,-1 3 0 0,3 0 0 15,1 3 53-15,-8 1 9 0,5 2 2 0,-1 3 0 16,0 1-21-16,-4 3-4 16,1-4-1-16,0 1 0 0,-4-1-10 0,3 1-1 0,-6-4-1 0,6 1 0 15,-10-1-26-15,0-3 0 0,4 1 0 0,-4-7 0 16,0 0 0-16,0 0 0 0,0 0 0 0,0 0 0 15,-4-10 0-15,-3 1 0 0,4-4 0 0,-1-2 0 16,1-4 46-16,-1 0 4 0,1-3 1 0,-1 0 0 16,4 3-31-16,-3 0-5 0,3 4-2 0,3 2 0 15,-3 4 37-15,4-4 7 16,-1 7 2-16,4 0 0 0,0 3-43 0,4 3-16 0,3 0 11 16,-3 3-11-16,6 3 0 0,-6 0 0 0,6 1 0 0,-2-1 0 15,6 0-8-15,-4-3-8 0,1 0-2 0,0 0 0 16,-4-3-11-16,0 0-3 0,0-6 0 15,0 0 0-15,0 0 9 0,-7-4 2 0,4-2 0 0,-4-1 0 0,3 1 21 16,-10-4 0-16,11 0 0 0,-11 1 0 0,4-1 0 0,-1 3 0 16,-3-2 12-16,0-1-4 0,0 3 12 15,0 1 3-15,0 3 0 0,0-1 0 0,0 4 14 0,0 6 3 16,0 0 1-16,0 0 0 16,0 0-63-16,4 0-13 0,-1 6-2 0,4 0-1 15,-3 4-42-15,6-1-8 0,-3 1-1 0,0-4-1 16,0 3 21-16,1-2 4 0,-1-1 1 0,-7-3 0 0,7-3 51 0,-4 0 13 15,1-3 0-15,-4-3 0 0,7-4-16 0,-4-2-1 16,-3-4 0-16,-3-9 0 0,3 3 46 0,0-9 10 0,0-4 1 16,3-6 1-16,-3-3-2 0,-3 1-1 0,-4 2 0 15,3 0 0-15,-3 3 38 0,-3 4 7 0,-1-1 1 16,0 7 1-16,-3 3 14 0,4 3 2 0,-1 6 1 0,4 4 0 16,0 2-42-16,3 4-8 0,4 0-1 15,0 6-1-15,0 0-23 0,0 6-5 0,4 0-1 0,3 7 0 16,0 3-37-16,4 3-7 0,6-1-1 0,-6 4-1 15,-1 0-11 1,5 0-3-16,-1 3 0 0,0 0 0 0,3 4 23 0,-2 5 5 0,6-6 1 16,-4 1 0-16,1-1 10 0,3-3-13 0,4 0 5 0,-7-6 8 15,3 0-148-15,3-1-21 0,-2-2-5 16,-1 0-488-16,-4-1-98 0</inkml:trace>
  <inkml:trace contextRef="#ctx0" brushRef="#br0" timeOffset="157386.74">6290 16257 1497 0,'0'0'32'0,"0"0"8"0,-4-6 0 0,-3 3 4 0,4 0-36 0,3 3-8 0,0 0 0 0,-4-7 0 16,4 7 104-16,0 0 20 0,0 0 3 0,0 0 1 15,0 0-52-15,0 0-9 0,0 0-3 0,7 0 0 16,0 4 0-16,8 2 0 0,-1 0 0 0,7 4 0 16,4 2-64-1,3 4 0-15,-3 3-13 0,6-4 1 0,-3 7 12 0,4 0 16 0,-11 0-4 0,4 0-1 16,-4 3-11-16,0 0 0 0,-3 3 0 0,0 1 0 16,-1-1 0-16,1-3 0 0,0 0 0 0,-1 0 0 15,-3-6-49-15,0 0-12 16,1-7-3-16,-1 1 0 0,-4-4-66 0,-3 1-14 0,0-4-2 0,-3-3-680 15</inkml:trace>
  <inkml:trace contextRef="#ctx0" brushRef="#br0" timeOffset="157760.07">6551 16082 1497 0,'0'0'32'0,"0"-7"8"0,0-2 0 0,-3 0 4 0,3-1-36 0,0 1-8 16,0-1 0-16,0 4 0 15,3-3 53-15,-3-4 9 0,0 4 2 0,7-4 0 0,-3 4 0 0,-1-4 0 16,1 1 0-16,6-1 0 0,-3 1 0 0,0-4 0 0,0 3 0 0,1 1 0 16,6 2 0-16,-11-2 0 0,8 3 0 0,-1-1 0 15,4 7-52-15,-3 0-12 0,14 3 0 0,-8 0 0 16,1 3 0-16,0 6 0 0,-4 1 0 0,3 2 0 31,1 4-48-31,-4 3-13 0,4 3-3 0,-8 3 0 0,4 0 52 0,-3 3 12 0,-4 7 0 0,4-1 0 31,-4-3-54-31,-4 1-8 0,8-1-2 0,-8-6 0 0,4 0 76 16,1-6 14-16,-5-3 3 0,4 0 1 0,-3-7-4 0,-4 0-1 0,7-2 0 16,-4-4 0-16,4 0-13 0,-3-3-2 0,3 0-1 0,0-3 0 15,-4 0 44-15,4-1 9 0,1 1 2 0,2-3 0 16,-3-3-52-16,0 2-12 0,0-5 0 0,4 2 0 16,-4 1 0-16,4-4 0 0,-4 1 0 0,3-4 0 15,-3 4 0-15,4-1 0 0,-4-2 0 0,3-4-714 16,5 3-146-16</inkml:trace>
  <inkml:trace contextRef="#ctx0" brushRef="#br0" timeOffset="158423.79">7525 14962 1958 0,'0'0'43'0,"0"0"9"0,0 0 1 0,0 0 3 0,0 0-45 0,-7 0-11 0,0 0 0 0,7 0 0 0,-4 0 89 0,-3 3 16 15,4 4 3-15,-1-1 1 0,0 3-72 0,4 7-14 16,0 0-3-16,0 3-1 0,4 6-19 0,3 3 0 16,-7 3 0-16,11 7 0 0,-4 3 0 0,-4-4 0 15,11 4 0-15,4-7 0 16,-7-5-16-16,3-7-8 0,3 0 0 0,-6-10-1 0,3 1 13 0,4-7 4 15,-8 0 0-15,4-6 0 0,4 0 0 0,-7-6 0 16,-1-3 0-16,4-1 0 0,-7-9 8 16,4-3 0-16,-1 0 10 0,-2-6-10 0,2-6 14 0,-6 5-3 15,3 1-1-15,-4 0 0 0,4 6 13 0,-3 3 2 16,-1 0 1-16,1 4 0 0,-1 2 20 0,-3 4 4 0,4 3 1 16,-1-1 0-16,5 1-29 0,-5 6-6 15,4-3 0-15,0 6-1 0,4 0-15 0,3 3 0 0,0 4 0 16,0-4-10-16,0 4 10 0,0 2-13 0,0 1 5 15,-3-1 8 1,3 4-52-16,0-4-2 0,-3 4-1 0,3 0 0 16,0-1-58-16,0 1-12 0,0 0-3 0,-3-4-819 0</inkml:trace>
  <inkml:trace contextRef="#ctx0" brushRef="#br0" timeOffset="159037.84">8082 14937 1792 0,'-3'-12'51'0,"3"12"10"0,0-7-49 15,3 1-12-15,-3 6 0 0,0 0 0 0,7-3 54 0,0 0 8 16,0 6 2-16,4-3 0 0,-1 6 0 0,5-3 0 16,2 10 0-16,-6-10 0 0,14 6-34 0,-8 1-6 15,1 2-2-15,-4-2 0 0,4 9-35 0,-8-13-7 16,8 6-2-16,-4 4 0 0,-4-6 44 0,1-1 9 16,-4 0 1-16,0-2 1 15,0-4-21-15,-3 3-12 0,-4-3 12 0,7 3-12 0,-7-6 27 0,0 0-2 16,0 0 0-16,0 0 0 0,0 0-25 0,0 0 0 15,0 0 0-15,0 0 0 0,0 0 56 0,-7-6 7 16,-4 0 1-16,1-4 0 0,-5 1-52 0,-2 0-12 16,6-4 0-16,-6-3 0 0,-5 4 54 0,5-1 8 15,-1-2 2-15,-7-4 0 0,8 0-52 0,-4 0-12 16,-1 0 0-16,5-3 0 0,-1 1 0 0,8 2 0 16,-4 0 0-16,3-3 0 0,0 6 0 0,4-6 0 15,0 7 0-15,0-4 0 0,4 3 0 0,-4-3 0 16,0 1 0-16,7 2 0 0,0-9 0 0,0 6 0 0,0 0 0 15,0-6 0-15,7 3 0 0,-4-3 0 0,4 0 0 0,0-6 0 16,4 6 0-16,-4-4 0 0,3 4 0 0,1 3 0 16,0 7 0-16,-1-1 0 0,1 3 0 0,-1 10 0 15,1 0 0-15,0 3 0 16,-1 3 0-16,1 10 0 0,-1-1-48 0,4 10-13 16,-3 0-3-16,0 3 0 0,3 4 52 0,-4-8 12 0,4 1 0 0,0 3 0 15,1-3-82-15,2 4-14 0,-3-8-2 0,4 4-1 16,-4 0 52-16,4-6 11 0,-4 0 1 15,0-4 1-15,0-2 22 0,4 2 12 0,-4-3-12 0,3-2 12 16,-2 2 0-16,-1 1 0 0,0-10 0 0,0 3 0 0,0 3 0 16,-3-3 0-16,-1 0 0 0,-3 4 0 0,4-4 12 15,-4 6-4-15,-4-9-8 0,1 6 12 0,-4 4 42 16,0-4 8-16,-4 7 2 0,-3-1 0 0,0 1 0 16,0-1 0-16,-7 7 0 0,0-10 0 0,0 7-52 0,0-3-12 15,0-1 0-15,-4 1 0 0,4-4 0 16,3 1 0-16,1-1 0 0,-1-3 0 15,1 0-48-15,3-2-13 0,3-1-3 0,4-3 0 16,0 0 12-16,0 0 1 0,0 0 1 0,0 0-975 0</inkml:trace>
  <inkml:trace contextRef="#ctx0" brushRef="#br0" timeOffset="160795.99">8950 14238 1958 0,'0'0'43'0,"0"0"9"0,0 0 1 0,0 0 3 0,0 0-45 0,7 3-11 0,0-3 0 0,7 6 0 16,0 1 0-16,7 2-11 0,1 0 3 0,2 7 0 16,5 3 8-16,-5-3 11 0,-3 6-3 0,-3-4 0 15,7 1-8-15,-8 0-9 0,-6-3 9 0,0 3-13 16,-1-10 13-16,1 0 8 0,-4-2 0 16,-4-1-8-1,4 0 0-15,-7 0 0 0,4-2-12 0,-4-4 3 0,0 0 65 0,0 0 12 0,0 0 4 0,-11-7 0 16,1-2-50-16,-8-4-10 0,-3-5-1 0,0-8-1 15,-4 1-10-15,-7 0-14 0,11-3 3 0,-11 3 1 0,4 0 10 16,3 3 16-16,1-3-4 0,-4 3-1 0,3-3 33 16,7 3 8-16,1-3 0 0,-1 6 1 0,7 0 9 0,-3 0 2 15,7 7 0-15,-3-4 0 0,3 4-64 16,-1-1 0-16,1 0-12 0,4 4 2 0,-1-3 10 0,1 2 14 16,3-2-3-16,0 5-1 0,0-5-10 0,0 2 0 15,0 4 0-15,0-3 0 0,3-1 0 16,-3 4 0-16,4 0 0 0,6-4 0 0,-10 4 0 15,8 0 0-15,-1 0 0 0,3 2 0 0,8-2 0 16,-1 6 0-16,-2 0 0 0,6 3 0 0,7 4 0 0,0-1 0 16,7 3 9-16,1 4-9 0,-1 2 0 15,-3 1 0-15,0 0 0 0,-4-1-8 0,-4 4-4 0,1-3-1 16,-4 3 0-16,-3-4 0 0,0 4-2 0,-4-6 0 16,3 2 0-16,-10 1 0 15,4-6-16-15,-4-1-3 0,0 0-1 0,-7 1 0 0,0-1 35 0,0 1 0 0,-3-1 0 16,-5-3 0-1,1 1-58-15,0-1-5 0,0-3-1 0,-3-3 0 0,3 6 52 0,-11 0 12 0,7-2 0 0,-3-4 0 16,-3 0 0-16,-1 0 0 0,0 0 0 0,1 0 0 16,3-4 48-16,-4 1 13 0,7 0 3 0,4 3 0 15,0-6 0 1,7 6 0-16,0 0 0 0,0 0 0 0,0 0-52 0,0 0-12 0,7-3 0 0,0 0 0 16,8 0 0-16,-1 3 0 0,3 0 0 0,-3-4 0 15,4 1-48 1,0 0-13-16,-1 0-3 0,-3 0 0 0,1 0 52 0,2-4 12 0,1 7 0 0,-1-6 0 15,1 0-54-15,0-3-8 16,3-1-2-16,-3 1 0 0,3 2-24 0,-7-5-6 0,4-1-1 16,-1 1 0-16,-3-4-53 0,0 0-10 0,-3 1-2 15,-4-1-1-15,4 0 77 0,-8 4 16 16,4-1 4-16,-3 1 0 0,-4-1 202 0,0 4 41 0,0-1 8 0,-4 1 1 0,4 0-19 0,-3-1-4 16,-1 4-1-16,4 0 0 0,0 3-106 0,0 3-22 15,0 0-4-15,7-4 0 0,-3 4-32 16,6 0 0-16,1 7 0 0,-1-4 0 15,5 6 8-15,-1 1-8 0,-4-1 0 0,4 4 0 0,0-1 0 0,-3 1 0 16,0-4 0-16,-1 4 0 0,-3-4 0 16,0 0 0-16,0 1 0 0,0-7 0 0,-3 6 0 0,3 1 0 15,-3-7 0-15,-4 3 0 0,0-6 0 0,0 0 0 16,0 0 0-16,0 0 0 0,0 0 0 0,-11-3 0 16,4-6 0-16,-7-1 0 0,0 1 0 0,0-10 0 15,-4 3 0-15,-3-6 0 16,0 4-28-16,-4-4-6 0,-3 3-1 0,-4-3 0 0,0 0 56 0,0 0 11 0,4 3 3 15,0-3 0-15,0 0 23 0,7 0 5 0,-1 0 1 16,1-3 0-16,7 6-52 0,4-2-12 0,3 5 0 0,-1 3 0 16,5 1 0-16,-1 2 0 0,1 1 0 0,6 3 0 15,1 3 0-15,3-1 0 0,7 4 0 0,4 4 0 16,3 2 0-16,4 0 0 0,6-3 0 16,5 7 0-16,2-1 0 15,-2-3 0-15,3 4 0 0,-4-1 0 0,0-6 0 0,-3 4 0 0,-4 5 0 0,-7-9 0 16,4 3 0-16,0 1 0 0,-1-1 0 0,-6-3 0 15,7 0 0-15,-8 0 0 0,-6-3 0 0,3 4 0 16,-3-4 0-16,-4 3 0 0,-4 0 0 0,-3-3 0 16,0 0-48-16,0 0-13 0,0 0-3 0,-3 6 0 0,-4-3 52 0,-4 3 12 15,-3 1 0-15,3-4 0 0,-6 3 0 0,-1-3 0 16,-3 0 0-16,3 1 0 0,8-1 48 16,-8 0 13-16,4 0 3 15,3-3 0-15,1 0-52 0,3 0-12 0,0 0 0 0,7 0 0 0,0 0 0 0,0 0 0 16,0 0 0-16,0 0 0 0,0 0-8 0,0 0-5 15,0 0-1-15,0 0 0 16,0 0-29-16,0 0-5 0,0 0-2 0,0-6 0 16,7-1 9-16,-7-2 1 0,10 3 1 0,-3-4 0 15,0-2 27-15,-3-1 12 0,3 1-10 0,0 2 10 0,4-5 0 0,-4-1 0 16,-4 0 0-16,4 1 0 0,0-1 36 0,-3 0 4 16,3 4 1-16,-4-1 0 0,1 4-33 0,-4-1-8 15,7 4 0-15,0 3 0 0,-3 0 53 0,3 3 9 16,3 0 2-16,4 3 0 0,-3 3-52 0,6 0-12 0,-2 4 0 15,2-1 0 1,1 1-48-16,0-7-13 0,-1 3-3 0,1-3 0 0,-1 0 64 0,-2-3 0 0,-5-3 9 16,8-3 0-16,-4 0-9 0,-4-7-12 15,-2 1 2-15,2-7 1 0,1-3 9 0,-1 3 0 16,-3-3 0-16,0 0 0 0,0 3 32 0,-3 1 8 0,-1 5 1 0,5-3 1 16,-8 4-16-16,3 5-3 0,1 4-1 0,-1-3 0 15,-3 6 34-15,4-3 6 0,-4 3 2 0,3 3 0 16,1 3-103-16,3 1-20 15,0 5-4-15,-4 1-1 0,4 6 52 0,-3-1 12 0,3 4 0 0,-3 0 0 16,3 3-177-16,-4-3-33 16,8 25-6-16,3-12-2 0</inkml:trace>
  <inkml:trace contextRef="#ctx0" brushRef="#br0" timeOffset="163294.67">7130 17508 1267 0,'0'0'28'0,"0"0"5"0,0 0 2 0,0 0 1 0,0 0-36 0,0 0 0 0,0 0 0 0,0 0 0 16,0 0 58-16,0 0 5 0,0-9 1 0,0 3 0 16,0-7 0-16,0 4 0 0,0-4 0 0,3-3 0 0,1-2 0 15,3 2 0-15,0-3 0 0,0-3 0 0,0 7-52 16,0-11-12-16,0 11 0 0,4-4 0 0,-4-3 48 15,0 9 8-15,0-2 0 0,3-1 1 0,-3 4-43 0,0-1-14 16,1 4 8-16,-1-4-8 0,0 4 0 0,0 2 8 16,0 1-8-16,3 0 0 0,-3 6 0 0,4 0 0 15,3 6 0-15,0 4 0 0,0-4 0 0,0 6 0 16,4 1 0-16,0 3 10 0,-1-1-10 0,-3 7-16 16,4-3 4-1,-4 3 1-15,0 0-2 0,-3 3-1 0,-1 0 0 0,1 3 0 0,-4-3 14 16,0 7-11-16,0-4 11 0,0 0-10 0,0-3 2 0,-3 0 0 15,3-6 0-15,-4 3 0 16,1-6-15-16,0 6-2 0,-1-3-1 0,1-4-566 16,-1 4-114-16</inkml:trace>
  <inkml:trace contextRef="#ctx0" brushRef="#br0" timeOffset="163562.9">7295 17653 1067 0,'0'0'30'16,"0"0"7"-16,0 0-29 0,4 0-8 0,3-7 0 0,-3 1 0 16,3 3 105-16,0-3 20 0,3-4 4 0,-3-2 1 15,4-1-16-15,-1 1-3 0,5-7-1 0,-5 0 0 16,1-3-42-16,3 0-8 0,-4 0-1 0,1 0-1 0,3 0-36 0,-7 0-7 15,7 3-2-15,-7 1 0 0,4-1-13 0,-4 3-10 16,4 4 2-16,-1-4 0 16,-3 3-98-16,4 1-19 0,-4-1-4 0,3 1-1 15</inkml:trace>
  <inkml:trace contextRef="#ctx0" brushRef="#br0" timeOffset="164369.88">7835 16894 1900 0,'0'0'42'0,"0"0"9"0,0 0 1 0,-3-3 1 0,-4-1-42 0,3 1-11 0,4 3 0 0,-7-3 0 16,4 0 109-16,-5 0 20 16,1 3 4-16,7 0 1 0,-7 0-48 0,4-3-10 15,-4 3-1-15,3 3-1 16,-3 3-82-16,4 7-17 0,3 2-3 0,0 4-1 0,7 3 5 0,0 0 2 0,0 3 0 0,3 0 0 31,1 0-3-31,3-3-1 0,0 0 0 0,0-6 0 16,-3-3-20-16,3-1-4 0,0-3-1 0,0-2 0 0,-3-1 41 0,-4-6 10 0,3 3 0 0,-2-6 0 15,-5 0 0-15,4 0 0 0,-3-4 0 0,-1-5 0 16,1-1 9-16,-4-2 4 0,3-4 1 0,-6 0 0 16,3 0-22-16,0-3-5 0,-7 4-1 0,3-4 0 15,1 3 34-15,-1 0 8 0,-3 3 0 0,0-3 1 16,0 4 5-16,0-1 1 0,0 4 0 0,0-1 0 15,3-3-5-15,1 4-1 0,-1 2 0 0,1-2 0 16,3 6-12-16,0-4-2 0,3 4-1 0,1 0 0 0,3 2-6 16,0 1 0-16,0 0-8 0,3 3 12 0,5 0-24 15,-5 0-6-15,8 6-1 0,-4-2 0 16,3 2-9-16,1 0-3 0,0 4 0 0,-1-4 0 16,1-3-26-16,0 0-6 0,-1 3-1 0,-3-2 0 15,1 2 52-15,-1-3 12 0,-7 0 0 0,3 0 0 0,1-3-18 0,-4 0-1 16,-4-6 0-16,5 3 0 0,-5-3 19 0,-3 6 0 15,0 0 0-15,0 0 0 0,-3-7 37 0,-1 1 8 16,-3 3 2-16,-4-3 0 0,1-4 7 0,-4 4 2 16,0-4 0-16,-4 1 0 0,0 0-28 0,1-1-6 15,-1 1-1-15,4 3 0 0,0-4 1 0,3 4 0 16,1 0 0-16,-1-1 0 0,4 1-31 0,0 3-7 0,7 3 0 16,-4-6-1-16,4 6 17 0,-3-7-12 0,3 7 12 15,-4-6-10-15,4-3 2 0,0 2 0 16,0-2 0-16,0 0 0 0,4-1 8 0,-1 1-8 0,1-1 8 0,3-2-8 15,-4-1 33-15,8 1 7 0,0 2 2 16,3-2 0-16,0 2-34 0,0-2 0 16,7 6 0-16,0-4 0 0,4 4 0 0,-4 0 0 0,7-1 0 15,-3 4 0-15,0-3-24 16,-1 3-11-16,5 0-2 0,-12-4-1 0,1 4 17 0,0 0 3 0,-1-3 1 0,-3 0 0 16,-3-4 6-16,-4 4 2 0,4 0 0 0,-4-1 0 15,0 1 9-15,-4 0 9 0,1 0-1 0,-4-4-8 16,0 1 0-16,0 3 0 15,-4-4-10-15,1 1 10 0,-4 2 29 0,0-2 14 0,3 3 2 0,-3 0 1 16,-11-1 4-16,8 4 1 0,-4 0 0 0,-4 0 0 0,4 3-17 16,0 0-3-16,0 3-1 0,3-3 0 0,-7 3-30 15,11 0-15-15,-3 4 2 0,3-4 0 16,3 3-38-16,1 0-7 0,-1 4-2 0,4-4 0 16,4 3-82-16,-1-2-17 0,1 2-3 0,3 0-1 15,3 1-56-15,-3-4-11 0</inkml:trace>
  <inkml:trace contextRef="#ctx0" brushRef="#br0" timeOffset="167639.76">8883 15840 1465 0,'0'0'32'0,"0"0"6"0,0 0 2 0,0 0 2 0,0 0-34 0,0 0-8 0,0 0 0 0,7 3 0 31,-3-3 60-31,3 4 11 0,3 2 1 0,-3 0 1 0,7 0-58 0,-3 4-15 0,7-1 0 0,-4 1 0 16,0 2 0-16,0 1 0 0,0-1 0 0,-3-2 0 15,-1-1-48-15,1 0-13 16,-4 1-3-16,0-4 0 0,0 0 52 0,-4-3 12 0,1 4 0 0,-4-7 0 16,0 0 50-16,0 0 13 0,0 0 2 0,0 0 1 15,0 0 9-15,0 0 1 0,-14 0 1 0,7-10 0 16,0 4-50-16,-7 0-11 0,0-4-1 0,6-2-1 16,-2 2-34-16,-1 1-8 0,-3-4 0 0,4-2-1 15,-4 2 49-15,3 1 9 0,4 2 3 0,0-8 0 0,-4 2-5 16,8 3-1-16,-4-2 0 0,0 2 0 0,7 4-16 15,0-4-10-15,0 4 12 0,0 2-12 0,7 1 0 16,0 3 0-16,-4 0 0 0,11 3 0 16,-3 0 0-16,7 3 0 0,-1 3 0 0,-3 1 0 15,7-1-21-15,-3 3-11 0,3-2-3 0,-3 2 0 16,3-3 3-16,-7 4 0 0,-3-7 0 0,3 0 0 0,-4 3 9 0,-2-3 3 16,-1 0 0-16,-4 1 0 15,-3-1-17-15,0-3-3 0,0 0-1 0,0 0 0 0,0 0 33 0,0 0 8 16,0 0 0-16,0 0 0 0,0-7 0 0,-10 1 0 15,2-3 0-15,1-4 0 0,-7 1 39 0,4-1 9 16,-1-6 3-16,1 0 0 0,-5 1 15 0,1-4 3 0,4 0 1 16,-4 3 0-16,3-3-11 0,4 3-3 15,-4 4 0-15,8 2 0 0,-1 0-24 0,4 4-4 0,-3 0-2 0,6 2 0 16,1 1-26-16,3 3-12 0,0 0 0 0,4 3 1 16,6 0 11-16,1 3 0 0,-1 0 0 0,5 0 0 15,-5 3-18-15,4 1-2 0,-3 2 0 0,3 1 0 16,-7-4-19-1,4 3-4-15,-4 4-1 0,-3 2-624 0,3-2-126 0</inkml:trace>
  <inkml:trace contextRef="#ctx0" brushRef="#br0" timeOffset="168077.68">9359 15442 1497 0,'0'0'32'0,"0"0"8"0,0 0 0 0,0 0 4 0,0 0-36 0,7-3-8 15,0 3 0-15,-3 0 0 0,6 0 53 0,1 3 9 16,0 3 2-16,-1 1 0 0,4-1-33 0,0 6-7 16,1-2 0-16,-5 2-1 0,4-2-37 0,-3 2-7 15,-1 1-2-15,-3-4 0 0,0 1 50 0,-3-1 9 16,0-3 3-16,-1 4 0 0,1-4-18 0,-4-6-3 16,0 0-1-16,-4 6 0 0,4-6-7 0,-7 0-2 15,-4 0 0-15,1-6 0 0,-4 0 21 0,0-4 4 16,-4 1 1-16,4-4 0 0,-4 1-3 0,1-4-1 15,-1 0 0-15,0-2 0 0,1-1-30 0,3-3 0 16,-1-3 0-16,1 3 0 0,4 0 108 0,-1-3 16 0,4 6 4 16,4 0 0-16,-1 0-118 0,4 7-23 0,4-1-5 15,-1 7-1-15,1 0 3 0,3-1 0 0,3 7 0 0,4 0 0 32,4 4-11-32,0 2-1 0,3 0-1 0,4 0 0 15,-1 1-3-15,1-1 0 0,0-3 0 0,-1 3 0 16,-3-2 0-16,1-1 0 0,-5-3 0 0,1 0 0 15,-4 0 47-15,0 0 9 0,-3-3 1 0,-1-1 1 0,-3 1-17 0,-3 0-9 0,-1 3 10 0,-3 0-10 16,0 0 17-16,0 0-2 0,0 0-1 0,0 0 0 16,0 0-4-16,-7 0-1 0,-7 0 0 0,-3 0 0 15,-1 6-53-15,-3 1-12 16,-4 5-1-16,4 1-944 0</inkml:trace>
  <inkml:trace contextRef="#ctx0" brushRef="#br0" timeOffset="168689.89">5486 16615 1720 0,'0'0'38'0,"0"0"8"0,7 6 2 0,-4-6 0 0,8 3-39 0,3 0-9 0,4 4 0 0,3-1 0 15,3 3 55-15,5 4 9 0,2-1 1 0,8 4 1 0,-3 0-66 0,6 9-17 16,11-3-2-16,10 6 0 0,1 0 31 0,-1 7 5 16,1 5 2-16,10 17 0 0,0-7-27 0,4 6-6 15,3 4-1-15,7 0 0 0,-7 2 4 0,-3 1 1 16,10 6 0-16,0 0 0 0,-17-9-12 0,-4-1-2 16,3-6-1-16,-3 4 0 0,4-7 25 0,-11 6 16 15,7-9-3-15,-7 10 0 0,-11-10 3 0,-3-9 0 16,3 2 0-16,1 1 0 0,-4-10-7 0,-4-5-1 15,0 2 0-15,1-6 0 0,-12 0-22 0,-2-4-5 16,-5-5-1-16,-3-4 0 16,-10-2-147-16,0-4-29 0,-4 0-7 0,-7-3-1 15</inkml:trace>
  <inkml:trace contextRef="#ctx0" brushRef="#br0" timeOffset="169504.46">5376 16455 1602 0,'0'0'35'0,"0"0"7"0,0 0 2 0,4-3 1 0,-4-10-36 0,7 7-9 16,4-4 0-16,6-2 0 15,4-4 12-15,8-3 0 0,9 1 0 0,1-7 0 0,7-1 0 0,3-8 1 16,-6-1 0-16,17-5 0 0,7-4-13 0,3-3 0 16,15 3 0-16,-22 9 0 0,4-5 0 0,11-7 0 15,7-7 0-15,6-2 0 0,5-7 0 0,3-3 0 16,10-3 0-16,60-37 0 0,-7-4 11 0,-13 3-11 16,-15 4 12-16,3-7-12 0,4-3 11 0,-3 3-11 15,-4 7 10-15,-3-4-10 0,3 4 20 0,-4-10-3 16,11 10 0-16,-3-7 0 0,-4-3-17 15,-4 3 0-15,4-3 0 0,-7 7 0 0,-3-10 0 16,-8 6 12-16,1 16-4 0,-11 0-8 0,3-6 8 0,-7 9-8 0,1 6 0 16,-8 3 0-16,-10 7 0 0,-4 6 0 0,0-6 0 15,-7 12 0-15,-4 4 0 0,-6 2 0 0,-8 7 0 16,-20 16 0-16,-5 5-22 16,5-2-2-16,-5 9 0 0,-2-3 0 0,-5 6 61 0,1 3 12 15,-4 7 3-15,4-7 0 0,-7 4-32 0,-1 2-7 0,-3 4-1 0,-3 0 0 16,-1 6-12-16,-2-3 0 0,-1 6 0 0,3 0 0 15,-6 0 32-15,3 10 4 0,-4-7 1 16,8 6 0-16,-4 4-26 0,7 0-11 0,-3 6 8 0,3 6-8 16,3 10 0-16,1 6 0 0,3 3 0 0,0 9 0 15,4 0-35 1,3 1-2-16,0 6-1 0,8 9 0 0,3 0 38 0,-4 0 0 0,4-3 0 0,6-6 0 16,-6-7-55-16,4 7-3 15,-12-7-1-15,5 10 0 0,-8-13 31 0,0-6 7 0,0-3 1 0,-3 3 0 16,0-12 20-16,-8-1 0 0,8-2 0 0,-4 2 0 0,0-2 15 15,-3 2-3-15,-4 1 0 0,-3 2 0 0,-1 1 40 16,-6-4 7-16,-4 1 1 0,0-1 1 0,0-2-15 16,-7-1-3-16,0-3-1 0,-7 4 0 0,-4-1-21 15,-3 3-4-15,0 4-1 0,-4 6 0 0,0 0-16 0,-7 3 0 16,-6-3 0-16,-12 3 0 0,-3-7 0 0,-7 8 0 16,-3 8 0-16,-1 4 0 0,-6 5 0 0,-8 4 0 15,-6-6 0-15,-1 9 0 0,0-3 0 0,1 13 0 16,-15 2-13-16,0 4 5 0,0 0 8 0,-3 6 0 15,-11 9 0-15,7 1 0 0,0-7 11 0,-3 10 1 16,-4 12 0-16,7-6 0 0,15-19 14 0,-5 6 3 16,1 13 1-16,-25 9 0 15,28-21-5-15,-3 2-1 0,0 7 0 0,-14 12 0 0,13-28 7 0,8 3 1 16,3 4 0-16,-10 9 0 0,-7-13-32 0,10-3 0 0,11-3 0 16,0 0 0-1,0 0-21-15,-4-7-11 0,0-8-1 0,4-1-1 16,11-6-78-16,-4 9-15 0,3-3-3 0,-7-6-1 0</inkml:trace>
  <inkml:trace contextRef="#ctx0" brushRef="#br0" timeOffset="172268.96">6470 14138 1911 0,'0'0'42'0,"0"0"9"0,0 0 1 0,-4-7 2 0,-3 4-43 0,0 0-11 0,7 3 0 0,-10-6 0 16,3-4 10-16,-4 1 0 0,4 3 0 0,-7-4 0 15,3 4-10-15,1-3 0 0,-8-4 0 0,4 4 8 16,-4-4-8-16,-3 4-17 0,4-1 4 0,-5 1 1 16,5 0 0-16,-1-1 0 0,-3 1 0 0,0-1 0 15,3 4-7-15,-3 3-1 0,-14 3 0 0,-1-6 0 32,1-1-35-32,-7 4-7 0,-4 3-2 0,-3 0 0 0,6 0 52 0,-3 0 12 0,-3 0 0 0,0 0 0 15,-8 0 8-15,-3 13 5 0,-3-4 1 0,3 4 0 16,3 2 6-16,-3 1 2 0,0 0 0 0,-7-1 0 15,-7 11-12-15,0-5-2 0,7 5-8 0,0 2 12 16,0-6-12-16,-7 9 0 0,-7 7 0 0,3 6 0 16,8 3-16-16,-1 3 3 0,1 0 1 0,-1 3 0 0,-3 1-6 15,7 8-1-15,0 7 0 0,14 3 0 16,0 4 19-16,4 5 0 0,-4 1 0 0,3 2 0 0,4 1 14 16,1 0-3-16,6-4-1 0,4 4 0 0,-1 6 26 15,1-7 4-15,10 7 2 0,8-6 0 0,3 6-31 0,3-6-11 16,11 9 0-16,3-10 9 0,5-5-1 0,6 2-8 15,10 4 12-15,5-4-4 0,-1-2-8 0,7-7 0 16,7-3 0-16,-6-3 8 0,-1-4-8 0,11-5 0 16,0-4 0-16,0-9 8 0,13-3-8 0,-2-7-9 15,13-5 9-15,-6-7-13 0,-1-7 4 0,5-5 1 16,9-7 0-16,8-6 0 0,-8-4-8 0,8-8-2 16,3-4 0-16,4-3 0 15,7-6 6-15,-11-7 2 0,-3 1 0 0,3-7 0 16,7-6-14-16,-10-3-4 0,-1-7 0 0,1-5 0 15,0-1-8-15,6 3-3 0,-9-9 0 0,-5 0 0 0,-10-9 39 0,-3-4 0 0,3 1 12 16,-4-4-4-16,-6-3 12 0,3-2 1 0,-11-1 1 16,0 0 0-16,-10 9 34 0,-3-3 8 0,-8-2 0 0,-7 2 1 15,-3-3 7-15,-4 7 0 0,-7 5 1 16,0-2 0-16,-11-3-8 0,1 5-1 0,-11 7-1 16,0 10 0-16,-4 2-22 0,-7 4-4 0,-3 3-1 0,-4 0 0 15,-7 3-5-15,4 0-2 0,0 6 0 0,0 0 0 31,3 10-75-31,0-1-15 0,7 7-3 0,-3 3-643 0,-4 4-128 0</inkml:trace>
  <inkml:trace contextRef="#ctx0" brushRef="#br0" timeOffset="173282.67">6195 14580 1728 0,'0'0'38'0,"0"0"8"0,0 0 2 0,0 0 0 0,0 0-39 0,-4 0-9 0,-3 3 0 0,0-3 0 16,4 6 28-16,-4-3 4 0,3 4 1 0,1-1 0 15,-1 3-33-15,4 1 0 0,0 2 0 0,0 4 0 16,-7 3-12-16,7 3 3 0,7 0 1 0,-7 3 0 15,0-3-3-15,0-4 0 0,4-2 0 0,-1-3 0 16,1-4 11-16,3 0 0 0,-4-2-9 0,-3-7 9 16,4 0-10-16,6-7 10 0,-6 1-13 0,-1-3 5 15,1-4 8-15,-1 1 0 0,1-7 0 0,-1 0 0 16,1 3 49-16,-4-2 12 0,3 2 3 16,-3 3 0-16,0-2 0 0,0 2 0 0,4 7 0 0,-4-7 0 15,0 7-52-15,0 6-12 0,0 0 0 0,0-6 0 16,4 3 0-16,-4 3 0 0,0 0 0 0,10 3 0 0,-6 0 0 15,6 0 0-15,1 3 0 0,3 1 0 0,-4-1-14 0,1-3-6 16,3-3 0-16,0 3-1 16,0-6-18-16,1 0-3 0,-1 0-1 15,-4-4 0-15,4 1 35 0,-3-3 8 0,0 3 0 0,-1-7 0 0,-6 4 0 16,3-1 0-16,0-6 0 0,-4 7 0 0,-3-3 49 0,4 2 12 16,-4 1 3-16,0-1 0 0,0 1 0 0,3 3 0 15,-3 6 0-15,0 0 0 0,7-7-64 0,0 4 0 16,4 0-14-16,-4 0 2 15,4 3-15-15,3 0-3 0,3 6-1 0,-2-3 0 16,-5 4-146-16,8-1-30 0,-1-3-5 0,1 3-2 0</inkml:trace>
  <inkml:trace contextRef="#ctx0" brushRef="#br0" timeOffset="173992.68">6128 16254 1544 0,'0'0'34'0,"0"0"7"16,0 0 2-16,0 0 0 0,0 0-35 0,0 0-8 0,0 0 0 0,0 0 0 0,0 0 37 0,0 0 6 15,0 0 1-15,7 10 0 16,0-1-44-16,7 0-22 0,-3 7 2 0,6 0 1 0,1 6 10 0,3 3 9 16,4-3-13-16,6 9 5 0,-2-3 8 0,2 7 0 15,1-4 0-15,3 13 0 0,-6-10 0 0,-1 1 0 16,0-7 0-16,-7 0-8 0,8-6 8 0,-12-3 0 16,1 0 0-16,-4 0 0 0,0-4 0 0,4-2-15 15,-11 0 3-15,3-4-458 16,-3 0-91-16</inkml:trace>
  <inkml:trace contextRef="#ctx0" brushRef="#br0" timeOffset="175087.86">6075 16195 1062 0,'0'0'23'0,"0"0"5"0,0-10 0 0,7 1 3 0,-4-1-31 0,4-2 0 0,4-1 0 0,0 1 0 16,-1-4 0-16,4-3 0 0,4 4 0 0,0-4 0 16,-1 0 0-16,4-3 0 0,8 0-12 0,2-3 12 15,5 0 0-15,-1-3 0 0,4-1 0 0,7-8 0 16,-8-1 0-16,5-6 0 16,-4-6 0-16,13 0 0 0,5 3 12 0,-1-3 8 0,8 0 3 0,6-13 0 15,-3 0-37-15,0-3-7 0,11 0-2 0,7-9 0 0,-1 0 46 16,-2-7 9-16,-1-5 1 0,3-1 1 0,12 6-19 15,-8-2-4-15,-7 2-1 0,4 1 0 0,-1-4 33 16,8 3 6-16,-4 13 2 0,-3 0 0 0,-8-3 15 16,1-6 3-16,7 6 1 0,-8 9 0 0,-3 10 17 15,-7 3 3-15,1-4 1 0,2-5 0 0,1 5-73 0,-1 4-18 16,-3-6 0-16,0-1 0 0,-10 14 19 0,-4-1 0 16,0 3 0-16,3-6 0 0,-3 15-31 0,-7-2-5 15,7-4-2-15,-4 1 0 0,-14 2 19 0,1 1 14 16,-5 2-2-16,-2 1-1 0,-5 3-11 0,-3 3-16 15,-3 3 4-15,0 3 1 0,-4 0 11 0,0 3 0 16,0 4 0-16,-3 3 0 0,3-1 0 0,-7 1 0 16,0 2 0-16,0 4 0 15,0-3 0-15,-4 3 0 0,5 3 0 0,-5-3 0 16,1 3 0-16,-4 0 0 0,0 0 0 0,7 0 0 0,-4 3 0 0,4 0 0 0,0 3 0 16,4 1 0-16,-1-1 0 0,1 6 0 0,0 4 0 15,3 6 0-15,0 6 16 0,7 7 6 0,0 2 1 0,4 4 0 16,3-6-23-16,-3 2 9 0,-1 1-9 0,5 3 0 31,-8-7-14-31,4 1-10 0,-1 12-1 0,4-3-1 0,-3-4 49 0,3 1 9 0,-3-6 3 16,0-1 0-16,-1-6-56 0,-2-6-11 15,-1 0-3-15,0-3 0 0,-3 0 58 0,-4-4 11 0,0-5 2 0,-4 2 1 16,1 1-6-16,-4-4-2 0,0 1 0 0,-3-4 0 16,-1 3-1-16,1-2-1 0,-8 2 0 0,1-3 0 15,-1 4 2-15,-3-1 1 0,0 1 0 0,-7-1 0 16,-4 7-30-16,-3-1 0 0,-4 4 0 0,1 3 0 15,-12 3-12-15,5 0-6 0,-5 4-1 0,-6 2 0 0,0 0 6 16,-8-3 1-16,-6 4 0 0,-1 2 0 0,-6 1 12 16,6 6 0-16,1 9 0 0,0 0 0 0,-4 6 0 0,0 1 0 15,-4-4 0-15,-3 3 0 0,7 1 0 16,-3 9 13-16,3 0-1 0,0-1 0 0,-7 1-12 0,-7-3 8 16,0-3-8-16,3 2 0 0,7 1 0 0,-6 3 0 15,-8 0 0-15,4-4 0 0,4-2-12 0,-1-4-3 16,4-2 0-16,0 2 0 15,-7 4-13-15,0-1-2 0,-4 1-1 0,11-7 0 0,4 1 14 0,-1-7 2 16,-3 0 1-16,18-16 0 0,-11 10 14 0,7-1 0 0,0 1 0 16,0 0 10-16,4 3-10 0,-4-6 0 0,-4 2 0 0,-17 7 0 15,4-3 0-15,6-6 0 0,8-1 0 0,3-2 0 16,7 3 0-16,0-4 0 0,-3-6 0 0,3 4 0 16,4 2 0-16,3-6 0 15,3 4 0-15,-2-4 0 0,6-3 0 0,0 0 0 0,4 0 0 0,3-3 8 16,4-3-8-16,0-3 0 0,3 2 0 0,1-2 8 15,6-3-8-15,-3-1 0 0,3-2 0 0,-6-1 8 16,10 0-8-16,-4 1 0 0,1-4 0 0,-5 0 0 16,8 1 19-16,-3 2 8 0,6-9 1 0,-6 0 1 15,-1 6-15-15,4-6-3 0,-4 0-1 0,4 0 0 16,7 0 11-16,-10 0 3 0,3-6 0 0,0 0 0 16,3 3 13-16,-3-4 3 0,0-5 1 0,-4-1 0 15,-3 4-21-15,4-10-4 0,3 3 0 0,-11-2-1 16,7-4-5-16,-3 6-1 0,4-9 0 0,-4 3 0 0,3 0-9 15,0 3 0-15,4-3 0 0,0 7 0 0,-3-4 0 16,-4 9 0-16,10-5 0 0,-3-1 0 0,0 0 0 16,4 4 0-16,-5 2 0 0,5 1 0 0,-1 0-12 15,1-1 3-15,3-2 0 0,0 2 0 16,3 1-139-16,-3-1-28 16,0 1-6-16</inkml:trace>
  <inkml:trace contextRef="#ctx0" brushRef="#br0" timeOffset="176893.18">6886 3646 788 0,'0'0'17'0,"0"0"4"0,0 0 1 0,0 0 0 0,0 0-22 0,0 0 0 16,0 0 0-16,-3 3 0 0,-4 0 0 0,3 1 0 15,1-1 0-15,-4 3 0 0,7-3 8 0,-4 0 3 16,0 4 1-16,4-1 0 0,-7-3 37 0,4 3 8 16,3 1 2-16,0-1 0 0,0 0 0 0,0 0 0 15,0 4 0-15,10 2 0 0,-10 4-12 0,11 3-3 16,0 0 0-16,3 6 0 16,3 0-12-16,8 6-2 0,-4-3-1 0,4 7 0 15,0-7-11-15,-1 7-2 0,5-7-1 0,2 6 0 0,1 1-15 0,0-1 0 0,3 4 0 16,4 3 0-16,-4-7-20 0,8 1 4 0,-8-4 0 15,0-3 0-15,-10-3 16 0,-1-6 0 0,1 3 11 16,0-6-11-16,-8-1 0 0,1-2 0 16,-7-1 0-16,6-2-12 0,1-1 12 0,-4 1 0 0,-3-1 0 0,6 0 0 15,-6-2 0-15,3 2 0 0,0 1 0 0,-3-4 0 16,-1 3 0-16,4-2 0 0,-3-1 0 0,7 0 0 16,-1 0 18-16,-3-3 6 0,4-3 2 0,0 4 0 15,10-4-14-15,-7-4-4 0,0 1 0 0,4-3 0 16,0 0-8-16,-1-4 0 0,5-2 0 0,6-1 8 15,4 1 16-15,3-1 4 0,0-2 0 0,4-1 0 16,4-3-28-16,2-3 0 0,-2 0 0 0,3-3 0 16,3 0 0-16,-3-6 0 0,14-1 0 15,-3-2 0-15,-8-1-16 0,4 4-8 16,0-4-1-16,7 1-1 0,-3 3 26 0,-1-1 0 0,-3-5 0 0,7-7 8 0,-7 3-8 16,-4-3 0-16,8-3 8 0,6-3-8 0,-2 3 0 0,-5 0-10 15,-3 6 1-15,7-3 0 0,0-3 9 0,0 0 0 16,0-3 0-16,7-3 0 0,-7 2 9 0,-3 1-9 15,-1 3 12-15,8-3-12 0,-8 9 0 0,1-6 0 16,3 3 0-16,3-12 0 0,-17 6 0 0,7 0 0 16,0-1 8-16,11 1-8 0,-11 6 0 0,3 4 0 15,-6-1 0-15,6-9 0 0,-6 3 0 0,-4 0 0 16,10-4 0-16,-3-5-9 0,0 12 9 0,0 0 0 16,-7 7 0-16,0-4 8 0,-4 0-8 0,1 10 0 0,-5-10-8 15,5 3 8-15,-4-2 0 0,-4 2 0 0,4 0 0 16,-7 4 11-16,-4 2-11 0,-3 4 0 15,-4 3 0-15,-3 6 0 0,-1-3 0 0,1 4 0 0,-4 2 0 0,0 0 8 16,-3 4-8-16,0-1 0 0,-4 4 0 16,3-7-11-16,-6 3 19 0,0 1 3 0,-1 3 1 0,-3-7 0 15,0 0-12-15,0 1 0 0,0-4-12 0,-3 0 12 16,3 0 0-16,-4-9 0 0,1 9 0 0,-4-6 0 16,0 3 20-16,0-3 11 0,-4 0 2 0,1-3 1 15,-4 6-21-15,0-3-4 0,0 9-1 0,-7-12 0 16,0 9 12-16,-4-3 1 0,4 0 1 0,-7-3 0 15,-1-3 22-15,5-1 4 0,-8 4 0 0,7-9 1 16,1 6-13-16,-8-1-2 0,0 1-1 0,8 3 0 16,-4-3-8-16,0 9-1 0,-4 0-1 0,-3 4 0 15,10-1-14-15,0 10-9 0,-3-10 12 0,11 10-12 16,-8-4 0-16,7 7 0 0,-3-3 0 16,7 3 0-16,-3 3-11 0,-1 0 1 0,4 0 0 0,0 0 0 0,-4 0 10 15,4 0 0-15,-3 6 0 0,3-3 0 16,-4 7-24-16,4-4-4 0,0 10 0 15,-4-7 0-15,-6 0 18 0,3 4 10 0,3 6-12 0,-7-7 12 0,-6 4-16 16,-1 6 4-16,-10-6 1 0,3-1 0 16,-3 7-1-16,-8-3 0 0,1 9 0 0,-4-6 0 0,4 3 4 0,-1 0 0 15,-2 4 0-15,-8-1 0 0,-7 0-7 0,-4 10-1 16,-3-4 0-16,-3 4 0 0,3 6 1 0,-7 3 0 16,-8 0 0-16,1 9 0 15,0-6-9-15,-4 4-3 0,-3 2 0 0,21-18 0 0,-3 6 27 16,-8-1 0-16,4 11 0 0,-7-4 0 0,-4 0 0 0,4 3 0 0,0 1 0 15,-36 27 0-15,19-9 0 0,2-3 8 16,1-3-8-16,-4 0 0 16,18-10 24-16,-3-2 0 0,-1 2 0 0,-7 7 0 0,15 0-24 0,3-4 0 0,7-2 0 15,-8-4 0-15,12-9 8 0,-4 0 0 0,0-4 0 0,0 4 0 16,14-6-8-16,4 0 0 0,6-4 0 0,1 1-8 16,3-4 8-16,4-6 0 0,-4 0-9 0,4-6 9 15,6-3-109 1,-2-1-18-16,6-5-3 0,-3-1-1 0,10-3 44 0,-3-2 9 15,7-1 2-15,-4-3 0 0</inkml:trace>
  <inkml:trace contextRef="#ctx0" brushRef="#br0" timeOffset="177811.87">8008 1053 1317 0,'0'0'28'0,"-11"-3"7"16,4-3 1-16,-3-7 2 0,3 7-30 0,-7-3-8 0,3-1 0 0,1 4 0 16,-5-7 48-16,1 7 9 0,0-3 2 0,-3-1 0 15,-5 4-28-15,-2 3-6 16,-1 0-1-16,-7 0 0 0,-3 6-24 0,-4-3 0 0,-3 6 0 0,3-3 0 16,0 0 0-16,4 7-9 0,0-1 9 0,-1 7-10 0,-2-7 10 0,-1 4 0 15,-4-1-9-15,-2 4 9 0,-5-4 0 0,4 7 0 16,0 3 0-16,4 3 8 0,0 0-8 0,-4-3-17 15,0 7 4-15,-3-4 1 0,-1 3 12 16,1 0 0-16,-4 0 0 0,4 7 10 0,-1 6-10 0,8-7 0 16,0 4 0-16,-4-4 0 0,3 16 0 0,-6-6 0 15,3 3 0-15,-3 0 0 0,6-3 0 0,5 0 0 16,-1 3 0-16,3 3 0 0,8-3 0 0,0 3 0 16,3 1 0-16,1-1 0 0,-1-3-21 0,4-3 3 0,0 0 1 15,3 3 0-15,7 0 9 0,1 3 8 0,6 0-12 16,4 0 12-16,4-3-8 0,3-3 8 0,3-3 0 0,5 0 0 15,-1-4-17-15,7 1 3 16,-7-4 1-16,7 4 0 0,-3-10 1 0,10-3 1 16,-3 0 0-16,6-3 0 0,5 3 11 0,2-6-8 0,5-3 8 0,3 0-8 15,3-4-4-15,-10-2-1 16,7-10 0-16,7 0 0 0,0-10 13 0,10 1 0 0,1-4 9 0,3 1-9 16,-4-7 12-16,4-6-4 0,0-7-8 0,4 4 12 15,3-3 0-15,-7-1-1 0,-7-2 0 0,0-4 0 16,-4-6 25-16,4-3 6 0,4-3 1 0,-1-3 0 15,1 3-8-15,-8 0-2 0,-3-4 0 0,-4 1 0 16,4 0 11-16,-3-7 1 0,-1 4 1 0,4-4 0 16,0-3-21-16,-4-2-4 0,-6 2-1 0,-8-3 0 0,-3 0-7 15,-8 0-1-15,1 0-1 0,-7 7 0 0,-8 2 24 16,4 4 5-16,-10 0 0 0,3 6 1 0,-7 3 3 0,-4 6 1 16,1-2 0-16,-4 5 0 0,-4 10 5 15,-3-6 1-15,0 5 0 0,-11 5 0 0,-3 2-15 0,-7 0-4 16,-11 6 0-16,0 4 0 0,-3 6-32 0,-4 3-12 15,-4 3 0-15,-10 3 0 16,-10 7-49-16,-1 2-10 0,1 7-1 16,-5 10-1-16,-2-4-67 0,-8 6-14 0,-3 10-2 0,-4 0-418 15,-3 3-83-15</inkml:trace>
  <inkml:trace contextRef="#ctx0" brushRef="#br0" timeOffset="179487.26">6075 2787 1177 0,'0'0'25'0,"-7"-6"6"16,3 0 1-16,4 6 2 0,-3-4-34 0,-4 1 0 0,3 0 0 0,1 0 0 0,-1 0 12 0,1-7-12 16,3 4 12-16,0 6-12 0,0 0 15 0,-8-3-4 15,5-3-1-15,-4 3 0 0,0 0 31 16,0-1 7-16,3 1 0 0,-10 0 1 0,4 3 5 0,-5 0 1 16,1 3 0-16,-3 4 0 0,-4 2-46 0,-4 0-9 15,-7 7 0-15,0 0 0 0,-3 9-16 0,0 0 0 16,0 6 0-16,-4-3 0 15,-7 4-8-15,-4 5-1 0,-6-5-1 16,3 5 0-16,0-2 26 0,0 2 0 0,0 4 0 0,-3 0 0 0,-4 0 0 16,4 0 0-16,-12 2 0 0,12 1 0 0,3-9 0 0,7 6 0 15,0-13 0-15,1 0 8 0,9 0 0 0,-6-9 1 16,7-6 0-16,6-1 0 0,-2-2-1 0,2-1-8 16,8-3 12-16,0-3-4 15,0-3-140-15,3 0-29 0,-10-9-6 0,10-4-1 0</inkml:trace>
  <inkml:trace contextRef="#ctx0" brushRef="#br0" timeOffset="179704.34">4491 3308 1148 0,'0'-7'25'0,"0"1"6"0,0 6 1 0,-7-6 0 0,7-1-32 0,0 1 0 0,0 6 0 0,0 0 0 15,0 0 22-15,-4 6-2 0,-3 4 0 0,0 6 0 16,4 2-20-16,-1 7-8 0,1 7 0 0,3 2 0 16,-7 1 8-16,3 2-8 0,4 4 8 0,0-3-8 0,0 3 8 0,0-7 0 15,4 1 0-15,6-7 0 0,4 0 0 0,4-6 0 16,7 0 8-16,3-6-8 0,0-7 9 15,11 0-9-15,-4-9 12 0,7 0-12 16,-6-12 13-16,-1 2-4 0,11-8-1 0,-4-4 0 0,8-7-8 16,-8 1 0-16,0 3 0 0,-3 0 0 15,-4 0-93-15,-6 6-15 0,-5 0-2 16</inkml:trace>
  <inkml:trace contextRef="#ctx0" brushRef="#br0" timeOffset="180183.08">3408 4044 885 0,'0'0'19'0,"0"0"4"0,-7 0 1 0,3-6 2 0,-3 6-26 0,4-3 0 0,-4 3 0 0,0-6 0 16,0 3-64-16,3-1-17 0,-7 4-4 0,4 0-1 15,0-3 38-15,-3 3 7 0,3-3 1 0,-4 3 1 0,4 0 87 0,0 0 16 16,3 0 4-16,-6 0 1 0,10 0 11 0,0 0 1 15,0 0 1-15,0 0 0 0,0 0-51 0,0 6-11 16,0 1-1-16,0-1-1 0,0 3-30 16,10 1-7-16,-6-1-1 0,7 4 0 0,-1-4 11 0,1 4 9 15,3-4-13-15,7 1 5 0,4-4 16 0,-4-3 3 16,4-3 1-16,-4-3 0 0,3 0 57 16,-2-7 12-16,2-2 3 0,12-7 0 0,-8-3 8 0,7-6 3 15,7-10 0-15,4-9 0 0,0-9-37 0,0-1-7 16,-4 4-2-16,-6 3 0 0,2 3-27 0,-9 0-6 15,2 3 0-15,-9 3-1 0,2 3-3 0,-10 4 0 16,0 3 0-16,-3 5 0 0,-4 5-12 0,0 2 0 0,-3 3 0 16,-4 7-563-16,-4 2-115 15</inkml:trace>
  <inkml:trace contextRef="#ctx0" brushRef="#br0" timeOffset="185559.59">10319 8287 1314 0,'0'0'37'0,"0"0"8"0,0 0-36 0,0 0-9 16,0 0 0-16,0 0 0 0,0 0 82 0,0 0 14 15,0 0 4-15,10 3 0 16,-3 0-40-16,-7 0-8 0,11 3-2 0,-4 1 0 0,4 2-6 0,3 4-2 15,0-1 0-15,0 7 0 0,4-6-34 0,-1 2-8 16,1 4 0-16,0 0 0 0,-1 3 0 0,-3 0 0 16,0 0 0-16,4 0 0 0,-4-4 0 0,-3 4 0 15,-1-6 0-15,-3 0 0 16,4-4-49-16,-4-2-12 0,-4-4-3 0,5 0 0 0,-5-3 83 0,1 1 16 0,-4-4 3 0,0 0 1 16,0 0-11-16,0 0-3 0,0 0 0 0,0 0 0 15,-7-4 31-15,-1-5 7 0,-2-4 1 0,-4 1 0 16,-7-4-52-16,3-3-12 0,0 1 0 0,-6-4 0 15,-8 0 0-15,7 0 0 0,-3 0 0 16,0-6 0-16,3 3 32 0,0-7 12 0,4 1 4 0,0-4 0 16,3 1 28-16,1-4 5 0,3 7 2 0,0-1 0 15,7 7-67-15,3 3-16 0,0 4 0 16,1 2 0-16,-1 3 0 0,4 4 0 0,4 0 0 0,-1 2 0 16,1 1 0-16,7 3 0 0,-1 0 0 0,4 3 0 15,7 0-10-15,4 3-6 0,0 0 0 0,7 6-1 16,-1-5-12-16,1 11-3 0,0-2 0 0,0-1 0 15,-4 1-13-15,0 3-3 16,0-4-1-16,0 4 0 0,-3-1 8 0,3-5 1 0,-3-1 1 16,-4 1 0-16,4-1 28 0,-7 1 11 0,-1-1-8 0,-3-3 8 0,0 0 0 15,-7 1 0-15,4-4 0 0,-7 3 0 0,-1-3 12 0,-3-3-1 16,0 0-1-16,-3 7 0 0,-4-1-10 0,-4-3 0 16,-3 3 0-16,-4 1 0 0,1-1 0 0,-1 0 0 15,-7 0 0-15,4 4 0 0,3-7 0 0,-3 3 0 16,4 0 0-16,2-2 0 0,-2 2 33 0,3-3 5 15,3 3 1-15,1-3 0 0,3 4-39 0,-4-4-8 16,4 3-2-16,0-3 0 16,3 0-16-16,4-3-3 0,0 0-1 0,0 0 0 15,0 3-180-15,0-3-36 0,7 4-7 0</inkml:trace>
  <inkml:trace contextRef="#ctx0" brushRef="#br0" timeOffset="186020.62">10957 8011 1497 0,'0'0'32'0,"0"0"8"0,4 3 0 0,3-3 4 0,0 3-36 0,0 3-8 0,0-2 0 0,4 2 0 16,-4 3 0-16,3 1 0 0,1 2 0 0,-1 1 0 15,5-4 38-15,-5 7 6 0,1-1 0 0,3-2 1 16,-4 3-21-16,1-1-4 0,0-2 0 0,-1-4-1 0,1 4-19 15,-4-1 0-15,-4-2 0 0,4-4 0 16,-3 0 55-16,-4 1 7 0,0-7 2 0,0 0 0 0,0 0-14 16,-4 6-2-16,-3-3-1 0,0-3 0 0,-3-3-24 0,-1 0-5 15,-7-4-1-15,4-2 0 0,-3 0-17 0,3-7 0 16,-1 0 0-16,1-6 0 0,0 4 28 0,0-4 3 16,0 0 0-16,-4-3 0 0,4 3 13 0,0 3 2 15,4 0 1-15,-5 0 0 0,8 3-13 0,-3 4-2 16,3-1-1-16,3 4 0 0,-3 0-15 0,7 2-4 15,0 1 0-15,0 6 0 0,0-6-12 0,0-4 0 16,0 10 0-16,4-6 0 0,3 3-15 0,0 0 4 16,0 0 1-16,3 0 0 0,1-1 10 15,0 4-13-15,3 0 5 0,-4 4 8 0,-3-1-12 0,4 0 12 16,-4 3-12-16,0 0 12 0,0 4-8 0,0-4 8 16,-3 3 0-16,-1 1 0 0,1 2-16 0,-4 1 0 15,3-7 1-15,-3 4 0 16,0-1-51-16,-3 0-10 0,3 1-3 0,-4-1 0 15,4 1-124-15,-3-1-25 0</inkml:trace>
  <inkml:trace contextRef="#ctx0" brushRef="#br0" timeOffset="186420.73">11112 7882 1692 0,'0'0'37'0,"0"0"8"0,0 0 2 0,8-3 0 0,-1 3-38 0,3 0-9 0,1 3 0 0,3 0 0 0,0 1 36 0,0-1 6 15,4 3 1-15,-4 0 0 0,7 7-14 0,-7-4-2 16,4-3-1-16,-1 4 0 0,-2-1-12 0,-5-2-2 16,4-1-1-16,-7 0 0 0,4 0 1 0,-4-3 0 15,-4 1 0-15,4-1 0 0,-3 0 10 0,-4-3 2 16,0 0 1-16,0 0 0 0,0 0 27 0,0 0 6 16,0 0 1-16,-7-3 0 0,-7 0-20 0,3-4-4 15,-3 4-1-15,0-3 0 0,0-3-18 0,-4-1-4 16,4 1-1-16,-3-4 0 0,-1 4 16 0,0-7 3 15,4 0 1-15,0 1 0 0,0-7-14 0,0 3-2 16,3 0-1-16,1 0 0 0,3 4 40 0,3-1 8 16,1 3 2-16,-1 1 0 0,4 3-52 15,0-4-12-15,4 7 0 0,-1-4 0 16,4 4-48-16,0 0-13 0,4-1-3 0,-4 4 0 16,3 0 52-16,5 0 12 0,-1 0 0 0,3 0 0 0,-3 6 15 0,4 0 5 0,-4 0 2 15,4 0 0-15,-4 4-22 0,-4-1 0 0,1 0 0 0,-4 4 0 31,0-4-18-31,0 6-8 0,-3 1-2 0,-1-1 0 16,-6 1-33-16,-1 3-7 0,1-1-2 0,-4-2 0 16,-4 3-124-16,0-4-25 0,1 1-5 0</inkml:trace>
  <inkml:trace contextRef="#ctx0" brushRef="#br0" timeOffset="186841.28">11056 7534 1784 0,'0'0'51'0,"-3"-12"10"0,-1-7-49 0,0 0-12 0,4 7 0 0,0-4 0 0,0 6 56 15,0 1 8-15,4 0 1 0,0 2 1 0,-1 1-2 16,1 3 0-16,3 3 0 0,0 0 0 16,3 0-51-16,1 3-13 0,6 3 0 0,1 4 0 0,0 2 0 0,6 1 0 15,5-1 0-15,-5 1 0 0,5-1 0 0,-5 1 0 16,8-4-8-16,-7 4 8 0,-1-4 0 0,-6 1 0 16,0-4 0-16,-1 0 0 0,1-3 0 0,-4 1 0 15,4-4 0-15,-1-4 0 16,-2 1 0-16,-1-3 8 0,3 0-8 0,-3-4 0 15,4-2 0-15,-4-1 0 0,-7-6 0 0,7-2 0 0,4-5 0 0,-11-5 0 16,4 0 0-16,-4-4 0 0,-4 4 0 0,4 0 0 16,-7-1 0-16,-7 4 0 0,4 3 68 0,-4 6 10 15,-4 0 2-15,4 4 1 0,-7 2 24 0,3 4 5 16,-3 2 1-16,0 1 0 0,7 3-89 0,-7 3-22 16,3 3 0-16,1 3 0 0,3 1 18 0,7 2-1 0,-11 0 0 15,11 7 0-15,0 0-28 0,0-1-5 0,11 7-2 16,-11 0 0-16,10-3 2 0,4 3 0 0,4 0 0 15,0-3 0 1,-1 0-25-16,1-4-5 0,7-2-1 0,3-1 0 0,4-2 38 0,-11-7 9 0,7 0 0 0,0 0 0 31,-3-3-51-31,0 0-8 0,-4 0-1 0,0-3-1 16,0-3 7-16,-3 6 2 0,-1 0 0 0,4 0-976 0</inkml:trace>
  <inkml:trace contextRef="#ctx0" brushRef="#br0" timeOffset="187231.22">10661 8826 1036 0,'14'-6'23'0,"-10"3"5"0,3 0 0 0,10-10 1 0,-3 4-29 0,8-4 0 0,2-3 0 0,8-9 0 15,3-3 108-15,1-3 16 0,-1-7 4 16,7-3 0-16,-3 1 0 0,3-1 0 0,11 0 0 0,4-6 0 15,3 3 0-15,-4-6 0 0,-3-3 0 0,3-4 0 16,-6 7-103-16,-4 3-25 0,0 6 0 0,3 4 0 16,-7 2 0-16,-3 7 0 15,-4 0 0-15,-3 3 0 0,0 3 0 16,-11 3 0-16,-3 0 0 0,-4 3 0 0,0 7-97 16,-7 3-25-16,0-1-5 0,-3 4-820 0</inkml:trace>
  <inkml:trace contextRef="#ctx0" brushRef="#br0" timeOffset="187793.99">11324 8516 2086 0,'0'0'59'0,"0"0"13"0,0 0-57 0,0 0-15 16,0 0 0-16,0 0 0 0,0 0 64 0,0 0 11 0,0 0 1 0,0 0 1 15,0 0-64-15,7 6-13 0,0 3 0 0,4 4 0 16,-1 6-19-16,5 0 1 0,-5 2 0 0,4 1 0 16,0 0 9-16,0 0 9 15,1 0-13-15,-5-3 5 0,4-3 8 0,-3-1 0 0,-1 1-9 0,-2-3 9 16,2-1 0-16,-3 1 0 0,4-4 0 0,-8 1 0 16,4-4-8-16,-3 0-8 0,-4 0 0 0,3-3-1 15,-3 1 17-15,0-4-10 0,0 0 10 0,-3 3-8 16,-1 6 23-16,4-9 5 0,-7-6 0 0,0-4 1 15,0 4-21-15,-3 0 0 0,3-3 0 0,-1-1 0 16,1 4 54-16,0-4 6 0,0 7 2 0,0-3 0 16,7 6-9-16,0 0-1 0,0 0-1 0,-3 3 0 15,-1 3-51-15,1 4-25 0,3-1 2 0,0 1 1 16,3 2-4-16,1-2-1 0,-1 2 0 0,4-6 0 16,0 1-33-16,0-4-8 0,4 0 0 0,0-6-1 15,-1 3 8-15,4-6 1 0,0 2 1 0,0-5 0 0,1-4 47 0,-5 7 12 16,4-3 0-16,0-4 0 15,-3-2 8-15,-4-1 4 0,4 3 1 0,-4 4 0 0,0-4-13 16,-4 4 8-16,1 3-8 0,-4 6-593 16,0 0-123-16</inkml:trace>
  <inkml:trace contextRef="#ctx0" brushRef="#br0" timeOffset="188286.11">11430 9472 1864 0,'0'0'41'0,"0"0"9"0,0 0 2 0,-4-6 0 0,4 6-42 0,0 0-10 0,0 0 0 0,0 0 0 0,0 0 73 0,0 0 13 15,0 0 2-15,0 0 1 0,0 0-66 0,4 6-14 16,3 7-9-16,4-1 12 0,-4 7-12 0,7 0 0 15,0 3-10-15,7-4 10 16,-3 1-15-16,-1 0 3 0,1-6 1 0,0 2 0 0,-1-5 11 0,4-4 0 16,-6 0 0-16,2-3 0 0,-10 1 12 0,11-4-3 15,-11-4 0-15,4 1 0 0,-1-3-9 0,-3-3 0 16,0-4 0-16,0-3 0 0,-3-2 53 0,-1-4 9 16,4-3 2-16,-7-4 0 0,-3 4-52 0,-1-3-12 15,1 6 0-15,-4 0 0 0,0 3 0 0,0 0 0 0,3 7 0 16,-3 3 0-16,0-1 0 0,0 4 0 15,7 6 0-15,0 0 0 16,0 0-100-16,0 0-22 0,0 0-5 0,0 0-513 0,3 9-102 0</inkml:trace>
  <inkml:trace contextRef="#ctx0" brushRef="#br0" timeOffset="189064.89">11892 9513 1036 0,'0'0'23'0,"0"0"5"0,7 6 0 0,-7 0 1 0,0-3-29 0,7 1 0 0,-7-4 0 0,0 0 0 15,0 3 88-15,0-3 12 0,7-7 3 0,-3 1 0 16,-1 0-13-16,4-7-2 0,-3 1-1 0,-1-4 0 16,-3 0-17-16,4 1-3 0,0-4-1 0,-4 3 0 0,3 4 30 0,-6-4 5 15,3 0 2-15,-4 4 0 16,0-1-19-16,1 1-3 0,-4-1-1 0,0 1 0 0,3-1-25 0,-3 4-6 16,4 2-1-16,-1 1 0 0,4 6-22 0,0 0-5 15,0 0-1-15,-7-3 0 16,7 3-20-16,-3 3 0 0,-1 3-10 0,1 1 10 15,-1 2-28-15,4 4 2 0,4-4 0 0,-4 0 0 16,3 4-1-16,1 0 0 0,3-4 0 0,-4 0 0 0,4 1 27 0,-3-4 0 16,3 0 0-16,0-3 0 15,0 1-56-15,4-4-7 0,-4-4-1 0,3 1 0 0,1-6 52 0,3 3 12 16,-4-7 0-16,1 1 0 0,3-1 0 0,-3-6 0 16,-1 0 0-16,1-3 0 0,-1 4 14 0,-2-7 6 15,-1 3 0-15,-4-7 1 0,-3 1 3 0,0 0 1 16,-7 3 0-16,4-3 0 0,-5 6 46 0,1 0 9 0,0 6 1 15,-3 4 1-15,-1-1-66 0,4 7-16 16,0 3 0-16,4-1 0 0,-4 4 0 0,3 4 0 16,-3-1 0-16,3 3 0 0,1 3 0 0,-1 1 0 0,4-1 0 15,0 4 0-15,0-4 0 0,4 1 0 16,-1-1 0-16,1-3 0 16,3 1-48-16,-3-1-12 0,3-3-4 0,0-3 0 0,3 0 52 0,-3 0 12 15,4 0 0-15,-1-3 0 0,1 0-26 16,-4 3-2-16,4-3-1 0,-1-1 0 0,-3 4 46 0,4 0 10 0,-4 4 1 15,0 2 1-15,0 3-74 0,0 4-15 16,0-1-4-16,0 7 0 0,-3 0 52 0,3 0 12 0,-4 3 0 0,1 0 0 16,-1-4-50-16,-3 4-7 15,4-6-2-15,-1 0 0 0,1-1 30 0,3-5 5 0,0-1 2 0,0 1 0 16,0-7-24-16,4 0-5 16,-1 0-1-16,1-6 0 0,0 0 36 0,-1-4 6 0,1 1 2 0,-4-6 0 15,3-1 22-15,1-6 5 0,-1 1 1 0,-2-4 0 0,-1 0-5 16,3-3-1-16,-6-4 0 0,3-5 0 0,-4 2 16 15,1-5 3-15,-1 9 1 0,-3-7 0 0,0 7-20 0,-3 0-4 16,-1-1-1-16,-3-5 0 16,0 6 44-16,0-4 9 0,-3-5 2 15,-5 2 0-15,1 1 0 0,0-1 0 0,-3 1 0 0,-1 6 0 0,4 6 0 16,0 0 0-16,-4 3 0 0,7 9 0 0,-3 1 0 0,4 3 0 16,3 3 0-16,0 0 0 0,0-1-52 0,0 4-12 15,3 0 0-15,4 0 0 16,0 10-48-16,0-1-13 0,4 7-3 0,3 6 0 15,3 0 52-15,4 3 12 0,4 3 0 0,0 0 0 0,3 1-10 0,-4-1 1 16,1 6 0-16,-4-9 0 16,4 4-88-16,-8-8-18 0,4 1-3 0,-3 0-1 15,3-3-53-15,-3-3-12 0,-1-4-1 0,1 4-704 0</inkml:trace>
  <inkml:trace contextRef="#ctx0" brushRef="#br0" timeOffset="189306.63">12407 8920 2156 0,'-10'-6'48'0,"3"6"9"0,-1-6 3 0,-2 6 0 0,6-4-48 0,-3-2-12 0,7 6 0 0,0 0 0 15,0 0 60-15,0 0 11 0,0 0 1 0,0 0 1 16,0 0-73-16,0 0-12 0,0 0-4 0,0 0-1 16,7 0-7-16,0-6-2 0,4 0 0 0,3-1 0 15,0 7 4-15,4-6 1 0,-4-3 0 0,7 2 0 16,-3-2 68-16,-1-4 13 0,1 7 4 0,0 0 0 16,-1-3-64-16,1 2-12 0,0 1-2 0,-4 6-1 0,-4-6 15 0,1-1 0 15,-1 7 0-15,-2 0 0 0,2 7 0 16,-3-7 0-16,0 6 0 0,0-6 10 0,4 6 1 0,-8 1 0 15,4-1 0-15,1 0 0 16,-1 0-50 0,-4 1-9-16,4 2-3 0,-3-3 0 0,-1 1-204 0,1-4-41 0,-1 9-8 0,-3-12-1 15</inkml:trace>
  <inkml:trace contextRef="#ctx0" brushRef="#br0" timeOffset="189450.67">12562 8619 2649 0,'-17'-19'58'0,"6"10"12"0,1-4 2 0,-1 7 4 0,0-3-61 0,1 2-15 15,6 1 0-15,-3 0 0 0,7 6 0 0,0 0 0 16,0 0 0-16,0 0 0 16,-3 12-48-16,3-5-13 0,0 2-3 0,0-3 0 15,3 7-128-15,4-4-27 0,-3-2-5 0,6-1-626 0</inkml:trace>
  <inkml:trace contextRef="#ctx0" brushRef="#br0" timeOffset="190080.79">12721 8425 2188 0,'0'0'48'0,"0"0"11"0,0 0 1 0,0 0 1 0,0 0-49 0,0 0-12 0,0 0 0 0,0 0 0 16,0 0 54-16,0 0 8 0,-7 6 2 0,0 0 0 15,7 1-52-15,-3 2-12 0,3 3 0 0,0 1 0 0,0 0 0 16,3 5 0-16,1 1 0 16,3 3 0-16,-4-3 0 0,4 0 0 0,0 0 0 0,-3-1 0 15,3-2 0-15,-4-3 0 0,4-1 0 0,1-2 0 16,2-1-48-16,-3-6-13 0,0 0-3 0,4-6 0 15,-1 0 0-15,4-6 0 0,-3-4 0 0,3-3 0 0,4-6 52 0,-4 0 12 16,0-3 0-16,0 0 0 0,4 3-10 0,-8 0 1 16,1 0 0-16,-4 4 0 0,7 2-6 0,-10 0-1 15,-4 4 0-15,3-1 0 0,-6 4 85 0,-1-4 17 16,4 7 3-16,-7-3 1 0,-7 5 30 0,10 1 5 16,-10 3 2-16,4 0 0 0,3 0-51 0,0 3-9 15,-4-3-3-15,7 7 0 0,-3-4-51 0,7 3-13 16,0 0 0-16,0 4 0 15,0-7-48-15,0 3-13 0,0 0-3 0,7 1 0 0,-3-1 52 0,3-3 12 16,0 0 0-16,0 0 0 0,4-3 0 0,-8 0 0 16,11 0 0-16,-10-3 0 15,3 0-54-15,0 0-8 0,0 0-2 0,0-3 0 0,4-1 64 0,-8 1 16 0,1 0 2 16,6 0 0-16,-10-1-8 0,0 7-2 0,0 0 0 16,0 0 0-16,4-6-8 0,-4 6 0 0,0 0 0 0,3 0 0 15,5 0-16-15,2 0-1 0,-3 6-1 0,4-3 0 16,-4 1-19-1,3 2-4-15,-3-3-1 0,4 0 0 0,-4-3-5 16,0 3-1-16,4-3 0 0,-1-3 0 0,4-3 0 16,-10-4 0-16,10-2 0 0,-7-1 0 0,4-6 35 0,-8-2 13 0,4-5-11 0,0-5 11 15,-3 0 0-15,-1-4 0 0,4 1 0 0,-7-1 0 16,4 4 17-16,-4 6 7 0,-4 0 0 0,4 3 1 16,-7 0 74-16,0 0 14 0,0 3 3 0,-3-3 1 15,-4 6-6-15,3 1-2 0,-3 2 0 0,3 1 0 16,4 2-77-16,0 4-16 0,0 3-4 0,7 3 0 15,0 0 42-15,0 0 8 0,-3 9 2 0,3 1 0 16,0 2-92-16,3 4-19 0,4 0-3 0,-3-1-1 0,3 4 31 0,0 0 7 16,3 0 1-16,-3 3 0 0,4 3 4 0,-4 0 8 15,0 0-13-15,4 0 5 16,-4 3-182-16,3 0-36 0,-3-2-7 0</inkml:trace>
  <inkml:trace contextRef="#ctx0" brushRef="#br0" timeOffset="190497.87">12153 9773 1497 0,'-10'3'32'0,"-1"3"8"0,0 1 0 0,-3-4 4 0,7 3-36 0,0-3-8 0,0 0 0 0,7-3 0 16,0 0 53-16,0 0 9 0,0 0 2 0,4-6 0 15,3-3 4-15,0-1 2 0,10-5 0 0,5-1 0 16,2-3-17-16,8-6-3 0,-4-6-1 0,8-7 0 16,-5-3 6-16,8-6 1 0,10-3 0 0,8-3 0 15,-1 9-24-15,1-9-5 0,-1 2-1 0,4-5 0 16,-3-7-26-16,3 7-9 0,0-1 0 0,7 1 0 15,-11 9 9-15,-3 0 0 0,-7 3 0 0,-4 0 0 0,-6 6 49 16,-12 7 12-16,4 3 3 0,-6 3 0 16,-8 3-103-16,-4 9-20 0,1 1-4 15,-4 5-1-15,0 4 38 0,-7 3 7 0,0 0 2 0,0 0 0 16,0 7-75-16,-7-1-16 0,3 3-2 0,1 4-1 16,-1-4 38-16,-6 4 7 0,3-4 2 0,3 4 0 15,1-4 0-15,-8 4 0 0,4-4 0 0,0 4-640 0</inkml:trace>
  <inkml:trace contextRef="#ctx0" brushRef="#br0" timeOffset="191950.62">11994 11849 2156 0,'0'0'48'0,"0"0"9"0,0 0 3 0,0 0 0 0,0 0-48 0,0 0-12 0,0 0 0 0,0 0 0 16,0 0 60-16,0 0 11 0,0 0 1 0,0 0 1 15,0 0-58-15,4 3-15 0,3 3 0 0,0 0 0 16,4 7 0-16,3 3 0 0,0-1 0 0,7 1 0 16,0 6 0-16,4 0 0 0,-4 6 0 0,4 3 0 15,3 7 0-15,-10 0 0 0,3 6 0 0,0-1 0 16,-3-5 0-16,-4 3 0 0,3-7 0 0,1 1 0 15,-7-4 0-15,-1 1 0 0,1-1 0 0,-1 0 0 16,1 1 0-16,-4-4 0 0,4 3 0 0,-4-3 0 16,0-2 0-16,-4-1 0 0,4-7 0 0,0 1 0 15,0-3-48-15,-7-4-13 0,0-2-3 16,4-1-947-16</inkml:trace>
  <inkml:trace contextRef="#ctx0" brushRef="#br0" timeOffset="192816.76">11987 11955 1552 0,'-3'-9'44'0,"3"9"10"0,0 0-43 0,0 0-11 0,0 0 0 0,0 0 0 15,0 0 90-15,0 0 16 0,0 0 3 0,0 0 1 16,7-3-74-16,4 0-14 15,3-7-3-15,3 1-1 0,8-1 37 0,3-2 7 0,7-4 2 0,4-3 0 16,0 1-52-16,0-4-12 0,-4-3 0 0,11-7 0 16,0 1 0-16,7-1 0 0,3-2 0 0,4 0 0 15,-7 8 0-15,0-5 0 0,-4 3 0 0,1-7 0 16,6 4 0-16,-3 0 0 0,4-7 0 0,3-3 0 16,-7 0 33-16,-1 1 4 0,-9 2 1 0,6 0 0 15,-3 7-20-15,-4 3-4 0,1 0-1 0,-1 3 0 16,-3 3-5-16,-4 0 0 0,0 3-8 0,-6 0 12 15,-5 3-1-15,1 1-1 0,-7-1 0 0,3 4 0 16,-7-4 1-16,0 10 0 0,-3-7 0 0,-1 4 0 16,-3-4-1-16,4 7 0 0,-8 0 0 0,1 2 0 0,-1-2 13 15,-3 6 2-15,0 0 1 0,0 0 0 16,0 0 5-16,0 0 1 0,0 0 0 0,0 0 0 16,0 0 10-16,4 6 2 0,-1-2 1 0,1 2 0 0,0 6-36 0,-4 1-9 15,3-4 0-15,1 4 0 0,3 9 0 0,-4-7 0 16,4 4 0-16,0 3 0 15,4 0-22-15,-4 3-6 0,3-3-2 0,1 13 0 0,3-1 22 16,-3 4 8-16,3-1 0 0,0 4-9 16,-3-6-18-16,3-1-3 0,0-2-1 0,-4-4 0 15,4 0 76-15,-3 0 15 0,0-3 4 0,-1 0 0 0,-3 0-52 0,0 4-12 16,0-1 0-16,0 0 0 0,-3 3 0 0,0-2 0 0,-1-1 0 16,-3-3 0-16,0 0 0 0,0-6 0 15,-3 3 0-15,-1-7 0 0,0 1 0 0,-3-3 0 16,0 2 0-16,-3-5 0 0,-1 2 0 0,1-2 0 0,-1-1 0 15,-3-3 0-15,-4 4 0 0,1-4 0 0,-5 0 0 0,1 1 0 16,0 2 0-16,0-3 0 16,0 4 0-16,-7-4 0 15,-1 0 0-15,-6 4 0 0,-4-1 0 0,-3 0 0 0,-4-2-11 0,-3 5-5 0,6 1 0 0,-3 3-1 16,4-4 2-16,0 4 1 0,-1 3 0 0,-6 3 0 16,3-4-15-1,0 4-3-15,4-3-1 0,-4 3 0 0,4-3 33 0,3 0 0 0,7-1 0 16,-3-2 0-16,3 0 0 0,1 0 0 0,2-1 0 0,-2 1 0 15,6-7 0-15,-3-2 0 0,3 2 0 0,0-3 0 16,4 0 0-16,0 1 0 0,3-1 0 0,4-3 0 16,0-3 0-16,0 3 0 0,3 0 0 0,-3-3 0 15,7 0 12-15,0 4 8 0,0-4 3 0,0 0 0 0,7 0-23 16,0 0 0-16,-4 3 0 0,4-3 0 0,0 0 9 16,0 0-9-16,0 0 12 0,-7 3-12 0,7-3 0 15,-3 0 0-15,-4 0-10 0,7 0 10 0,-4 3 0 0,1 0 0 16,3-3 0-16,-7 0 0 0,3 3-9 15,-3 0 9-15,7 4 0 0,0-7 0 0,0 0-17 16,-7 3 3-16,4 0 1 0,-1 0 0 16,4-3-47-16,-4 6-8 0,4-6-3 0,-3 3 0 15,3-3-104-15,0 0-21 0,0 0-4 0,0 0 0 0</inkml:trace>
  <inkml:trace contextRef="#ctx0" brushRef="#br0" timeOffset="193389.95">12435 11949 1951 0,'0'0'43'0,"0"0"9"0,0 0 1 0,0 0 2 0,0 0-44 0,0 0-11 0,0 0 0 0,0 0 0 15,0 0 78-15,0 0 14 0,0 0 2 0,0 0 1 16,0 0-48-16,0 0-10 0,7 6-1 0,1 1-1 15,-1-1-35-15,3 0 0 0,1 7 0 0,-1-1 0 16,4 1 0-16,1-1 0 0,-5 4 0 0,4-3 0 16,0 2 0-16,0 4-9 0,1-3-1 0,-1-1 0 0,-4 1 10 0,4 0 14 15,-3-4-3-15,0 1-1 16,-4-4-67-16,0 1-14 0,0-4-2 0,-4 0-1 16,1-6-35-16,-4 0-7 0,0 0-2 0,0 0 0 15,0-6-59-15,0-7-12 0,0 1-3 0,-4-4 0 16,4 4 154-16,-7-4 38 0,4 0 0 0,-1 4 0 0,-3-1 44 0,4 4 16 15,-5-4 3-15,5 4 1 0,-4 3 51 0,3-1 10 16,-3 4 3-16,7 3 0 0,0 0-40 0,-3-3-7 16,3 3-1-16,0 0-1 15,0 0-79-15,0 0-8 0,0 0-6 0,0 0-1 0,3-6 31 0,1-1 5 16,3 1 2-16,0 3 0 0,-4-3-37 0,5 3-7 16,2-4-2-16,-3-2 0 0,0 3 59 0,0-1 12 15,0-2 3-15,-3 3 0 0,3-1-31 0,-4-2-5 16,1 3-2-16,0 0 0 0,-4-1 41 0,0 1 8 15,0 6 2-15,3-6 0 0,-3-1 0 0,0 7 0 16,0 0 0-16,-3-6 0 0,3 6 0 0,0 0 0 0,0 0 0 16,0 0 0-16,0 0-52 0,0 0-12 0,0 0 0 0,0 0 0 31,0 0-48-31,0 0-13 0,0 0-3 0,3 3 0 0,1 4 52 0,3-1 12 0,-4 3 0 0,4-2 0 16,-3 2 0-16,3-3 0 0,-4 0 0 0,1 1 0 15,3-1-105 1,-4 0-19-16,1 1-3 0,3-1-581 0,-3 0-116 0</inkml:trace>
  <inkml:trace contextRef="#ctx0" brushRef="#br0" timeOffset="193609.69">12795 11786 2242 0,'0'0'49'0,"0"-6"11"0,-7-1 1 0,7 1 3 0,-3 0-52 0,-1 3-12 16,4 3 0-16,0 0 0 0,0 0 78 0,0 0 13 15,0 0 2-15,0 0 1 0,0 0-61 0,0 0-12 16,0 0-2-16,0 0-1 0,4 6-18 0,-1 0 0 16,1 4 0-16,-1 2 0 15,4 4-44-15,0-4-16 0,4 4-4 0,-4 0 0 0,4-4 52 0,-4 1 12 16,3 3 0-16,1-4 0 16,-4-2-77-16,3 2-13 0,-3-6-2 0,1 4-891 0</inkml:trace>
  <inkml:trace contextRef="#ctx0" brushRef="#br0" timeOffset="194117.73">12940 11723 1958 0,'0'0'43'0,"0"0"9"0,0 0 1 0,0 0 3 0,0 0-45 0,0 0-11 0,0 0 0 0,0 0 0 16,0 0 104-16,0 0 20 0,0 0 3 0,0 0 1 15,0 0-52-15,0 0-9 0,3 3-3 0,1 4 0 16,-1 2-102-16,5 1-21 0,2-1-4 0,-3 3-1 16,0-2 52-16,4-1 12 0,-4 1 0 0,0-4 0 0,4-3 0 15,-4 0 0-15,3 0 0 0,-3-3 0 0,4 0 0 0,-4 0 0 16,0-3 0-16,-4-3 0 15,4 0 48-15,4-1 13 0,-7-2 3 16,-1 3 0-16,-3-4-52 0,7 1-12 0,-3 0 0 0,-4 2 0 0,0-2 0 16,0 3 0-16,0 6 0 0,0 0 0 0,0 0 54 0,0 0 8 15,0 0 2-15,0 0 0 16,0 0-103-16,0 0-20 0,7 0-4 0,0 3-1 0,3 0 52 16,-3 3 12-16,4 0 0 0,-4-2 0 0,4-1 0 0,-4 0 0 15,7-3 0-15,-7 0 0 0,-4-3 0 0,8-4 0 16,-4 1 0-16,0-6 0 0,0 2 0 0,-3-2 0 15,3-1 0-15,-7 1 0 0,10-4 25 0,-10 3 8 0,4 4 2 16,-4-4 0-16,0 4-22 0,0 3-4 0,0-4-1 0,-4 4 0 16,4 6 2-16,-3-6 0 0,3 6 0 0,-7-7 0 15,7 4-22-15,0 3-5 0,0 0-1 16,-7-3 0 0,7 3-52-16,0 0-10 0,0 0-3 0,0 0 0 15,-7 0-153-15,7 0-30 0,0 0-6 16,-11 3-2-16</inkml:trace>
  <inkml:trace contextRef="#ctx0" brushRef="#br0" timeOffset="194911.23">11585 11115 1940 0,'0'0'43'0,"0"0"9"0,0 0 1 0,0 0 1 0,0 0-43 16,0 0-11-16,0 0 0 0,0 0 0 0,0 0 57 0,0 0 10 0,0 0 1 0,0 0 1 16,0 0-4-16,0 0-1 0,0 0 0 0,0 0 0 15,7 6-51-15,0 1-13 0,4 5 0 0,3 7 0 32,4 0-48-32,-1 9-13 0,4 0-3 0,1 4 0 0,-1-1 78 0,-4-3 15 0,5 0 3 0,-5 1 1 31,1-4-53-31,0-3-10 0,-4 0-2 0,-4-4-1 0,4-2 13 0,-7 3 4 0,4-7 0 0,-4 1 0 15,0-4-77 1,-3 1-15-16,3-4-4 0,-4 0-723 0</inkml:trace>
  <inkml:trace contextRef="#ctx0" brushRef="#br0" timeOffset="195759.62">11525 11093 1608 0,'0'0'45'0,"0"0"11"16,0 0-44-16,0 0-12 0,0 0 0 0,0 0 0 0,0 0 41 0,0 0 7 16,0 0 0-16,0 0 1 0,0 0-8 0,0 0-1 15,4-6-1-15,3 3 0 0,0-4-15 0,0 1-4 16,7 0 0-16,4 0 0 0,-1-7-12 0,4 4-8 16,4-4 10-16,7 1-10 0,-4-7 0 0,4 3 0 15,3-6 0-15,0-3 0 0,1-3 0 0,-1-4 0 16,11-2 0-16,3-1 0 0,8 4 57 0,3 3 6 15,-4 0 1-15,4-7 0 0,0 4-52 0,-3-4-12 16,6 1 0-16,8-10 0 0,-11 3 0 0,3-3 0 0,-7 0 0 16,1 0 0-16,-4 7 0 0,3 2 0 0,1 4 0 15,-1 3 0-15,-3 0 23 0,-3 2 1 0,-5-2 1 16,1 0 0-16,-10 6-25 0,-1 0 0 0,-3 0 8 0,-1-3-8 31,-2 3-19-31,-5 6-5 0,1-2-2 0,0 5 0 0,-8-3 58 16,1 4 12-16,-4 3 3 0,-3 2 0 0,-1 1 27 0,1 0 6 0,-4-1 0 0,0 4 1 15,-4 3-72-15,-3 0-9 0,4-3-12 0,-4 3 2 16,0 0 10-16,0 0 12 0,0 0-2 0,0 0-1 16,0 0-9-16,0 0 0 0,0 0 0 0,0 0 0 15,3 6 0-15,4 1 0 0,-3-1 0 0,3 3 0 16,4 4 0-16,-4-1 0 0,3 7 0 0,4-3 0 16,1 3 0-16,-5 3 0 0,4-3 0 0,4 2 0 15,-4 5 0-15,0-4 0 0,4-1 0 0,-8 1 0 0,4 0 0 16,1 0 0-16,-5 0 0 0,1 3 0 0,3 0 0 15,-7 4 10-15,3-1-1 0,1 3 0 0,-4-3-1 16,0 1 0-16,0-1 0 0,0-6 0 0,-3-3-8 16,-1 3 0-16,-3-4 0 0,4-2 0 0,-8 0-17 0,1 3-6 15,-1-7-1-15,-3-2 0 16,4 2 24-16,-4 4 10 0,-4-10-1 0,4 10 0 16,-4-10-35-16,1 6-7 0,-4-5-2 0,3 2 0 0,-7-3 35 15,4 1 0-15,-7-1 8 0,0 0-8 0,-4 1 8 16,-3 2-8-16,-4-3 0 0,1 0 0 0,-1 4 28 0,-3-1-1 15,-1 4 0-15,1-1 0 0,3 1-27 0,-3 3 0 16,0-4 0-16,-4 10 0 0,0-3-10 0,0 0-7 0,-7 0-2 16,-3 2 0-16,3-2 31 0,4 3 5 0,-1-3 2 15,1 3 0-15,3 0-19 0,1-6-17 0,-8 2 3 16,-4 1 1-16,1-3 21 0,0 3 4 0,3 0 0 0,0 2 1 16,7 1-13-16,-3 0 0 0,6 0 0 0,-2 3 0 15,-1-6 0-15,0 0 0 0,0 0 0 0,0 0 0 16,4-7 0-16,3 1 0 0,4-1 0 0,0 1 0 15,7-4 0-15,0-2 0 0,6-1 0 0,1-3 0 16,4-3 36-16,-1 3 4 0,4-3 0 16,7 0 1-16,0 0-14 0,0 0-3 0,0 0-1 0,0 0 0 15,0 0-23-15,0 0 0 0,0 0 0 0,0 0 0 16,0 0 0-16,0 0 0 0,0 0 0 0,0 0-12 16,0 0-6-16,0 0-2 0,0 0 0 0,0 0 0 15,0 0-19-15,0 0-4 0,0 0-1 0,0 0 0 16,0 0-57-16,0 0-12 0,0 0-3 0,0 0-594 15,0 0-119-15</inkml:trace>
  <inkml:trace contextRef="#ctx0" brushRef="#br0" timeOffset="196186.64">12196 10811 1792 0,'0'0'51'0,"-4"0"10"0,-3 0-49 0,-4 0-12 0,4 0 0 0,-3 3 0 16,-4 0 66-16,3 3 10 0,-3 4 3 0,0 2 0 16,0 1-79-16,0 3-8 0,-1-1-6 0,5 1-1 15,-1 0 63-15,1-1 13 16,3 1 3-16,3-3 0 0,1-1-52 0,3-3-12 0,3 4 0 0,1-4 0 15,3 1 0-15,3-1 0 0,1-3 0 0,3 1 0 16,4-4 21-16,-1 0 2 0,4 0 0 0,1-3 0 16,-1 3-14-16,0-3-9 0,0 0 12 0,0 0-12 15,-3 0 14-15,-4 0-4 0,0 3-1 0,-3-3 0 16,-4 0 0-16,0 4 0 0,0-1 0 0,-4 0 0 16,-3-3 11-16,0 3 1 0,-3 3 1 0,-1 1 0 15,-3-1-3-15,-3 0-1 0,-1 3 0 0,-3 4 0 0,0-7-10 0,-4 4-8 16,4-1 12-16,4-3-12 15,-5 4-12-15,1-4-10 0,4-3-2 16,-1 0 0-16,1 0-25 16,3 1-6-16,7-4-1 0,0 0 0 0,-4 0-119 0,4 0-24 0,0 0-5 0,0 0 0 0</inkml:trace>
  <inkml:trace contextRef="#ctx0" brushRef="#br0" timeOffset="196504.91">12474 10679 1792 0,'0'0'51'0,"0"0"10"0,0 0-49 0,-3-3-12 0,3 3 0 0,-7-3 0 16,7 3 95-16,-4-3 16 0,4 3 3 0,0 0 1 15,-7-3 21-15,7 3 4 0,-7-4 0 0,7 4 1 16,0 0-113-16,0 0-28 0,0 0 0 0,0 0 0 16,0 0 0-16,0 0 0 0,0 0 0 0,-7 7 0 15,3-1 0-15,4 3 0 0,0 4 0 0,0 6 0 16,4 3 0-16,-4 3 0 0,7 3 0 0,-7 0 0 16,7 4 0-16,0-4 0 0,-3 0 0 0,3-3 0 31,0-3-148-31,-4 0-35 0,4-3-7 0,4-3-795 0</inkml:trace>
  <inkml:trace contextRef="#ctx0" brushRef="#br0" timeOffset="196914.65">12636 10670 2649 0,'0'0'58'0,"0"0"12"0,0 0 2 0,0 0 4 0,0 0-61 0,0 0-15 16,0 0 0-16,0 0 0 0,0 0 0 0,0 0 0 15,0 0 0-15,0 0 0 0,4 3 0 0,0 3 0 16,-1 4 0-16,4 2 0 0,-3 1 0 0,3-4 0 16,0 0 0-16,0 1 0 0,3-1 0 0,-3-2 0 15,1-1 0-15,2-3 0 0,-3 0 0 0,4-3 0 0,-4-3 0 16,0 0 0-16,0 0 0 0,0-4 0 0,0 1 0 0,0 0 0 16,-3-4 0-16,3 1 0 0,-4 3 0 0,1 0 0 15,-1-4 0-15,1 4 0 0,-4 3 0 0,0 3 0 16,0 0 32-16,0 0 4 0,0 0 1 0,0 0 0 15,0 0-28-15,0 0-9 0,0 0 0 0,3-3 0 32,1-1-24-32,3 8-12 0,0-4-3 0,0 3 0 0,4 0 39 0,-1 0 16 0,1-3 0 0,3 0-1 15,0 0-24-15,0-3-5 0,7-3-1 0,-7-1 0 16,4 1 15-16,0-3 0 0,-1-1 0 0,1 1 0 16,0-1 0-16,-4-2 0 0,-4-1 0 0,1 1 0 15,-1 2 48-15,-6-2 13 0,-1 6 3 0,1-4 0 16,-4 10-52-16,0-6-12 0,0 6 0 15,0 0 0-15,-7-6-48 0,0 2-13 0,0 4-3 0,0 4 0 16,0-1-102-16,-4 3-21 0,1 3-4 0,3 1-478 16,-4 2-96-16</inkml:trace>
  <inkml:trace contextRef="#ctx0" brushRef="#br0" timeOffset="197643.89">11031 10902 1497 0,'-3'-3'32'0,"3"-7"8"0,-7 4 0 0,0-3 4 0,3-1-36 0,1 4-8 15,-1-4 0-15,4 7 0 0,0 3 86 0,0 0 15 16,0 0 3-16,0-6 1 0,0 6-51 0,0 0-10 15,0 0-3-15,0 0 0 0,0 0-26 0,0 0-6 16,0 0-1-16,0 0 0 16,7 6-27-16,4 4-5 0,-4 2-2 0,3 1 0 0,-3 6 26 0,11-1 0 15,0 8 0-15,-1-1 0 0,8 0 0 0,3 3 0 16,4 3 0-16,3 4 0 0,1 6 0 0,-1 6 19 16,4 3-3-16,3 6-1 0,-14 1-15 0,4-7 8 15,3 0-8-15,1 6 0 0,-1 1-8 0,4 9-8 0,3 3-2 16,0 0 0-16,-3-10 52 0,0-5 10 0,-4 2 3 15,-7 4 0-15,-3 2-19 0,0-2-3 0,-1-4-1 16,1 4 0-16,-4-10-24 0,1 0 0 0,-1 3-12 16,0 7 12-16,0-4 44 0,4 4 16 0,-1-7 3 0,-2 1 1 15,-1-7 0-15,-4-3 0 0,5-4 0 0,-5 1 0 16,1-6-75 0,-4 2-14-16,0-5-3 0,-3-4-1 0,-4-3 29 0,3-6 8 0,-3 0 1 15,0-10 0-15,0 0 1 0,-7-6 0 0,0-3 0 0,0 0 0 16,0 0-10-16,0-6-11 0,-7-6 3 0,7-7-762 15,-7-3-152-15</inkml:trace>
  <inkml:trace contextRef="#ctx0" brushRef="#br0" timeOffset="198907.21">11070 10899 836 0,'0'0'24'0,"0"0"4"0,0 0-28 0,0 0 0 0,0 0 0 0,0 0 0 16,0 0 57-16,0 0 6 0,4-3 1 0,3-4 0 15,0 1 0-15,-4 0 0 0,8-1 0 0,3-2 0 16,0-4 0-16,4 4 0 0,6-3 0 0,5-4 0 15,2 0-52-15,8 1-12 0,0-1 0 0,3-3 0 16,-3 0 54-16,4-3 8 0,6-3 2 0,14-6 0 16,1-1-15-16,3-2-2 0,0-7-1 0,11-9 0 15,-1 0-7-15,1 0-2 0,6 6 0 0,8-6 0 0,-18 6-45 16,7 0-10-16,8 0-2 0,2-6 0 16,-13 0 68-16,-4 3 14 0,4-4 2 0,3 8 1 0,-7 8-37 0,-7 1-7 15,0 5-1-15,-4 1-1 0,-10 3-8 0,-3 0-2 16,-1 0 0-16,1 3 0 15,-1 3-29-15,-3-3-7 0,-4 0-1 0,4 0 0 16,-7 0 46-16,-4 0 9 0,0 0 1 0,-3-3 1 0,-4 3-29 0,1 4 0 16,-1-4 0-16,3 3 0 0,-6 0 0 0,3 3 8 15,-3 1-8-15,0 2 0 0,-1 4 8 0,-6-1-8 16,0 4 0-16,-11 0 0 0,10-1 21 0,-13 4-1 16,3 0-1-16,0 0 0 0,-7 3 4 0,0 0 1 15,0 0 0-15,0 0 0 0,0 0-9 0,0 0-2 0,0 0 0 0,0 0 0 16,0 0-13-16,0 0 0 0,0 0 0 0,0 0 0 15,0 0-8-15,0 0-5 0,7 3-1 0,-3 0 0 16,3-3 3-16,-7 7 1 16,7-4 0-16,-7 3 0 0,3 3 10 0,4 1 0 0,0 2-9 0,-7 4 9 15,4 3 0-15,-1 0 0 0,8 6 0 0,-11 6 0 16,7-3 0-16,4 4 0 0,-4-1 0 0,0 0 0 16,3 4-8-16,-3-4-4 0,4 4-1 0,-4 2 0 15,4 4 13-15,-1 6 0 0,4 3-10 0,-7 4 10 16,8-4 8-16,-1-3 7 0,3 0 1 0,-6 3 0 15,10 0-16-15,-10 3 0 0,13 7 0 0,-6 3 0 16,0-7 0-16,-1-3 0 0,4 1 0 16,1 2 0-16,-5 4-11 0,4 6-5 0,-3 0 0 0,0 2-1 15,-4-8 27-15,3-3 6 0,-6-4 0 0,3 10 1 16,-3-4-17-16,3-6 0 0,-4 4-13 0,1-1 5 0,0-9 8 16,-4-6 9-16,3-3-1 0,-3 2-8 0,0-5 0 15,-3-1 0-15,-1-5 0 0,1 5-9 0,-1-2 9 16,1-1 0-16,-4-3 10 0,3-3-10 0,-3 0 0 15,0-6 0-15,0 0 0 0,0 0 0 0,0-4 0 0,-3-2 0 16,3-1 0-16,-4-2 0 0,1-1 0 0,-1-6 0 16,-3 4 0-16,4-1 0 0,-4 0 0 0,0 0 0 15,-4-2 0-15,0 5 0 0,1-6 57 0,-1 3 6 16,-3 1 1-16,-3-1 0 0,-1 0-52 0,-3 1-12 16,-4 2 0-16,-3-3 0 15,0 4-48-15,-1-1-13 0,1 0-3 0,-4 7 0 0,8-3 52 16,-8 2 12-16,4 4 0 0,-4 0 0 0,0 0 48 0,-3 0 13 0,-4 3 3 15,0 3 0-15,1-3-52 0,-5-1-12 0,4 1 0 16,1 0 0 0,2-3-27-16,-2 0-8 0,2 0-1 0,-6 0-1 15,-4-1 8-15,-3 1 1 0,-1-6 1 0,-3 2 0 0,4 4 73 0,3-6 14 0,-3 3 4 16,3-1 0-16,0 1-52 0,-7-4-12 0,0 7 0 0,-3-3 0 16,6 3 0-16,1 0 0 0,3-1 0 0,0 1 0 15,4-3 0-15,3 0 0 0,-7 2 0 0,0-2 0 16,0 0 0-16,1-1 0 0,2 1 0 0,1 0 0 15,7-4 0-15,-1 1 0 0,8-1 0 0,-4 1 0 16,11-4 0-16,-7 1 0 0,3-1 0 0,1 1 0 16,-1-4 0-16,7 0 0 0,1 0 0 0,-4 1 0 0,6-1 0 15,1-3 0-15,0 0 0 0,0 0 0 16,7 0 0 0,0-3 0-16,0 4 0 0,0-4 0 0,3 3 0 0,4-3 0 0,0 0 0 0,0 0 0 0,0 0 0 0,0 0 0 15,-3 0 0-15,-1 3 0 16,4-3-68-16,0 3-17 0,4-3-3 0,-1 3-1 15,4-3-114-15,0 3-22 0,11-3-5 16,-4-3-1-16</inkml:trace>
  <inkml:trace contextRef="#ctx0" brushRef="#br0" timeOffset="199606.16">14273 10541 1497 0,'0'0'32'0,"0"0"8"0,0 0 0 0,0 0 4 0,0 0-36 0,0 0-8 0,0 0 0 0,0 0 0 0,0 0 104 0,0 0 20 15,0 0 3-15,0 0 1 0,0 0-52 0,0 0-9 16,0 0-3-16,0 0 0 0,0 0-51 0,0 0-13 16,0 0 0-16,4-6 0 0,7 3-12 0,-1-3-6 15,4-1-1-15,0-2 0 0,7-1 19 0,1 1 11 16,-1-4-2-16,0-2 0 0,4-1 1 0,-8 0 0 16,4 1 0-16,-6-4 0 0,2 3-10 0,1 1 0 15,-11-1 0-15,4 3 0 0,-4 4 36 0,0 0 4 16,-4 2 2-16,4 1 0 15,-7 6-16-15,0 0-3 0,0 0-1 0,0 0 0 0,0 0 22 0,-7-6 5 0,4 3 1 16,-4 0 0-16,0-1-29 0,-1 4-5 0,-2 0-2 16,-1 4 0-16,4-4-14 0,-3 3 0 0,3 0 0 15,0 0 0-15,7-3-16 0,0 0-5 0,0 0-2 0,0 0 0 32,0 0-14-32,0 0-3 0,0 0-1 0,7 0 0 0,0 3 33 0,3-3 8 0,1 0 0 0,-1 0 0 15,5 0 0-15,-1 0 0 0,0 0 0 0,3 3 0 16,-3 3 0-16,1-2 0 0,-5 2 0 0,8 3 0 15,-11 1 0-15,-4-1 0 0,4 7 0 0,1-1 0 16,-8 4 0-16,0 0 0 0,-8 3 0 0,1 0 0 16,4-3 0-16,-11 0 0 0,7-1 0 0,3-2 0 15,-6 0-53-15,3-1-9 0,7-5-2 16,-11-1 0 0,11-2-173-16,0-1-35 0,0-6-8 0,0 0 0 15</inkml:trace>
  <inkml:trace contextRef="#ctx0" brushRef="#br0" timeOffset="199956.84">14831 9964 1497 0,'-4'-19'32'0,"1"10"8"0,-1 0 0 0,-3-7 4 0,4 3-36 0,-1-2-8 16,1 2 0-16,3 1 0 0,-4-1 132 0,1 4 24 0,3-1 4 0,-4 4 2 15,4 6-50-15,0 0-11 0,0 0-1 0,0 0-1 16,0 0-32-16,0 0-7 0,0 0 0 0,0 0-1 16,0 0-47-16,7 6-12 0,4 4 0 0,3 5 0 15,0 7 0-15,3 7 0 0,5 2 0 0,-5 3 0 16,1 1-10-16,-4-4 10 0,0 4-13 0,0-4 5 15,-3-6 8-15,-1 0 12 0,1-3-2 0,0-3-1 16,-1 0-72-16,-3 0-14 16,0-7-3-16,0 4-1 0,0 0-19 0,-3-7-4 15,-1 0-1-15,1 1 0 0,-4-7-126 16,0-3-25-16,0 0-4 0,0 0-169 0,0 0-34 0</inkml:trace>
  <inkml:trace contextRef="#ctx0" brushRef="#br0" timeOffset="200204.68">14990 10243 2066 0,'0'0'45'0,"-8"-3"10"0,1-3 1 16,4 0 3-16,-4-1-47 0,0-2-12 0,0 3 0 0,0 3 0 0,3-4 64 0,4 7 12 15,-3-3 1-15,3 3 1 0,0 0-57 0,0 0-11 16,3-6-2-16,1 0-8 0,-1-1 0 0,4 1-9 16,4 0-1-16,-4 0 0 0,3-4 2 0,5 4 0 15,-5-4 0-15,4 1 0 16,-3 0-20-16,3-1-4 0,0 1-1 0,0-4 0 0,0 4 33 0,-3-4 0 16,3 4 0-16,-7 0 0 0,4-1 44 15,-4 4 16-15,0 3 4 0,-4-4 0 0,1 7 0 0,3 0 0 16,-4 0 0-16,4 7 0 0,1-1-52 0,-5 0-12 15,8 4 0-15,-4 2 0 16,3 1-48-16,1-1-13 0,-4 4-3 0,3-3 0 16,-2 2 52-16,2-2 12 0,-3-1 0 0,0-2 0 15,0-1-54-15,-3-3-8 0,-1 1-2 0,4-4 0 16,-7 0-102-16,0-3-21 0,0 0-4 0,0 0-589 0</inkml:trace>
  <inkml:trace contextRef="#ctx0" brushRef="#br0" timeOffset="200341.68">15085 9764 1267 0,'0'0'28'0,"0"0"5"0,0 0 2 0,0 0 1 0,0 0-36 0,0 0 0 0,7 6 0 0,-4 3-556 16</inkml:trace>
  <inkml:trace contextRef="#ctx0" brushRef="#br0" timeOffset="200805.01">15395 9880 2239 0,'0'0'49'0,"0"-7"11"0,0 1 1 0,0 0 2 0,0 6-51 0,0-6-12 16,0 6 0-16,0 0 0 0,0 0 88 0,0 0 16 0,0 0 2 0,0 0 1 15,0 0-80-15,0 0-16 0,-7 0-3 0,0 6-8 16,4 0 0-16,-1 7 0 0,4-4 0 0,0 0 0 16,0 4-8-16,4-4-3 0,-1 4 0 0,-3-4 0 15,4-2 19-15,-4-1 4 16,3-3 1-16,-3-3 0 16,0 0-57-16,0 0-12 0,0 0-3 0,7-6 0 15,-3-1 23-15,-1 1 5 0,1-6 1 0,-1 2 0 0,1-2 16 0,-1 5 3 0,1-2 1 0,-4 0 0 16,0 2 10-16,3-2 9 0,-3 9-1 0,0 0-8 15,0 0 0-15,0 0-11 0,0 0 0 0,8 0 0 16,-1 0-9-16,0 3-1 0,0 3-1 0,0 1 0 16,3 2 2-16,-3 0 0 0,7 4 0 0,-3 0 0 15,-4-1 6-15,4 1 2 0,-1-1 0 0,-3 1 0 16,0-1 12-16,0 1 0 0,-3-1 0 0,0 1 10 16,-1-4 12-16,-3 1 2 0,0-1 1 0,-3 0 0 0,-1 4 24 15,0-4 5-15,-3-2 1 0,-3 2 0 0,-1 1-37 16,1-4-7-16,-1 3-2 0,0-3 0 0,1 1 13 15,-4-4 2-15,3 3 1 0,1-3 0 16,3 0-62 0,-4 1-13-16,4-1-2 0,-4-3-1 0,4 0-89 0,7 0-18 0,0 0-3 0</inkml:trace>
  <inkml:trace contextRef="#ctx0" brushRef="#br0" timeOffset="201770.89">15480 9616 1576 0,'0'0'35'0,"0"0"7"0,0 0 2 0,0 0 0 0,0 0-36 16,0 0-8-16,0 0 0 0,0 0 0 0,0 0 60 0,0 0 11 15,0 0 1-15,0 0 1 0,0 0-32 0,0 0-6 0,0 0-2 16,0 0 0-16,0 0 25 0,0 0 5 0,0 0 1 16,0 0 0-16,0 0 0 0,0 0 0 0,7 0 0 0,-4 0 0 15,5 0-53-15,-1 7-11 0,3-4 0 16,1 3 0-16,3 3 0 0,0 1 0 16,4 2 0-16,-4 4 0 0,3-7 0 0,-3 10 0 15,1-9 0-15,2 2 0 0,-6 1 0 0,3-4 0 0,-3 0 0 0,-1 1 0 16,-3-1 0-16,0-2 0 0,-3-1 0 0,3-3 0 15,-4 0 0-15,-3-3 0 0,4 6 0 0,-4-6 0 16,0 0 0-16,0 0 0 0,0 0 0 0,0 0 0 16,3-3 0-16,-3 3 0 0,4-3 0 0,-4 3 0 15,7-3-48-15,-4 0-12 16,-3 3-4-16,8-3 0 0,-5 0 52 0,-3 3 12 0,0 0 0 0,7-4 0 16,-7 4 0-16,4 0 0 0,3 0 0 0,-7 0-9 15,7 0 9-15,-4 0-13 0,4 0 5 0,-3-3 8 16,3 3 0-16,-7 0 0 0,7 0 0 0,0-3 0 15,0 3-13-15,-3-6 5 0,-1 0 8 0,4-1-13 0,-3 1 3 16,3 3 1-16,-7-10 0 0,7 1 0 16,-7 2-24-16,7-8-5 15,-4 8-1-15,-3-9 0 0,0 4 63 0,0-1 12 0,7 4 2 0,-7-10 1 0,-7 9-15 16,7-9-2-16,0 3-1 0,-3 4 0 0,-1-7 30 16,-6 3 5-16,10 0 2 0,-7 3 0 0,-4 1 13 0,4 2 2 15,7 1 1-15,-10-1 0 0,2 4-59 0,8 2-15 16,-10 1 0-16,10 6 0 0,0-6 0 0,0 6 0 15,0 0 0-15,0 0 0 0,0 0 0 0,0 0 0 16,0 0 0-16,0 0 0 0,-7 6 0 0,14 3 0 16,-7 4 0-16,7 0 0 0,-4 5 0 0,5 4 0 0,2 3 0 15,-3-3 0-15,4 7-13 0,-4-7-6 0,7-1-1 16,-11 1 0-16,12 4 20 0,-5-11-8 0,-3 4 8 0,4-3 0 31,-4-1-47-31,0-5-2 0,-4-1-1 0,4 1 0 16,1-1-55-16,-5-6-11 0,-3 3-3 0,0-6 0 0,0 0-58 15,0 0-12-15,0 0-3 0,0 0-486 0</inkml:trace>
  <inkml:trace contextRef="#ctx0" brushRef="#br0" timeOffset="201907.62">15907 9726 1267 0,'-7'-9'56'0,"-4"5"12"0,4-2-55 0,4 0-13 0,-5-4 0 0,1 4 0 15,4 0 105-15,3 6 19 0,0 0 3 0,0 0 1 16,0 0-52-16,0-9-9 0,0 9-3 0,3-7 0 16,-3 4-20-16,7-3-4 0,4 3 0 0,-4 3-1 15,7-7-63-15,-3 4-12 0,6 0-2 0,1-3-1 16,0 3-20-16,6-7-4 0,1 1-1 0,3-4 0 31,-3 1-102-31,7-4-21 0,-8 1-4 0,5-4-205 0,-5 0-42 0</inkml:trace>
  <inkml:trace contextRef="#ctx0" brushRef="#br0" timeOffset="202329.93">16344 9422 1958 0,'0'0'43'15,"0"0"9"-15,0 0 1 0,0 0 3 0,0 0-45 0,0 0-11 0,0 6 0 0,4 4 0 16,-4-1 0-16,0 3 0 0,3 4 0 0,1 0 0 0,-1 3 0 0,4 3 0 15,-3-7 0-15,3 4 0 16,0 0 0-16,0-7 0 0,0 1 0 0,0 0 0 0,-3-1 0 0,3-6 0 16,0 1 0-16,-4-1 0 0,1-3-18 0,-4-3-6 15,0 0 0-15,0 0-541 16,0 0-108-16</inkml:trace>
  <inkml:trace contextRef="#ctx0" brushRef="#br0" timeOffset="202759.7">16362 9390 2084 0,'-7'-15'46'0,"0"9"10"0,0-1 1 0,0-2 1 0,-4-1-46 0,0 1-12 15,4 0 0-15,0-1 0 0,0 4 25 0,4 3 3 16,-4-3 1-16,7 6 0 0,-4-4 8 0,4 4 2 16,0 0 0-16,0 0 0 15,0 0-63-15,0 0-12 0,0 0-2 0,0 0-1 16,0 0-71-16,7 0-14 0,4 0-4 0,-4 0 0 16,3 0 79-16,1 0 15 0,0 0 3 0,-1 0 1 15,4 0-4-15,-3 0-1 0,3 0 0 0,-3 0 0 0,-1 0 35 0,1 0 0 16,-1 0 0-16,-3 4 0 0,0-4 48 0,4 3 12 0,-7 0 4 15,3 0 0-15,0 0 0 0,0 0 0 0,-4 0 0 0,4 0 0 16,0 4-52-16,0-1-12 0,0 0 0 0,1 1 0 16,2-4 0-16,-3 0 0 0,4 3 0 0,-1-3 0 15,1-3 17-15,0 0 1 0,-1 3 0 0,-3-3 0 16,4-3-8-16,-1 0-2 0,1 0 0 0,-1-3 0 16,1-1 4-16,0 1 0 0,-4 0 0 0,3-4 0 15,-3 7 10-15,0-3 2 0,0-3 1 0,-3 2 0 16,-1 1-25-16,1 0 0 0,-4 6 8 0,0 0-8 15,0 0 40-15,0 0 5 0,4-3 2 0,3 3 0 16,-4 3-47-16,4-3 0 0,0 3-12 0,-3 0 2 0,3 0 10 16,3 4-10-16,-3-1 10 0,1-3-10 15,2-3-18-15,-3 0-4 0,4 3-1 0,-1-3 0 0,1-3 33 16,-4 0 0-16,4 0 0 0,3 0 0 0,-4-1 0 0,-3 4 0 16,4-3 0-16,-1 3 0 15,1-3-58-15,-4 3-5 0,4 3-1 0,-4 0 0 16,0 1-51-16,-4 2-10 0,4 3-3 0,-7 1 0 0</inkml:trace>
  <inkml:trace contextRef="#ctx0" brushRef="#br0" timeOffset="204443.96">12273 11915 1314 0,'0'0'37'0,"0"0"8"0,0 0-36 0,-7-4-9 0,0 1 0 0,7 3 0 15,-3-3 108-15,-5 0 19 0,5 0 4 0,-4 3 1 16,7 0-48-16,-7-3-8 0,0 0-3 0,0 3 0 15,3-4-19-15,-3 8-4 0,4-1-1 0,3-3 0 16,-7-3 14-16,7 3 2 0,-4 3 1 0,4-3 0 16,0 0-53-16,0 0-13 0,0 0 0 0,0 0 0 0,0 0-17 0,0 0-7 15,0 0 0-15,4 0-1 16,3 0-11-16,3-7-3 0,4 1 0 0,4-3 0 0,0 3 29 16,3-4 10-16,-4-2 0 0,5-1-9 0,2 0 1 0,4-5 0 15,4-1 0-15,7-3 0 0,7-3 8 0,0 0 0 16,3-3 0-16,0 2-8 0,-3 1 8 15,0 0 0-15,7-3 0 0,4-3 0 0,3 2 8 0,0-2 4 16,-8 0 1-16,8-4 0 0,-10-2-13 0,-1-1-15 16,4 0 3-16,4 1 1 0,-1 2 11 0,-3 4 0 15,0 3 0-15,-4 3 0 0,-3 0 0 0,-7 3 14 16,-4-3-2-16,4-1 0 0,-7 11-12 0,-1-4 0 0,-2 3 0 16,-1 1 0-16,-7-1 0 0,0 0 0 0,0 7 0 15,-6-4 0-15,-1 7 0 0,-4-3 0 0,1 2 0 16,-8 1 0-16,4 6 0 0,-7 0 0 0,0 0 0 0,0 0 0 15,0 0 54-15,0 0 8 0,0 0 2 0,0 0 0 16,0 0-52-16,0 0-12 0,-7 0 0 0,4 6 0 16,-1 1 54-16,4-7 8 0,-7 3 2 15,0 3 0-15,4-6-52 0,-1 6-12 0,-3 1 0 0,4-1 0 16,-1 0 0-16,4-3 0 0,-4 4 0 0,4-1 0 16,0 6 0-16,-3-2 0 0,6 2 0 0,-3 4 0 15,4-4-48-15,0 4-13 0,-1 3-3 0,4-3 0 16,0 2 52-16,0 4 12 0,0 7 0 0,4-1 0 15,-1 6 0-15,-2 1 0 0,-1-1 0 0,0 1 0 16,3-4 0-16,-3-3 0 0,0 1 0 0,0-4 0 16,-3 0 0-16,3-6 0 0,0 3 9 0,0-7-9 15,-3 1 8-15,-1 0-8 0,4-4 0 0,-7 1 0 0,4-1 0 16,-1-2 8-16,1-1-8 0,-4 0 0 0,0-2 0 16,0-1 9-16,0 0-9 0,0-3 8 15,0-3-8-15,-4 7-17 0,4-7 4 16,0 0 1-16,-3 3 0 0,-4 0 0 0,0 0 0 0,0-3 0 0,-1 3 12 15,-2-3 8-15,3-3 0 0,-7 3-8 0,0 0 11 0,0 0-11 16,-4 0 10-16,0 0-10 0,1 6 0 0,-5-3 0 16,5 4 0-16,-4-1 0 0,-1 3 13 0,1 7-3 15,0-3-1-15,3 2 0 0,-3 4-9 0,0-3 0 16,-4 3 0-16,1 3-11 0,3-7 11 0,-4 4 0 16,0 3 0-16,-7 0 0 0,4-6 0 0,0-1-10 15,3-2 10-15,-10 3-10 0,10-4 10 0,-3 1 0 0,3-1 0 16,1 1 0-16,-1 2 0 0,0-2 0 0,-3 3 10 15,-4-1-10-15,1 1 8 0,-1 3-8 0,0 0 0 16,-7-1 0-16,8 1 0 0,-5-3 0 0,5 3-11 16,-5-4 11-16,8 1 17 0,0-3 11 0,3 2 3 0,-3-2 0 15,3-1-22-15,-3 1-9 0,3-1 8 0,-3-2-8 16,0-1 28-16,0 1 1 0,3-1 0 16,-3 0 0-16,3-2-29 0,4 2 0 0,0 1 0 0,0-1 0 15,3-6-14-15,0 3-9 0,4-3-1 0,-4 4-1 16,8-4 25-16,-4 3 0 0,3-3 0 0,4 0 0 15,-3 1 15-15,2-1 8 0,1 0 1 0,0-3 1 16,4 3-37-16,-4 0-7 0,7-3-1 0,-4 3-1 16,4-3 21-16,-7 3 0 0,7-3 0 0,0 0 8 15,0 0 8-15,0 0 0 0,0 0 1 0,0 0 0 0,0 0-17 0,-3 4 0 16,3-4 0-16,0 0 0 0,0 0 0 16,0 0 0-16,0 0 0 0,0 0 0 0,0 0 0 0,0 0 0 15,0 0 0-15,0 0 0 0,0 0 0 0,0 0 0 16,-4-4 0-16,-3 1 0 0,7 3 55 0,-3-3 7 15,3 3 2-15,-7-6 0 0,-1 0-52 0,1-7-12 16,4-3 0-16,-1-2 0 16,-3 2 0-16,-3-6 0 0,3 0 0 0,0-6 0 15,0 0-48-15,0-4-13 0,-1-2-3 0,-2 2 0 0,3 1 82 16,0 6 16-16,0 0 3 0,-7 0 1 0,3 3-10 0,4 3-1 16,-4 3-1-16,4 1 0 0,0 2-26 0,0 1 0 15,4 2 0-15,-4 1 0 0,0 2 0 0,3 1 0 16,0 3 0-16,4 3 0 0,0 0 0 0,0 0 0 15,0 0 0-15,0 0-11 0,-3-3 11 0,3 3 0 16,0 0 10-16,0 0-10 16,0 0-45-16,0 0-15 0,0 0-4 0,0 0 0 15,0 0-54-15,0 0-11 0,7 3-3 0,0-3-573 0,0-3-115 0</inkml:trace>
  <inkml:trace contextRef="#ctx0" brushRef="#br0" timeOffset="206031.73">11564 11084 1074 0,'0'0'30'0,"0"0"8"0,0 0-30 0,0 0-8 15,0 0 0-15,-3-7 0 0,-1 1 104 0,4 6 19 16,0 0 4-16,0 0 1 0,0 0-52 0,0 0-9 16,0 0-3-16,0 0 0 0,0 0-10 0,0 0-2 15,0 0-1-15,0 0 0 0,0 0-36 0,0 0-7 16,0 0-8-16,0 0 11 0,7 3-11 0,0 0-17 15,0 4 4-15,4 2 1 0,-1 0 4 0,4 4 8 16,1 3-13-16,-1 2 5 0,3 4 8 0,1 0 0 16,0 0 0-16,-1 3 0 0,-3 1 0 15,4-5 0-15,-4 1 0 0,0 0 0 0,-3-3 0 16,3 0 0-16,-4-3 0 0,1-4 0 0,0 1 21 0,-4-1 3 16,0-2 1-16,0-1 0 0,-4 1-25 0,1-1-19 15,-1-3 3-15,1 0 1 0,-4-2 15 0,0-4 16 16,0 0-3-16,0 0-1 0,0 0-2 0,0 0-1 0,0 0 0 15,0 0 0-15,0 0 1 0,0 0 0 16,0 0 0-16,0 0 0 0,3 0 7 0,-3 0 2 0,7 0 0 0,-3-4 0 16,0 4-9-16,3-3-2 0,-7 0 0 15,7 3 0-15,-4-3-8 0,1 0 0 0,3 3 0 16,0-3-11-16,3 0 11 0,1-4-10 0,0 1 10 0,3 3-10 31,0-3-19-31,3-1-4 0,1 1-1 0,3-3 0 0,4-1 51 0,3 1 11 0,0-4 1 16,1-2 1-16,2 2-18 0,-2-3-3 0,2-2-1 0,1 2 0 15,-7-3 15-15,3 0 2 0,0 1 1 0,4-1 0 16,3 0-26-16,-3 3-9 0,7 1 0 0,-4-1 0 16,4 3 17-16,-7 1 3 0,3 2 1 0,4-2 0 0,-11 2 0 15,4-2 0-15,-4 3 0 0,7-4 0 16,-3 0-12-16,3-2 12 0,0 2-12 0,1-2 12 16,3-1-12-16,-4-3 0 0,0 3 0 0,0-6 0 0,1 4 23 0,-5-4-1 15,-2 0 0-15,2-3 0 0,-2 3-2 0,2 3 0 16,-2-3 0-16,2 0 0 0,-2 3-20 0,-1 3 0 15,0 4 0-15,0-4 0 0,-3 4 0 0,0-1 0 16,-8 4 0-16,1-4 0 0,0 7 35 0,-1 0 2 16,-3-4 1-16,4 4 0 0,-4-7-28 0,-3 10-10 15,-1-9 0-15,1 6 9 0,-1-1-9 16,-3-2 0-16,1 3 0 0,-1-1 0 0,0-2 0 0,0 3 12 16,0-1-12-16,0 1 12 0,-4 3-12 0,4-3 0 15,-3 3 0-15,-1-4 0 0,-3 7 0 0,4-3 0 16,-1 0 0-16,-3 3 0 0,0 0 16 0,0 0 0 0,0-6 1 0,0 6 0 15,0 0-9-15,0 0-8 0,0-7 12 16,0 1-12-16,0 0 0 0,0 0 0 0,-3-1 0 16,-1-2-12-16,1-4 12 0,3 4 0 0,-4-7 0 15,1 1 0-15,-1-1 0 0,1-3 0 0,3-3 0 16,-4 0 0-16,1 3 0 0,-1 1 0 0,4-1 0 0,-3 0 0 16,-4 3 0-16,3 1 0 0,1-4 0 0,-4 0 0 15,-1 3 0-15,1-2 0 0,-3 2 0 0,-1 0 0 16,-3 1 0-16,0-1 0 0,0 3 0 0,0-2 0 15,-4 2 0-15,4 1 0 0,-4-1 0 0,4 7 0 16,-3-7 0-16,6 7 0 0,-3 0 0 0,3 2 0 16,-3-2 0-16,4 6 0 0,-1-6 0 0,4 6 0 15,0 0 0-15,0 0 0 0,7 0 0 0,-7 0 0 16,7 0 0-16,-4 6 0 0,-3-6 0 0,4 6 0 0,-1-2 0 0,-3 2 0 16,4-6 0-16,-1 6 0 0,-3 0 0 15,4 7 0-15,-1-10 0 0,-3 3 0 16,3 7-54-16,-3-7-8 0,0-3-2 0,0 10 0 15,-3-7 103-15,-1 4 20 0,4-4 4 0,-4 0 1 0,1 10-52 16,-4-10-12-16,3 7 0 0,-3-1 0 0,-4-2 0 0,1-4 0 16,-4 6 0-16,-4-2 0 0,0-4 0 0,-3 7 0 15,-4-4 0-15,1 4 0 0,-1-1 0 0,-4 1 0 16,5 2 0-16,-5 1 0 16,5 3-48-16,-1 3-13 0,-3-3-3 0,-4 6 0 15,-3 0 52-15,-1 0 12 0,1-3 0 0,-4 3 0 16,7 0 0-16,-3-3 0 0,7 3 0 0,-4 0 0 15,-4-3 0-15,1 0 0 0,0 0 0 0,-8 3 0 0,5-3 0 0,-5 3 0 16,8 3 0-16,-1 4 0 0,8-4 0 0,0 0 0 0,3-3 0 16,4 3 0-16,-4-6 48 0,4 0 13 0,0-3 3 15,0 0 0-15,-1 0-52 0,5-4-12 0,-1-2 0 0,0 3 0 16,8-7 0-16,-1 0 0 0,0 1 0 0,8-4 0 16,-1 0 0-16,4 1 0 0,0-4 0 0,7-3 0 15,0 0-100 1,0 0-22-16,0 0-5 0,4 3-1 15,3 0 52-15,0 0 9 0,0-3 3 0,7 0 0 0,0 3-103 0,4-3-20 16,20 3-4-16,-9 4-1 0</inkml:trace>
  <inkml:trace contextRef="#ctx0" brushRef="#br0" timeOffset="209817.94">13356 12448 1497 0,'0'0'32'0,"0"0"8"0,0 0 0 0,0 0 4 0,0 0-36 0,0 0-8 0,0 0 0 0,0 0 0 16,0 0 45-16,0 0 7 0,0 6 2 0,0-3 0 15,0 6-35-15,4-2-7 0,-4 5-2 0,0 1 0 16,7 6-10-16,-4 3 0 0,4-1 0 0,-3 8 0 0,3-1 0 0,-4 0 0 16,1 0 0-16,0 1 0 0,-8-4 33 0,11 0 5 15,-7-3 1-15,-3 0 0 0,3 0-25 0,-4-4-5 16,4 1-1-16,-4 3 0 16,1-6 0-16,-1 3 0 15,1-4 0-15,-1 1 0 0,1-3 0 0,-1-1 0 0,1-6 0 0,3 1 0 16,-4-1-8-16,4-6 0 0,0 0 0 0,0 0 0 0,-7-3 46 0,4-3 4 15,-1-4 1-15,-3 1 0 0,4-4-31 16,-5 1-5-16,5 2-2 0,-4 1 0 0,3-7 41 0,-3 7 8 16,4-1 2-16,-4 1 0 0,3-1-22 0,-3 1-4 15,4 3-1-15,3 6 0 0,0 0-5 0,0 0-2 16,0 0 0-16,0 0 0 0,0 0-30 0,0 0 0 16,0 0 0-16,0 0 0 0,-4 6-10 0,1-3-8 0,-1 3-2 0,4 1 0 15,4-1 6-15,-4 0 1 0,7 1 0 16,-4-4 0-1,4 3-17-15,0-3-3 0,0 0-1 0,4-3 0 0,-1 3 34 0,5-3 0 16,-1 0 0-16,0-3 0 16,0 0-35-16,4 0 0 0,-1 0 0 0,1 3 0 15,-4-3-65-15,4 3-12 0,-4 0-4 0,3 3-493 0,-3 0-99 16</inkml:trace>
  <inkml:trace contextRef="#ctx0" brushRef="#br0" timeOffset="210353.92">13229 13614 1652 0,'0'0'36'0,"0"0"8"0,0 0 2 0,0 0 0 0,0 0-37 0,-3 0-9 0,-4-3 0 0,0 3 0 16,7 0 107-16,-8 0 19 0,5 0 4 0,-4 0 1 15,0 3-39-15,0 0-8 16,3 0-2-16,-3 4 0 0,0-4-74 0,0 6-8 0,4 1-14 0,-4 2 3 16,7 4 11-16,-4-4 14 0,4 4-3 0,0 3-1 31,0-10-30-31,4 4-7 0,3 2-1 0,-4-5 0 16,8 2-6-16,-4-5-2 0,3 2 0 0,-3-6 0 0,4 0 52 0,3-3 11 0,-3 0 1 0,-4-6 1 15,7 0-15-15,-4-1-3 0,1-2-1 0,0 0 0 16,-1-1 12-16,-3-2 2 0,4-1 1 0,-8-3 0 15,4 1-25-15,-7 2 0 0,4 1 0 0,-8-4 0 16,4 0 56-16,-7 7 7 0,4 0 1 0,-8-4 0 16,4 7-52-16,-3-4-12 0,-1 1 0 0,0 3 0 15,1 3 0-15,-1-1 0 16,4 1 0-16,-3 3 0 0,3 0-76 0,-1 3-17 0,8-3-4 16,0 0-1-16,0 4-190 0,0 2-37 0,4 6-8 0,-4-12-2 15</inkml:trace>
  <inkml:trace contextRef="#ctx0" brushRef="#br0" timeOffset="210781.93">13540 13492 1796 0,'0'0'40'0,"0"0"8"0,0 0 1 0,3 6 1 0,4-3-40 0,-3 7-10 15,6-1 0-15,1 0 0 0,-1 7 24 0,1 0 2 0,0-1 1 0,-1 1 0 16,1 3-19-16,-1-3-8 15,-3-1 0-15,4 4 8 16,0-3-8-16,-1-1 0 0,1 1 9 0,-4 0-9 0,3-7 8 0,-3 4-8 0,-3-1 8 0,3 1-8 16,-3-4 11-16,-1-3-3 0,1 1 0 0,-4-1 0 15,0-6 35-15,0 0 6 0,0 0 2 0,0 0 0 16,0 0 21-16,-7 0 4 0,0 0 0 0,-4 0 1 16,0-3-60-16,1-3-17 0,-1 2 0 0,1-5 8 15,-1 3-8-15,-3-7 0 0,0 7 0 0,0-13 0 16,0 3 28-16,-1 1 3 0,1 2 1 0,-3-9 0 15,3 4 3-15,0-4 1 0,3 0 0 0,-3 0 0 16,7 0-36-16,0 0 0 0,3 6 0 0,1-3-12 16,3 4 28-16,3-1 5 0,1 3 2 0,3 1 0 15,0 2-23-15,3 4 0 0,5-3 0 0,-1 6 0 16,0-4-8-16,0 4 0 0,0 3 0 0,0 0 0 16,0 3-2-16,-3 0 0 0,3 1 0 0,-7 2 0 15,4 0-2-15,-8 7-1 0,4-7 0 0,0 3 0 16,-7 4-13-16,4-4-2 0,-4 4-1 0,0 3 0 15,0-4-57-15,-4 4-11 0,1-4-3 0,-4 1-583 16,3-1-117-16</inkml:trace>
  <inkml:trace contextRef="#ctx0" brushRef="#br0" timeOffset="211229.1">13533 13191 1807 0,'0'0'40'0,"3"-7"8"0,-3 7 1 0,0-6 2 0,0 6-41 0,0 0-10 0,4-3 0 0,-4 3 0 15,0 0 86-15,7-3 15 16,0 3 3-16,0 0 1 16,0 3-73-16,3 3-14 0,5 1-3 0,-5-1-1 0,4 6-14 0,0 1 0 15,0 3 0-15,1-4 0 0,-1 4 0 0,3-4-16 0,-3 1 1 0,4-1 1 16,0 1 14-16,-4-4 0 0,3 1 0 0,-2-1 0 16,-1 1 0-16,0-4 0 0,0 3 0 0,-4-6 0 15,-2 4-54-15,-1-1-8 16,0-6-2-16,-7 0 0 0,0 0-16 0,0 0-4 0,0 0-1 0,0 0 0 15,0 0-18-15,-7 0-3 0,-4-6-1 0,4 3 0 16,-7 3 86-16,3-4 21 0,1-2 0 0,-4 3 0 16,3 0 98-16,-3 0 24 0,3 0 5 0,4 3 1 15,0-4-52-15,7 4-9 16,0 0-3-16,0 0 0 0,0 0-10 0,0 0-2 0,0 0-1 0,0 0 0 16,4-6-51-16,-1 0-9 0,4 0-3 0,0-1 0 0,0 4 30 15,4-3 6-15,0 0 0 0,-4-1 1 0,3 4-25 16,1 0 0-16,-1-3 0 0,1 3 0 0,0 3 44 15,-1-3 3-15,1 3 1 0,-1 0 0 0,1 3-23 16,3 0-4-16,-3 0-1 0,-1 3 0 0,4 1-20 16,-3 2 0-16,-1-3 0 0,-3 4-8 0,11-1 8 0,-7 4 0 15,-4-1 0-15,0 1 0 0,7-1 0 0,-11-2 0 16,8 2 0-16,-4-2 0 16,0-1-55-16,0-3-9 0,-3-3-1 0,-1 1-944 0</inkml:trace>
  <inkml:trace contextRef="#ctx0" brushRef="#br0" timeOffset="211366.73">13822 13131 2419 0,'-4'-9'53'0,"-10"2"11"0,11-2 3 0,-11 3 1 0,10 0-55 0,1-1-13 0,-5 4 0 0,8 3 0 16,0 0 54-16,0 0 8 0,0 0 2 0,0 0 0 31,0 0-103-31,0 0-20 0,0 0-4 0,0 0-1 0,8 6-103 0,-1 4-21 0,7-4-4 0</inkml:trace>
  <inkml:trace contextRef="#ctx0" brushRef="#br0" timeOffset="212018.98">14083 13112 2106 0,'0'0'46'0,"0"0"10"0,0 0 1 0,0 0 3 0,0 0-48 16,0 0-12-16,0 0 0 0,0 0 0 0,0 0 108 0,0 0 20 15,0 0 4-15,0 0 1 0,0 0-49 0,0 0-11 16,0 0-1-16,0 0-1 0,0 0-48 0,0 0-10 16,0 0-1-16,3 7-1 0,-3-4-28 0,4 3-6 15,3-3-1-15,-3 3 0 16,3-2-12-16,-4-1-4 0,1 0 0 0,-1 0 0 0,4 0 40 0,-3 0 0 16,-4-3 0-16,0 0 0 0,3 0 0 0,-3 0 0 15,0 0 0-15,0 0 0 16,0 0-59-16,0 0-4 0,0 0-1 0,0 0 0 15,0 0 28-15,7 0 4 0,-7 0 2 0,4-3 0 16,3 3-3-16,-4-3-1 0,5 3 0 0,-1 3 0 0,3-3 34 0,-3 6 0 0,4 1 0 0,-1-4 0 16,1 3-14-16,0 0 4 0,-4-3 1 15,3 4 0 1,1-4-37-16,-4 0-7 0,3 0-2 0,-3 0 0 16,4-3-7-16,-4 0-2 0,0 0 0 0,-3-3 0 0,3 0 52 0,0-3 12 0,0 3 0 15,0-4 0-15,-4-2 0 0,1 3 0 0,3-4 0 0,-3 1 0 16,-1-1 0-16,1-2 0 0,-1 2 0 0,-3 1 0 15,4 0 48-15,-1-1 13 16,1 4 3-16,-1 0 0 0,1-1 0 0,-1 1 0 0,4 3 0 0,-3 3 0 16,-1-3-52-16,4 3-12 0,1 3 0 0,-1-3 0 15,0 6 0-15,0-3 0 0,3 4 0 0,-3-4 0 16,4 3 0-16,-1-3 0 0,-2 0 0 0,2 1 0 16,-3-1-48-16,0 0-13 0,0 0-3 15,0-6 0-15,0 3-102 0,0-3-21 0,1 0-4 0,-5-4-1 16,4 1 52-16,-3 0 9 0,3-4 3 0,-7 1 0 15,3-1 80-15,1 1 16 0,-4 0 3 0,3-1 1 0,-3 1 198 16,0-1 40-16,4 4 8 0,-4 0 2 0,0 6-14 0,0 0-2 16,0 0-1-16,0 0 0 0,0 0-69 0,0 0-14 15,0 0-2-15,0 0-1 0,0 0-93 0,0 0-24 16,3 6 0-16,1 4 0 0,3-1 0 16,0 7 0-16,-4-4 0 0,5 1 0 15,2 2-98-15,-3-2-24 0,0 0-5 0,0-4-1 16,0 0 52-16,0-2 9 0,-3-1 3 15,3 0 0-15</inkml:trace>
  <inkml:trace contextRef="#ctx0" brushRef="#br0" timeOffset="212494.86">14503 12780 1926 0,'-11'-3'42'0,"11"3"9"0,-7 0 1 0,7 0 3 0,-3 0-44 0,3 0-11 0,0 0 0 0,0 0 0 16,-4 6 0-16,4-6 12 0,0 0-12 0,0 0 12 15,0 6-12-15,0-6-11 0,7 4 3 0,0-1 0 16,4-3 8-16,-4-3 0 16,0 3 0-16,0-7 0 0,0 4 63 0,0-3 8 0,4 0 1 0,-4-1 1 15,0 4-58-15,-4-3-15 0,4 3 0 0,0-4 0 16,-3 4 0-16,-4 3 0 0,7 0 0 0,-7 0 0 0,7 3 0 16,-4 4 0-16,5-1 0 0,-1 3 0 15,0 4-139-15,0 0-30 0,-4 2-7 0,4-2 0 16,0-1-76-16,4 1-16 0,-4-1-2 0,4 1-1 0,-1-7 217 0,1 4 43 15,-1-4 11-15,1-3 0 0,3 3 49 0,-3-6 12 16,3 3 3-16,-4-3 0 0,4 0 51 0,-3 0 10 16,3-3 3-16,-3 0 0 0,-4 0 51 0,3-3 10 15,-3 3 3-15,-3-4 0 0,-1 1-103 16,1 3-20-16,-1-3-4 0,1-1-1 0,-4 7-51 16,4-3-13-16,-4-3 0 0,3 0 0 0,-3 6 0 0,4-3 0 15,-1-4 0-15,1 1 0 0,3 3 0 0,-4-3 0 16,8-1 0-16,-4 4 0 0,0-3 0 0,0 3 0 15,4-3 0-15,-4-1 0 0,3 1 0 0,-3 0 0 16,-3-1 0-16,3 1 0 0,0 0 0 0,0-4 0 0,-4 4 0 16,1-3 0-16,3 3 0 0,-3-4 0 0,-1 4 0 15,1 0 0-15,-4-1 0 0,3 1 0 0,-3 6 0 16,0-3 0-16,0 3 0 0,0 0 0 0,0 0 0 0,0 0 0 31,0 0-100-31,0 0-22 0,7 3-5 0,-7 0-445 0,4 7-88 0</inkml:trace>
  <inkml:trace contextRef="#ctx0" brushRef="#br0" timeOffset="212867.04">13621 13990 1792 0,'-14'16'51'0,"7"-13"10"0,0 3-49 0,3-3-12 15,4-3 0-15,0 0 0 0,0 0 54 0,0 0 8 16,0 0 2-16,4-6 0 0,6 0-20 0,1-3-4 16,-1-4-1-16,8 0 0 15,0-2-39-15,6-1-13 0,4-6 0 0,11 0 0 16,0-3-11-16,3 0-1 0,8 3-1 0,-1-3 0 0,1 3 72 0,-5-3 14 15,5-3 4-15,10-4 0 0,0 1 0 0,0-3 0 16,0-7 0-16,0-3 0 0,-11 3-56 0,4 4-8 16,-4 2 0-16,4 1-10 0,-3 8 10 0,-4 1 0 15,-1 3 10-15,-6 0-10 0,-3 7 0 0,-8-1 0 0,0 4 0 16,-7 2 0-16,-7 1 0 0,0 2 0 0,-3 4 0 16,-4 0 0-1,0 0-148-15,-7 3-35 0,0 0-7 0,0 0-411 0,-3 9-83 0</inkml:trace>
  <inkml:trace contextRef="#ctx0" brushRef="#br0" timeOffset="-202611.9">10269 18085 1267 0,'0'0'28'0,"0"0"5"0,0 0 2 0,0 0 1 0,0 0-36 0,0 0 0 16,0 0 0-16,-3-3 0 0,3 3 109 0,0 0 15 0,0 0 4 0,0 0 0 15,0 0-52-15,0 0-9 0,0 0-3 0,0 0 0 16,0 0 0-16,0 0 0 0,0 0 0 0,0 0 0 16,0 0-23-16,0 0-5 0,0 0 0 0,7 6-1 0,-4 1-35 15,15 2 0-15,0 4 0 0,3-1 0 0,0 4 0 0,4 3 0 16,3 3-9-16,0 3 9 0,0 6-12 16,-10 0 2-16,10 4 1 0,-3 6 0 15,-4-10-60-15,-3 0-12 0,3-2-3 16,0-1 0-16,-3-3-127 0,-1-6-25 0,19 21-6 0,-8-14-1 15</inkml:trace>
  <inkml:trace contextRef="#ctx0" brushRef="#br0" timeOffset="-202236.86">10580 18198 1186 0,'0'0'33'0,"0"0"9"0,3 3-34 0,1 4-8 0,3-7 0 0,-4 3 0 15,4 0 80-15,1-3 15 0,-1 3 2 0,0-3 1 16,0-3-68-16,0 3-14 0,0-3-2 0,0-4-1 16,0 4 31-16,-4-3 5 0,1 0 2 0,0-1 0 15,-1-2-41-15,1-3-10 0,-4 2 0 0,0-6 0 16,0 4 0-16,0-4 0 0,-4 1 0 0,1-4 0 16,-1 0 44-16,0 0 8 0,1 0 0 0,-4 0 1 15,3 4-33-15,-3-1-8 0,0 0 0 0,4 4-1 16,-4-1 80-16,0 1 16 0,3 6 3 0,1-1 1 15,-1 1-30-15,4 6-5 0,0 0-2 0,0 0 0 16,0 0-2-16,0 0-1 0,0 0 0 0,0 0 0 16,0 0-82-16,0 0-16 15,4 9-3-15,-4 1-1 0,7 2-1 16,0 1-1-16,3 3 0 0,1-1 0 0,3 1 33 0,0 0 0 16,4 2 0-16,-1-2 0 0,1 0 0 0,3-1 16 0,-3 1-2 15,3 0 0-15,-3-1-34 0,-1 1-6 0,1 0-2 16,-1-4 0-16,-2 1-180 0,2 3-37 15</inkml:trace>
  <inkml:trace contextRef="#ctx0" brushRef="#br0" timeOffset="-201972.81">10894 17634 2188 0,'0'0'48'0,"0"0"11"0,0 0 1 0,-4-3 1 0,4 3-49 0,0 0-12 0,0 0 0 0,0 0 0 15,0 0 94-15,0 0 16 16,0 0 3-16,0 0 1 0,0 0-47 0,0 0-10 0,0 0-1 0,0 0-1 16,0 6-37-16,4 0-7 0,3 4-2 0,0 2 0 15,3 1-9-15,5 5-9 0,-1 1 9 0,0 0-13 16,0 3 13-16,-3 0-11 0,3 3 11 0,-4 3-10 31,1-3-22-31,3 4-5 0,-4-4-1 0,5 3 0 16,-1-6-72-16,0 0-14 0,-4 0-4 0,4-7-580 0,1 1-116 0</inkml:trace>
  <inkml:trace contextRef="#ctx0" brushRef="#br0" timeOffset="-201545.82">11116 17678 2084 0,'0'0'46'0,"0"0"10"0,-4-7 1 0,4 7 1 0,0 0-46 0,-3-3-12 0,3 3 0 0,0 0 0 0,0 0 128 0,0 0 23 15,0 0 5-15,0 0 0 0,0 0-73 0,0 0-15 16,0 0-4-16,0 0 0 0,3 3-51 0,1 7-13 16,7 2 0-16,-4-2 0 0,7 2 0 0,-4 1 0 15,1 2 0-15,7-5 0 16,-4 2-47-16,3-5-12 0,1 2-2 0,-4-6-1 16,0 0 22-16,4 1 4 0,-4-8 0 0,4 1 1 0,-4-3 11 0,0 0 1 15,0-4 1-15,-4-2 0 0,5-4 22 0,-8 0 0 16,0 1 0-16,-4-1 0 0,4 0-14 0,-7 4 5 0,4 2 1 15,-4-2 0-15,0 6 42 0,0 6 9 16,0-7 1-16,0 7 1 0,0 0-21 16,0 0-4-16,0 0 0 0,3 0-1 0,8 3-19 0,-11 4 0 0,7 2 0 0,4-3 0 31,-4 4-112-31,3-1-27 0,-3-2-5 0,0 2 0 16,4-6 64-16,-4 0 12 0,4-3 4 0,-4-3 0 15,3 0 13-15,1-3 3 0,3-4 1 0,-11 1 0 0,4-1 89 0,1-2 18 0,-5-4 3 16,1-3 1-16,-1-3 0 0,-3 0 0 0,0 1 0 0,0-1 0 15,-3 3 0-15,-4-3 0 0,3 3 0 0,-3 3 0 16,3 4 0-16,-3-1 0 0,0 4 0 0,0 3 0 16,4-1-9-16,-4 1-2 0,7 6 0 0,0 0 0 15,0 0-136-15,0 0-27 0,0 0-6 0,0 0-1029 16</inkml:trace>
  <inkml:trace contextRef="#ctx0" brushRef="#br0" timeOffset="-200985.84">12044 17148 1958 0,'0'0'43'0,"0"0"9"0,0 0 1 0,0 0 3 0,3-7-45 0,4 1-11 16,0 3 0-16,1-3 0 16,-5 0 0-16,4-1 0 0,4-2 0 0,-4 3 0 0,7-7 0 0,-4 0 0 0,1 1 0 0,-4-4 0 15,7 4 0-15,-3-4 0 0,-1 0 0 0,1 4 0 16,-4-4 14-16,0 7 1 0,0-4 0 0,-3 4 0 15,3-1-7-15,-4 4-8 0,-3 0 11 0,0-4-11 16,0 7 14-16,0 0-4 0,-3-3-1 0,-1 3 0 16,1-4 19-16,-4 7 4 0,0-3 1 0,-4 0 0 15,0 3 19-15,1-3 3 0,-1 3 1 0,-3 0 0 16,3 0 13-16,-3-3 3 0,4 3 1 0,3 0 0 16,0 0-45-16,7 0-8 0,0 0-3 0,0 0 0 15,0 0-27-15,0 0-6 0,0 0 0 0,0 0-1 16,0 0 17-16,0-3 0 0,7 0 0 0,3 0 0 0,1-4-17 15,3 4 0-15,0 3 0 0,0-3 0 0,0 0 9 0,0 3 8 16,1-3-12-16,-1 3 12 16,0 3-8-16,-4-3 8 0,1 3 0 0,0 0 0 0,-4 0-20 0,3 0 4 15,-3 4 0-15,-3-1 0 0,-1 3-6 0,1 4-1 16,-1-1 0-16,-3 1 0 16,4 3-14-16,-4 6-3 0,0-4-1 0,0 4 0 15,0 0-10-15,0-3-1 0,3 3-1 0,-3-3 0 16,0-3-139-16,-7-1-27 0,7-2-5 0,0-1-2 0</inkml:trace>
  <inkml:trace contextRef="#ctx0" brushRef="#br0" timeOffset="-199369.42">9758 18280 1393 0,'0'0'30'0,"0"0"6"0,-4-7 2 0,1 1 2 0,3 0-32 0,-4 3-8 16,4-7 0-16,0 4 0 0,-3 0 60 0,3 6 11 16,0 0 1-16,0 0 1 0,0-7-13 0,0 7-4 15,0 0 0-15,0 0 0 0,0 0-22 0,0 0-5 16,0 0-1-16,0 0 0 0,7-3 29 0,0 0 6 15,0 6 1-15,3 0 0 0,5 1-52 0,6 5-12 16,7 7 0-16,4 3 0 0,7 2 12 0,-1 5-1 16,1 2 0-16,0 0 0 0,-4 3-11 0,-3-6 0 0,0 10 9 15,3-7-9-15,-3 0 0 0,0-3-18 0,-1 4 3 16,5-4 1-16,-5 0 14 0,1 0 0 0,-4 3 0 16,0-6 0-1,1 3-72-15,-8-3-12 0,4 0-3 0,-8-3-509 16,-3-3-103-16</inkml:trace>
  <inkml:trace contextRef="#ctx0" brushRef="#br0" timeOffset="-198130">9645 18154 1497 0,'0'0'32'0,"0"0"8"0,3 0 0 0,12 0 4 16,-12 0-36-16,11-3-8 0,-3 0 0 0,3-3 0 0,4-1 53 0,3 4 9 16,3-12 2-16,8 2 0 15,3 1 4-15,8-7 0 0,3-3 1 0,3-6 0 0,-3-4-59 0,0-2-10 16,0-7 0-16,7-3-10 0,-1 6 10 0,8-2 0 16,7-1 0-16,-3-6 0 0,-11 6 49 0,3-9 12 15,1 3 3-15,6-10 0 0,1 10-64 16,-4 0-26-16,0 3 2 0,0-3 0 0,-11 7 24 0,-7-1 0 15,8-3 12-15,-1-6-4 0,1 3 7 0,-5 3 1 16,1 0 1-16,0 3 0 0,-4 7-17 0,-6 2 0 16,-1 1 0-16,-7 3 0 0,-3 3 0 0,-4 3 0 15,-3 0 0-15,-1 3 0 0,1 3 55 0,-4 1 7 0,-3 2 2 16,-1 4 0-16,-3 2-52 0,0-2-12 0,-3 6 0 16,-4 3 0-16,0 0 0 0,0 0 0 15,0 0 0-15,0 0 0 0,0 0 54 0,0 0 8 0,0 0 2 16,0 0 0-16,0 0 0 0,0 0 0 15,3 3 0-15,5 3 0 0,-5 1-52 0,4 2-12 0,0 0 0 16,4 1 0-16,-1 2-48 16,4 1-13-16,1 3-3 0,2-4 0 0,4 7 52 0,1-3 12 0,2-1 0 0,1 7 0 15,0 3 0-15,-1 4 0 0,-3 5 0 0,4 7 0 16,0 0 0-16,0-4 0 0,-1 1 0 0,-3-4 0 16,4-9 0-16,0 7 0 0,0 2 0 0,-1 1 0 15,-3-1 20-15,8 1 6 0,-8 2 2 0,3 1 0 16,1 0-45-1,0-7-9-15,-8 0-2 0,1 1 0 0,-7-10 28 0,6 3 0 0,-10-6 0 0,4-1 0 16,-4-2 0-16,0 0 0 0,-7-4 0 0,0-2 0 16,0 2 46-16,0-2 14 0,0-4 4 0,-7 3 0 15,0-2-52-15,3-1-12 16,-10 0 0-16,4 0 0 0,-8 1-48 0,4-1-13 16,-7 0-3-16,-4 0 0 0,0 1 103 0,-6-1 20 0,6 0 4 0,-3 4 1 0,0 2-52 15,-1-2-12-15,1 5 0 0,-4 1 0 0,1 3 0 0,-5 3 0 16,-2 0 0-16,-5 6 0 15,1-3-48-15,0 3-13 0,-1-3-3 16,1 0 0-16,7 4 52 0,-4-4 12 0,4 3 0 0,-4 3 0 16,-4-3-37-16,-3 7-5 0,1-1-1 0,-1 7 0 15,0-3 18-15,7-1 3 0,0-2 1 0,4-4 0 0,3 1 21 0,1-4 0 16,-5 0-9-16,5 0 9 0,-5-3 0 0,4-3 0 16,-3 3 0-16,0 1 9 0,3 2-9 0,4-3 0 0,-4 3 0 15,8-3 0-15,-5 0 0 0,12-3 0 0,-1-3 0 0,4 0 0 16,0-7 0-16,3 4 0 0,1-3 8 15,-1-7-8-15,4 3 16 0,0-6-1 16,0 4-1-16,0-1 0 0,3-3-6 16,4-3-8-16,0 0 11 0,-7 0-11 0,7 0 0 0,-7 3 0 0,7-3 0 0,0 0 0 15,-3 0 0-15,3 0-12 0,0 0 12 0,-7 0-12 16,7 0 12-16,0 0 0 0,-7 0 0 0,7 0 0 16,0 0 0-16,-8-3 0 0,5 3 0 0,-4-3 0 15,0 0 0-15,0 3 0 0,3-7 0 0,-3 1 0 16,0 3 0-16,-3-3 0 0,3 0 0 0,-8-4 0 15,5-2 8-15,-4-1-8 0,3-3 0 0,-7 4 0 16,-3-7-10-16,4 0-9 0,-5-3-1 0,-2 3-1 0,-1 1 68 16,4-4 13-16,0 3 4 0,-4 0 0 15,4 0-52-15,0 0-12 0,0-3 0 0,-1 7 0 0,-2-1 0 16,3-3 0-16,-4 7 0 0,0-4 0 0,4 0 0 0,3 4 0 16,1-1 0-16,-1 1 9 0,0-1-9 15,4 1 0-15,4 2 0 0,-1 1 0 0,1 3-9 16,-1-1 9-16,4 1 0 0,0 0 0 0,3 0-16 0,-3-1 4 15,4 1 1-15,-1 3 0 0,1-3-1 0,-1 2 0 16,4-2 0-16,0 0 0 0,0 6 0 0,0-6 0 16,0 6 0-16,-7-10 0 15,7 4-11-15,0 3-2 0,0 3-1 0,7-6 0 0,-7-4 13 0,0 7 2 16,0 3 1-16,0-6 0 16,-3-1-13-16,3 1-2 0,0 6-1 0,0-6 0 0,0 6 14 0,0-9 2 0,-4 2 1 15,4 1 0-15,0 6 9 0,-3-6 0 0,3-1 0 16,0 1-8-16,-4 0-8 0,1 0 0 0,-1-1-1 0,0 4 0 15,1-6 17-15,-1 6 0 0,1-4 0 0,-1 1 0 16,-3 3 0-16,4-3 0 0,-4 3 0 0,3-1 0 16,1 1 0-16,-1 0 0 0,-3 0 0 0,7 3 0 15,-3-6 0-15,3 6 0 0,-4-6 0 0,1 2 0 16,3 4 0-16,-8-6 0 16,8 6 0-16,-3-3 0 0,-1-3-72 15,4 6-10-15,-3-3-2 0,-1-4-514 0,4 7-102 0</inkml:trace>
  <inkml:trace contextRef="#ctx0" brushRef="#br0" timeOffset="-196342.86">9775 18148 1074 0,'0'0'30'0,"0"0"8"0,0 0-30 0,0 0-8 16,0 0 0-16,0 0 0 0,0 0 104 0,0 0 19 15,0 0 4-15,0 0 1 16,0 0-54-16,0 0-10 0,8 3-3 0,-5 3 0 0,4 4-46 0,4-1-15 16,-1 1 8-16,4-1-8 0,4 4 0 0,0 2 0 15,3 1-8-15,0 3 8 0,0 3-19 0,0-4 3 16,-3 4 0-16,3-3 0 15,-3 0-50-15,-4 0-10 0,4 0-1 0,-1-4-366 16,-3 1-73-16</inkml:trace>
  <inkml:trace contextRef="#ctx0" brushRef="#br0" timeOffset="-193572.59">9006 17123 1728 0,'0'0'38'0,"0"0"8"0,-7-7 2 0,4 1 0 0,-4 0-39 0,7 6-9 16,-7-6 0-16,7 6 0 0,0 0 118 0,0 0 22 15,0 0 4-15,0 0 0 0,0 0-59 0,0 0-12 16,0 0-2-16,0 0-1 0,0 0-23 0,0 0-5 16,0 0-1-16,0 0 0 0,7 3-33 0,0 3-8 0,3 3 0 0,15 1 0 15,-4 5 0-15,4 1 0 0,0 0 0 0,3 3 0 16,0-1 0-16,-3 1 0 16,-4 3 0-16,0 0 0 15,-3 0-49-15,3-3-12 0,-7 3-3 0,4 0 0 0,-1 0 52 0,1 3 12 0,-4-3 0 16,4 0 0-1,-4-3-71-15,-4 3-11 0,5-7-2 0,-5-2-1 16,-3-1-18-16,0-2-3 0,-3-1-1 0,-1-6 0 16,1 3-34-16,-4-6-7 0,0 0-2 0</inkml:trace>
  <inkml:trace contextRef="#ctx0" brushRef="#br0" timeOffset="-192839.97">9144 17232 1710 0,'-18'-9'37'0,"1"0"8"0,-4-4 2 0,-1 1 1 0,5-1-38 0,-1 0-10 0,8 4 0 0,-5 0 0 0,12-1 57 0,-4 1 10 15,7-1 1-15,0 4 1 16,3-3-106-16,4-1-22 0,8-2-4 0,2-4-1 16,1 0 52-16,6 1 12 0,8-7 0 0,0 0 0 15,0-3 0-15,0 0 0 0,3-4 0 0,7-5 0 0,4-4 0 0,7 1 0 16,3-10 0-16,11-13 0 16,-7 7 0-16,0-4 0 0,0 1 0 0,14-7 0 0,0 7 48 0,-3-7 13 15,-4-6 3-15,4-6 0 0,-8 12-64 16,4 7 0-16,4-4-16 0,-1-6 3 0,-10 7 13 15,-3-4 16-15,-4 0-3 0,3 4-1 0,-7 9-12 0,1 2 0 16,-1 5 0-16,4-1 0 0,-7 6 53 0,-4 0 8 16,-3 1 2-16,-7-1 0 0,-4 10-25 0,-7-3-5 15,-3 6-1-15,0 3 0 0,-8 6-4 0,-3 0-2 0,0 7 0 16,4-1 0-16,-11 4 18 0,7 3 4 0,-7 3 1 0,0 0 0 16,0 0 30-16,0 0 5 15,0 0 2-15,0 0 0 0,0 0-66 0,0 0-20 0,0 6 8 16,-7 4-8-16,7 2 0 0,7 4 0 0,-7 0 0 15,0 9 0-15,10-3-9 0,-3 6-3 0,1-3-1 16,2 3 0-16,8 3 13 0,-4 1-12 16,3-1 12-16,1 4-12 0,7 2 12 0,-4 7-9 0,4 3 9 0,6 0-8 15,-6-3-23 1,-4-6-4-16,0-1-1 0,1 1 0 0,-8-7 22 0,3-2 4 16,1-1 1-16,-7 0 0 0,3-3 9 0,-7 0 0 0,0 3 0 0,0-2 0 15,-4-1 0-15,1 3 0 0,-4-6 0 0,-4 3 0 16,-3-3-12-16,0 0-6 0,-3 0-2 0,-8-3 0 15,0-1-19-15,-3 1-4 16,-7-3-1-16,-4 3 0 0,-3-4 87 0,0 1 17 0,-1 0 3 0,-2-1 1 16,2 1-64-16,-2 3-20 0,-5-3 0 0,-6 5 0 15,-4 1 32-15,-4 4 7 0,1 2 1 16,0 3 0-16,3 0-20 0,7 1 0 0,-14 2 0 0,-7 1 0 0,3-4 0 0,4 7 0 16,4-1 0-16,-4 7 0 0,7 0 0 0,4 3 0 15,-8 0 0-15,-3 0 0 16,11-6-18-16,-4-3-7 0,4-1-2 0,-1-2 0 15,11-4 27-15,1-3 0 0,-1-3 0 0,0 4 0 0,4-1 0 16,3-3 0-16,-3 0 0 0,-4 3 8 0,7-6-8 0,0 0 9 16,8 0-9-16,-1-3 10 0,0-3 6 0,8-1 2 15,-1-2 0-15,7-4 0 0,-3-3-18 0,4 1 0 16,3 2 0-16,3-9 0 0,-3 3 0 0,7-3 0 16,0 0 0-16,0 0 0 0,0 0 0 0,0 0 0 15,0 0 0-15,0 0 0 16,0 0-48-16,0 0-12 0,0 0-4 0,0 0 0 15,0 0 12-15,7 0 3 0,4-3 0 0,-4 3-639 16,3 0-127-16</inkml:trace>
  <inkml:trace contextRef="#ctx0" brushRef="#br0" timeOffset="-192380.85">9694 16743 2023 0,'0'0'57'0,"0"0"13"0,-7-3-56 0,7 0-14 16,0 3 0-16,0 0 0 0,-7-3 93 0,7 3 16 15,-10-3 3-15,10 3 1 0,0 0-49 0,0 0-11 16,0 0-1-16,0 0-1 0,0 3-40 0,-7 3-11 0,3-3 0 16,4-3 0-1,4 10-18-15,-4-4-8 0,7 0-2 0,-7 0 0 16,10 1-3-16,-3-1-1 0,4-3 0 0,-4 3 0 15,7 1-5-15,-3-4-2 0,6 0 0 0,1 0 0 0,0 0 39 0,-1 0 0 0,-3 1 0 16,4-1 0-16,0 3 0 0,-1-6 18 0,-6 3-2 0,3 0 0 16,-4 0-8-16,1 0-8 0,-4 4 12 15,-3-1-12-15,-1 3 12 0,-3-2-4 0,-3 5 0 0,-1 1-8 16,-3 6-24 0,-4-1-12-16,-3 4-3 0,0 0 0 0,0 0-115 15,4-3-23-15,-8 0-5 0,7 0-346 0,-3-4-68 0</inkml:trace>
  <inkml:trace contextRef="#ctx0" brushRef="#br0" timeOffset="-192174.65">9927 16599 1717 0,'0'-6'37'0,"4"-4"8"0,-1 4 2 0,1-3 2 15,-1 2-39-15,1 1-10 0,-4 0 0 0,3 6 0 0,-3-6 92 0,4 6 16 16,-1 0 3-16,1 6 1 0,-1-6-40 0,5 3-7 15,-5 3-1-15,8 4-1 0,-1 2-35 0,1 4-6 16,-1 3-2-16,4 0 0 0,-3 2-20 0,3 1 0 16,0 3 0-16,-3-6 0 15,-1 0-98-15,1 0-24 0,-4-7-5 0,0 4-513 16,0 6-102-16</inkml:trace>
  <inkml:trace contextRef="#ctx0" brushRef="#br0" timeOffset="-191716.72">10216 16427 1601 0,'0'0'45'0,"-3"-7"11"0,-4 1-45 0,0 0-11 0,3-1 0 0,-3 1 0 15,4 0 94-15,-1 0 17 0,4 6 3 0,0 0 1 16,-3-3 10-16,3 3 3 0,0 0 0 0,0 0 0 16,0 0-52-16,0 0-9 0,0 0-3 0,0 0 0 15,0 0-51-15,0 0-13 0,0 0 0 0,3 6 0 16,1 0 0-16,-1 0 0 0,4 7 0 0,0-1 0 15,7 1 0-15,-3 0 0 16,0-1 0-16,3 1 0 0,0 2-12 0,-4 1-4 0,5-7-2 0,-1 1 0 16,0-1 29-16,0-3 5 0,-4 1 2 0,1-4 0 15,0-3-18-15,-1 0 0 0,1-3 0 0,-4-4 0 16,3-2-48 0,-3 0-12-16,1-1-4 0,-1-2 0 0,-4-1 52 0,1 1 12 15,-1-1 0-15,-3 1 0 0,0 2 48 0,0 1 13 0,0 2 3 16,-3-2 0-16,3 9-52 0,0 0-12 0,0 0 0 0,0 0 0 15,0 0 0-15,0 0 0 0,0 0 0 0,7 0 0 16,0 0-48-16,0 3-13 0,3 3-3 0,5-2 0 16,-1 2 52-16,-4-3 12 0,4 0 0 0,-3 3 0 15,3-6-54-15,-3 0-8 0,-1-3-2 0,-3-3 0 0,0 0 52 0,0-1 12 16,4 1 0-16,-4-3 0 0,4-4 0 0,-11 4 0 16,3-1 0-16,1 1 0 0,-4 0 48 15,0-1 13-15,0 4 3 0,0 6 0 0,-4-6 0 0,4 6 0 0,-3-7 0 16,3 7 0-16,-8-6-52 0,8 6-12 0,-7-3 0 15,7 3 0 1,0 0-202-16,0 0-43 0,0 0-9 0,0 0-2 0</inkml:trace>
  <inkml:trace contextRef="#ctx0" brushRef="#br0" timeOffset="-191171.57">11423 15850 1771 0,'-18'3'39'0,"18"-3"8"0,-10 3 1 0,3-3 2 0,0 3-40 0,-4-3-10 16,11 0 0-16,-7 3 0 0,-4-3 74 0,11 0 13 15,0 0 2-15,0 0 1 0,0 0-31 0,0 0-7 16,0 0 0-16,0 0-1 0,0 0-35 0,0 0-6 16,0 0-2-16,0 0 0 0,7-3-8 0,-3-3 0 15,10 0 0-15,-3-1-11 0,-4-2 11 0,3-1 0 16,8-2 0-16,-11-1 0 0,4-2 0 0,-4-1 0 16,3-3 8-16,-3 3-8 15,4-2 11-15,-4-1-3 0,0 3 0 0,-3 1 0 0,-1 2 5 0,1 4 1 16,-4-1 0-16,0 4 0 0,0-4 29 0,0 10 5 15,-4-6 2-15,1 3 0 0,3 3 2 0,-8-3 0 16,5 0 0-16,-4 0 0 0,3 3-26 0,4 0-5 0,-7 0-1 0,7 0 0 16,-7 0-9-16,7 0-3 15,0 0 0-15,0 0 0 0,0 0-17 0,0 0-4 0,0 0-1 0,0 0 0 16,7 3-23 0,-3 0-5-16,6 0-1 0,-3 0 0 0,4 0 35 0,3 0 8 0,0 1 0 15,0 2 0-15,-3-3 0 0,3 3 0 0,0 1 0 0,0-1 0 16,-3 3 0-16,-4 4 0 0,0-1 0 15,4 1 0-15,-8-1-21 0,4 4-3 0,-7 6 0 0,0-6 0 16,0 6-24-16,-3-4-6 16,3 1-1-16,-7 0 0 0,7-6-29 15,-4-1-7-15,0 1-1 0,1-4 0 0,-1 1-140 16,4-7-28-16,0 3-5 0,0-6-2 0</inkml:trace>
  <inkml:trace contextRef="#ctx0" brushRef="#br0" timeOffset="-190295.75">11843 15304 2473 0,'0'0'54'0,"0"0"11"0,0 0 3 0,-7-3 2 0,7 3-56 0,-4 0-14 16,-3 0 0-16,0 3 0 0,0 3 68 0,0 1 10 16,-4-1 2-16,4 6 1 15,0 1-90-15,0 3-19 0,0-1-3 0,4 1-1 16,-1 3 32-16,1 0 0 0,3-4 0 0,0 1 0 15,3 0-44-15,-3-4-8 0,7-6-3 0,-3 4 0 16,-1-7 3-16,-3-3 0 0,7 3 0 0,0-6 0 16,-3-3-5-16,3-1-1 0,-4-2 0 0,1-3 0 0,-1-4 45 0,1 0 13 15,0 4 0-15,-4-7 0 0,0 6 16 0,0-2 12 0,-4-1 1 16,0 3 1-16,1 4 19 0,3 0 4 0,0 2 1 0,0-2 0 16,0 9 2-16,0 0 1 0,0 0 0 0,0 0 0 15,0 0-33-15,0 0-8 0,3 0 0 0,5 6-1 16,2-3-28-16,1 4-6 0,3 2-1 0,-4 3 0 15,1-2-25-15,0 2-6 16,-1 1-1-16,1 3 0 0,-1-1 4 16,-3 1 1-16,4 3 0 0,-4 0 0 0,-3-4 47 0,-1 1 0 15,1 3 0-15,-1 0 0 0,-3-1 0 0,-3 4 0 0,-1-3 0 16,1 3-9-16,-1-3-7 0,-3 0 0 0,3-4-1 16,-3-2 0-16,4-4-30 15,-1-2-5-15,4-7-2 0,0 0 0 0,0 0 54 0,0 0 13 0,-7-3 2 0,4-7 0 16,-1 1 18-16,1-4 4 0,3-2 1 0,-4-4 0 0,4 3 15 15,0-3 3-15,4 0 1 0,-4 4 0 0,3-1-27 16,1 0-6-16,-1-2 0 0,1-1-1 0,-1 3-2 0,1-3 0 16,3 4 0-16,0-4 0 0,-4 0 12 0,5 3 3 15,-5-6 0-15,4 3 0 0,-3-2-22 0,3 2-4 16,-4 0-1-16,1 3 0 0,-4 1-9 0,3 2 0 16,-3 4 0-16,0-1 0 0,0 4 53 0,0 6 9 15,0 0 2-15,0 0 0 0,0 0-52 0,0 0-12 16,0 0 0-16,4 6 0 0,-4 4 0 0,3-1 0 15,1 7 0-15,3 3 0 16,0-4-48-16,-3 1-13 0,6 0-3 0,-6-4 0 16,3 1-11-16,3-4-2 0,-3-3-1 0,0 1 0 15,0-1 38-15,0-6 8 0,-3 3 2 0,3-3 0 0,0-3 20 16,-7 3 10-16,7-3-10 0,-3-4 10 0,-1 1 0 0,1-3 10 16,-1-4 0-16,1 4 0 0,-4-7 23 0,0 0 5 0,0 1 1 15,-4 2 0-15,4-6 1 0,-3 4 1 0,3-1 0 0,-4 4 0 16,1-1 3-16,3 4 1 0,-4-1 0 0,4 4 0 15,0 6-53-15,0 0-12 0,7-3-1 0,0 0-1 16,0 3 10-16,4 3 3 0,-1 0 0 0,5 0 0 16,-1 3-38-16,0-3-7 15,-4 1-2-15,5-1 0 0,-5-3-5 0,1 0-2 16,-1 0 0-16,1 0 0 0,-1-3 51 0,-2-4 12 0,2 1 0 0,-6 0 0 16,3 0 0-16,-4-1 8 15,-3 1 0-15,4-3-8 0,-4 2 31 0,0 1-1 0,0 0 0 0,0 6 0 0,-4-7 13 16,-6 1 2-16,3 0 1 0,0 3 0 0,-4 0 4 15,-3 3 1-15,3 0 0 0,-3 0 0 16,0 3-37-16,0 0-14 0,3 0 11 0,4 3-11 16,-7 1-54-16,11-1-17 0,-1 3-3 0,4-2-1 15,0-1-93-15,0 0-20 0,7 4-3 0,-7-10-1 16</inkml:trace>
  <inkml:trace contextRef="#ctx0" brushRef="#br0" timeOffset="-189751.64">12312 15006 2419 0,'0'0'53'0,"0"0"11"0,0 0 3 0,0 0 1 0,0 0-55 0,0 0-13 16,0 0 0-16,0 0 0 0,0 0 54 0,0 0 8 16,-4 3 2-16,1 4 0 0,-1 2-52 0,1 0-12 15,6 4 0-15,-3-4 0 0,0-2 0 0,0-1 0 0,4 0 0 0,-4-6 0 32,0-3-48-32,3 6-13 0,-3-9-3 0,0 0 0 15,4-4 0-15,-4 1 0 0,-4-7 0 0,4 4 0 0,0-4 52 0,0 0 12 0,0-3 0 0,0 4 0 16,0-4 0-16,0 3 0 0,-3 4 0 0,3-4 0 15,-4 0 48-15,4 4 13 0,0 2 3 0,0-2 0 16,0 2-52-16,4 1-12 0,-4 3 0 0,3 0 0 16,1 2 54-16,-1 1 8 15,5 3 2-15,-1 0 0 0,3 0-52 0,1 3-12 0,-1 1 0 0,4 2 0 16,1-3-100-16,-1 6-22 0,0-2-5 0,0 2-1 16,0-3 52-16,0 1 9 15,-3 2 3-15,-1-3 0 0,1 0 51 0,-4 1 13 0,-4-1 0 0,-3-6 0 0,0 0 0 16,0 0 0-16,0 0 0 0,0 0 0 0,0 0 0 0,0 0 0 15,0 0 0-15,0 0 0 0,0 0-23 0,0-6-1 16,-3-1-1-16,3-5 0 0,-4 3 40 0,4-4 8 16,-3-3 1-16,3-2 1 0,-4 2 31 0,1-9 7 15,3 0 1-15,-4 0 0 0,1-4 51 0,-1 1 10 16,1 3 3-16,-4 3 0 0,3 0-52 0,-3 3-9 16,0 4-3-16,0-1 0 0,0 3 4 0,3 4 1 15,-3 0 0-15,0 2 0 0,0 4-28 0,4 0-5 16,-4 0-2-16,3 3 0 0,1 0-8 0,-1 3-2 15,0 0 0-15,1 0 0 0,3 7-24 0,-4-4 0 16,4 3-14-16,4 4 5 0,-4 0 9 0,3 2 12 16,5 4-2-1,-1 3-1-15,0 0-58 0,3 3-12 0,1 0-3 0,3 0 0 16,-3-3-51-16,6 3-10 0,-3-3-3 0,4-3 0 16,3 0 52-16,0-4 9 0,0 1 3 0,1-3 0 15,-1-1-52-15,0 1-9 0,0-4-3 0,-3 4-819 0</inkml:trace>
  <inkml:trace contextRef="#ctx0" brushRef="#br0" timeOffset="-189176.98">12950 15141 1728 0,'0'0'38'0,"0"0"8"0,0 0 2 0,0 0 0 0,0 0-39 0,0 0-9 16,0 0 0-16,0 0 0 0,0 0 104 0,4-3 20 16,3 0 3-16,0 0 1 0,0-4-52 0,4 4-9 15,3 0-3-15,4-3 0 0,-1 3-52 0,4 0-12 16,-3-1 0-16,3-2 0 15,0 3 0-15,0-3 0 0,1 3 0 0,2-4 0 0,-3 1 0 0,1 3 0 16,2-3 0-16,1-1 0 0,-4 1 0 0,4 0 0 16,-7 3 0-16,3-4 0 0,-4 1 0 0,1 0 0 15,0 3 0-15,-11 0 0 0,3-4 0 0,-3 4 0 16,4 0 0-16,-11 0 0 0,0 3 0 0,0 0 0 16,0-6 0-16,0-1 0 0,-7-2 0 0,3 3 0 0,-3-1 0 0,-3 1 0 15,3 0 55-15,-4 3 7 0,4-4 2 16,-11 1 0-16,11 3 0 0,-10 0 0 0,3 0 0 15,3 0 0-15,-7 0-1 0,8 3 0 0,3 0 0 0,0 0 0 16,-4 0-50-16,11 0-13 0,0 0 0 0,0 0 0 16,0 0 0-16,0 0 0 0,0 0 0 0,0 0 0 15,0 0-15-15,4 3-8 0,3 0-1 0,7 0-1 32,-4 0-11-32,1 0-3 0,7 0 0 0,3 0 0 0,-4 1 39 0,-6-1 0 15,7 0 0-15,-1 0 0 0,-3 0 0 0,4 0 0 0,-11 0 9 0,4 1-1 16,-1 2-8-16,-3-3-15 0,0 3 4 0,-3 1 1 15,3-4-10-15,-7 3-3 0,0 3 0 0,0 1 0 16,0 2-12-16,0 1-2 0,-7-1-1 0,3 4 0 16,-3 0-72-1,7-1-14-15,-7 1-4 0,7 0-580 0,-3-1-116 0</inkml:trace>
  <inkml:trace contextRef="#ctx0" brushRef="#br0" timeOffset="-187962.02">13892 14799 1728 0,'0'0'38'0,"0"0"8"15,0 0 2-15,0 0 0 0,0 0-39 0,0 0-9 0,0 0 0 0,-3-3 0 16,3 3 156-16,-7-3 28 0,7 3 7 0,-4-3 1 16,-3 0-103-16,0 3-20 0,0 0-4 0,0 3-1 15,0 0 0-15,0 0 0 0,3 3 0 0,-6 4 0 16,6-1-54-16,-3 1-10 0,4 5 0 0,-1-2 0 15,4-1 0-15,0 1 0 0,0-1 0 0,4-2 0 16,-1-1-46-16,1-2-14 0,-1-1-4 0,1 0 0 16,-4-6 34-16,0 0 6 0,7 0 2 0,-7 0 0 0,0 0 2 0,3-3 0 15,1 0 0-15,-4 3 0 0,0 0 20 0,3-10 0 16,-3 1 8-16,4 3-8 0,-4-4 35 0,-4 4 1 16,4 0 1-16,-3-4 0 0,3 10-29 0,0-6-8 15,0 6 0-15,0 0 0 0,0 0 12 0,0-6 0 16,0 6 1-16,3-6 0 0,1 2-13 0,0 1-15 15,3 0 3-15,3 0 1 0,4 3-1 0,0 0-1 16,4 3 0-16,0 3 0 0,3 1-4 0,-4-1-1 16,5 6 0-16,-5 1 0 15,1 0-19-15,-4-1-4 0,-3 1-1 0,-1 2 0 16,1-2 16-16,-4 3 3 0,0-1 1 0,-4 4 0 0,-3-3 12 0,0 3 10 16,0-4-13-16,-3 4 5 15,-1 0-17-15,1 0-3 0,-4-1-1 0,-4 1 0 16,1 0-27-16,-1 0-6 0,0-3-1 0,1-4 0 0,-1-2 45 0,4-1 9 0,-3-3 9 0,3-3-13 15,0 0 53-15,7-3 12 0,-8-3 1 0,1 0 1 16,4-3 2-16,-4-3 0 0,3-4 0 0,-3 0 0 16,4 1 15-16,-1-4 3 0,4 4 1 0,0-1 0 15,0 1-49-15,4-4-10 0,-4 7-1 0,3-4-1 16,1-3 40-16,3 7 8 0,-4-4 2 0,4 1 0 16,0 2-52-16,1-2-12 0,-1 6 0 0,0-4 0 15,3 1 0-15,-3 3 0 0,4-4 0 0,-4 1 0 16,4-1 0-16,-4 1 0 0,3-1 0 0,-3 1 0 31,0-3-48-31,0-1-13 0,-3 4-3 0,3-4 0 0,-4-3 52 0,1 7 12 16,-1-4 0-16,1 1 0 0,0-1 0 0,-4 4 0 0,0 0 0 0,0-1 0 15,0 1 0-15,0-1 0 0,0 1 0 0,-4-1 0 0,4 4 48 16,-4 0 13-16,-3 0 3 0,4-1 0 0,-1 4-52 16,1 0-12-16,-4 0 0 0,7 3 0 0,-7-3 54 0,0 3 8 15,7 0 2-15,-4 0 0 0,-3 3-52 0,4 0-12 16,-1 3 0-16,1 1 0 0,-1 2 0 0,4 0 0 15,4 4 0-15,-4 0 0 16,3 2-48-16,1-2-13 0,3 2-3 0,0 1 0 16,-4-3 0-16,8-1 0 0,-4-2 0 0,0-1 0 15,0-3 0-15,0-3 0 0,0 1 0 0,0-1 0 16,0-3 0-16,-3-3 0 0,3-1 0 0,0-2 0 16,-4 0-8-16,1-4-1 0,-1 1-1 0,-3-3 0 15,4-1 16-15,-1 0 3 0,-3 1 1 0,0 3 0 0,0-1 43 16,0 1 11-16,0-1 0 0,-3 1 0 0,3 3 116 0,0-4 26 15,-4 4 5-15,1 0 1 0,3-1-32 0,-4 1-7 0,4-3-1 0,0 9 0 16,0 0-46-16,-3-3-10 0,3 3-1 0,0 0-1 16,0 0-29-16,0 0-5 0,0 0-2 0,0 0 0 15,7-4-14-15,0 4 0 0,0 4 0 16,4-1 0-16,-4 3 0 0,3 0 0 0,1 4 0 0,-1-1 0 16,1 0-48-16,0 1-13 15,-1 2-3-15,-3-2 0 0,0-1 52 0,0-2 12 0,0-1 0 0,-3 0 0 16,-1-3-45-16,-3-3-7 0,0 0 0 15,0 0-1-15,11 3-18 0,-11-3-3 0,0 0-1 0,4-3 0 16,-1-3 52-16,1 0 11 0,-1-1 1 0,1-2 1 0,-1-4 10 16,1 1 11-16,-4 2-3 0,0-2 0 15,7-4 39-15,-7 7 7 0,3-4 2 0,-3 1 0 16,0 5 24-16,0-5 6 0,0 12 1 0,4-6 0 0,-4 6-29 0,3-7-6 16,-3 7 0-16,7-6-1 0,0 6-51 0,0-3 0 15,-3 3 0-15,10 3-12 16,-3 3-17-16,-4-2-3 0,3 2-1 0,1 3 0 15,-4 1-43-15,7-1-8 0,-3 4-1 0,-4-1-1 16,3 4-138-16,-3-4-27 0,11 13-5 0,-7-6-2 0</inkml:trace>
  <inkml:trace contextRef="#ctx0" brushRef="#br0" timeOffset="-187456.47">14556 14664 1314 0,'0'0'37'0,"0"-6"8"0,0 6-36 0,0-6-9 0,0-4 0 0,0 1 0 16,0-3 76-16,0 2 14 0,0-2 2 0,-4-1 1 16,4 0-46-16,0 1-10 0,-3 3-1 0,-1-4-1 15,-3 4 75-15,7 2 15 0,-7 1 3 0,7 0 1 16,0 6-13-16,-4-7-2 0,4 7-1 0,-7-3 0 15,7 3-28-15,0 0-5 0,0 0-2 0,0 0 0 16,0 0-62-16,-7 3-16 0,7 4 0 0,-3-1 0 0,3 0 0 16,0 4 0-16,3-1 0 0,-3 4 0 15,7-4-52-15,-3 0-14 16,3 4-2-16,-7-4-1 0,7-2 29 0,0-1 5 0,0-3 2 0,-3 0 0 16,6 0 5-16,-6-3 2 0,-1-3 0 0,4 0 0 0,0 0 26 15,-3-6 19-15,3-1-3 0,0 1-1 0,0-1-24 0,-3 4-5 16,-4 0-1-16,7 0 0 0,-4-4 63 0,-6 4 13 15,6-4 3-15,-6 4 0 0,3 6 0 0,0-6 0 16,-4 0 0-16,4 6 0 0,0 0-52 0,0 0-12 16,0 0 0-16,0 0 0 0,0 0 0 0,0 0 0 15,0 0 0-15,0 0 0 0,0 0 0 0,0 0 0 16,0 0 0-16,11-4 0 0,-1 4 0 0,1 0 0 16,-1 4 0-16,1-4 0 0,3 0 0 0,0 0 0 15,0 3 0-15,-3-6 0 16,3 3-48-16,0 0-13 0,0-4-3 0,-3 4 0 0,3 0 52 0,-3 0 12 15,-4 0 0-15,3 0 0 16,-3 4-76-16,0 2-13 0,0-3-3 0,-3 3-993 0</inkml:trace>
  <inkml:trace contextRef="#ctx0" brushRef="#br0" timeOffset="-186878.61">14302 15201 2127 0,'0'0'47'0,"0"0"9"0,0 0 3 0,7-4 1 0,0-2-48 0,3 0-12 16,1 0 0-16,3-4 0 0,4-2 16 0,-1 2 0 15,1-2 1-15,0-4 0 16,-1 4 38-16,4-4 7 0,-3 0 2 16,0 0 0-16,-1 1 0 0,1-4 0 0,3 3 0 0,-3-2 0 0,3-1-52 0,4 0-12 15,-1-3 0-15,5-6 0 0,2-1 0 0,1 1 0 16,-4 0 0-16,4 0 0 0,-4 0 0 0,-3 3 0 15,0 3 0-15,-1 3 0 0,-6 0 0 0,0 3-12 16,-1 1 3-16,-3-4 0 0,4 3 9 0,-4-3 12 16,0 4-2-16,-3-1-1 15,3 3-58-15,0-5-12 0,-3-1-3 0,3-3 0 0,-4-3 52 0,1 0 12 0,-1-7 0 16,1 1 0-16,0 0 0 0,-4-1 0 0,-4 1 0 0,1 3 0 16,-4 3 0-16,-4-1 0 15,1 1 0-15,-8 3 0 0,0-3 48 0,-6 3 13 16,-1-3 3-16,1 3 0 0,-5-3 0 0,-2 0 0 0,-1 0 0 15,-7 9 0-15,-3-2-52 0,-7 5-12 0,-4-3 0 16,-7 10 0-16,3 0 0 0,5 9 0 0,2 6 0 0,-6 4 0 16,7 3 0-16,-8-1 0 0,1 7 0 0,-4 6 0 15,3-2 0-15,1 8 0 0,0 1 0 0,6 2 0 16,5 1 0-16,-1 9-12 0,0 9 3 0,-3 4 0 16,-1-7-5-16,4 4-1 0,4-4 0 0,-4 13 0 15,8 0-20-15,-1-1-4 16,11-2-1-16,0 3 0 0,3-13 40 0,7-3 0 0,4-6 0 0,0-3 0 15,7-3 0-15,0-1 0 0,4-2 0 0,3-4 0 16,3-3 0-16,5-2 0 0,6-1 0 0,3-3 0 0,5-4-20 16,-1-2 4-16,7-3 1 0,-3-4 0 15,3-3 5-15,-3-3 1 0,0-3 0 16,3-3 0-16,4 0-25 0,0-6-5 0,6-4-1 16,8-6 0-16,-7 1 40 0,0-4 0 0,0-3 0 0,-7-1 0 15,-1 5-86-15,-2-5-10 0,-1 4-1 0</inkml:trace>
  <inkml:trace contextRef="#ctx0" brushRef="#br0" timeOffset="-149315.78">23587 8036 694 0,'14'0'15'16,"-4"-3"3"-16,5 0 1 0,-5 0 1 0,8-7-20 0,3 10 0 0,0 0 0 0,4 0 0 0,3-3 9 0,0 3-9 16,7 0 12-16,4-3-12 0,4 0-12 0</inkml:trace>
  <inkml:trace contextRef="#ctx0" brushRef="#br0" timeOffset="-148800.28">25509 7867 690 0,'36'0'19'0,"-19"-4"5"0,4 4-24 0,4-3 0 0,21 0 0 16,-18 6 0-16</inkml:trace>
  <inkml:trace contextRef="#ctx0" brushRef="#br0" timeOffset="-148652.68">24081 8268 772 0,'10'-3'21'0,"-3"3"7"0,4 0-28 0,-4 0 0 16,7 0 0-16,-3-6 0 0,10 6 44 0,-4-4 3 0,12 1 1 0,-1 0 0 16,4 0 9-16,3 0 3 0,4 0 0 0,3 0 0 15,0 3 3-15,1-4 1 0,-1-2 0 0,0 3 0 16,1-3-28-16,3 0-4 0,-1-4-2 0,1 7 0 16,0 0-5-16,0 0-1 0,0-10 0 0,-4 10 0 15,-3 3-15-15,0 0-9 0,0 0 10 0,-4 0-10 16,0-3 0-16,0-3 0 15,1 2 0-15,-5 4 0 0,-2 4 0 0,2-1 0 0,-2-3 0 0,-5 3-469 16,-3-3-88 0</inkml:trace>
  <inkml:trace contextRef="#ctx0" brushRef="#br0" timeOffset="-134477.47">28250 7873 889 0,'0'9'19'16,"-3"-6"4"-16,3-3 1 0,-4 4 2 0,1-1-26 0,3-3 0 0,0 3 0 0,0-3 0 15,0 0 60-15,0 0 6 0,-4 0 2 0,4 0 0 16,-3 3-10-16,3-3-2 0,0 0 0 0,0 0 0 16,0 0-19-16,0 0-4 0,0 0-1 0,0 0 0 15,0 0 6-15,0 0 1 0,0 0 0 0,0 0 0 16,0 0-19-16,0 0-4 0,0 0-1 0,0 0 0 0,0 0 12 0,0 0 2 15,0 0 1-15,0 0 0 0,0 0-14 0,0 0-4 16,0 0 0-16,3 0 0 0,1 3 0 16,6-6 0-16,-2 0 0 0,6 0 0 0,0 6-3 0,3 0-1 15,5-3 0-15,-1 3 0 0,3 0-8 0,5 0 0 16,-1-3 0-16,4 0 0 0,-4 0 0 0,4 0 0 16,3-3 0-16,0 0 0 0,4 0 0 0,3 0-11 15,8-3 3-15,3 6 0 0,-4-4 8 0,0-2-8 16,4 0 8-16,0 0-8 0,0 6-1 0,4-7 0 15,3 4 0-15,3 3 0 0,-7 0 9 0,1-3 0 16,-4 3 0-16,7-3 0 0,-4 3 0 0,1 3 0 16,-1-3 0-16,4 0 0 0,-11 3 0 0,-3 0 0 0,-3-3 0 15,-8 3 0-15,0 4 0 0,-3-4 0 0,-4 0 0 16,-3 0 0 0,0 0-24-1,-1 0-7-15,-3 1-1 0,-6-1 0 0,2-3 16 0,1 3 4 0,-8-3 0 0,-3 0 0 16,8 0-42-16,-5 0-8 0,-3 3-2 0,0-3 0 0,-3 3-41 15,-4-3-9-15,0 0-2 0,0 0 0 0</inkml:trace>
  <inkml:trace contextRef="#ctx0" brushRef="#br0" timeOffset="-133939.83">28543 8500 1105 0,'-21'3'24'0,"11"-3"4"0,-5 0 2 0,1 0 2 0,0 0-32 0,-3 0 0 16,2 0 0-16,1-3 0 0,-3 3 32 0,3-3 0 15,3 3 0-15,-3-3 0 0,3 0 0 0,1-1 0 16,-1 1 0-16,4 0 0 0,0 0-9 0,0-3-3 16,0 3 0-16,7 3 0 0,-4 3 19 0,1 0 3 0,3-3 1 15,0 0 0-15,0 0-24 0,0 0-5 16,0 0-1-16,0 0 0 0,0 0-4 0,0 0-1 0,0 0 0 0,0 0 0 16,0 0 28-16,0 0 4 0,7-3 2 0,3 3 0 15,5-3-17-15,-1 3-3 0,7 0-1 0,0 0 0 16,0-7-10-16,7 4-3 0,1 3 0 0,6-3 0 15,0 0-8-15,4 3 0 0,10-3 9 16,18 0-9-16,4 0 0 0,-4 3 8 16,-3 0-8-16,3-4 0 0,7 1 28 0,3 3 2 0,1 0 0 0,-4-3 0 15,-4 3-22-15,-13-3-8 0,6 3 0 0,1 0 0 16,3 0 0-16,-4 0 0 0,4 0 0 0,-3 0 0 16,-1 0 0-16,19 0 0 0,-5 6 0 0,-3-3 0 15,-10 1 0-15,-8-1 0 0,-3-3 0 0,-3 3 0 16,-5-3 0-16,-6-3-13 0,0 3 1 0,-4 0 0 0,-3 0 12 15,-7 0 16-15,-1 0-3 0,-2 0-1 0,-5-3-12 16,-3 3 0-16,0-4 0 0,-3 4 0 16,-4 0-151-16,0 0-33 0,0 0-6 0,-3-3-518 15</inkml:trace>
  <inkml:trace contextRef="#ctx0" brushRef="#br0" timeOffset="-125242.8">16916 12479 658 0,'0'0'14'16,"0"0"3"-16,7 0 1 0,0 6 2 0,-7-6-20 0,7 0 0 0,3 6 0 0,-3 4 0 0,4-4 12 0,0 0 0 16,-4 1-1-16,10 5 0 0,-10-5 5 0,11 2 0 15,-7 0 1-15,3-2 0 0,3 5 12 0,-6-2 3 16,10-4 0-16,-3 3 0 0,-1 1-32 0,1-4 8 15,3 10-8-15,4-7 0 0,0 4 24 0,3-4 1 16,0 0 1-16,0 4 0 0,1-4 8 0,2 1 2 16,1 2 0-16,0-2 0 0,-4 2-5 0,4-2-1 15,-4-4 0-15,0 0 0 0,4 4-6 0,0-4 0 0,6 0-1 16,-2-3 0-16,3 4 1 0,3-1 0 0,0-3 0 0,1 3 0 16,-1 0-4-16,-3-2 0 0,3-1 0 0,0-3 0 15,4 0 10-15,0 0 2 0,7 0 0 0,-4 0 0 16,1-3-16-16,-4 3-4 0,0-4 0 15,-4 1 0-15,4-3-12 0,0 0 8 0,-4 0-8 0,0 6 0 16,4-4 10-16,-4 1-10 0,-3 0 10 0,0-3-10 16,-4 6 0-16,1-6 8 0,-5-1-8 0,-2 7 0 15,-1-3 0-15,0 0 11 0,-3 0-11 0,-1-3 10 16,1 6-10-16,-4 0 0 16,0 0-12-16,-3 0 12 0,0 0-24 0,-4 0 4 0,3 0 0 0,-6 0 0 15,3 0-139 1,-7 6-27-16</inkml:trace>
  <inkml:trace contextRef="#ctx0" brushRef="#br0" timeOffset="-124452.02">16683 12993 787 0,'0'0'22'0,"0"0"6"0,7-3-28 0,0-3 0 0,0 0 0 0,0 2 0 0,0 4 67 0,7-3 8 16,-3 3 1-16,-1-3 1 0,12 0-40 0,-5 0-8 15,4 3-1-15,1 0-1 0,-1 0-27 0,0 0 8 16,0 0-8-16,11 0 0 0,-4 0 0 0,-3 3 8 16,6 0-8-16,-2 0 0 0,6-3 10 0,-3 3-10 15,3 1 12-15,4-1-12 0,7 3 8 0,0-3-8 0,3 0 0 16,4 0 0-16,-4 4 20 15,1-4-4-15,3 3 0 0,-1-3 0 0,8 0-16 0,0 4 0 16,7-4 0-16,-3 3-9 0,3-3 33 0,3 0 6 0,8 0 2 16,0 0 0-16,3 1-32 0,-7-1 0 0,0-3 0 0,0 3 0 15,-3 0 0-15,3 0 0 0,0 3 0 0,-4-2 0 16,-3-1 0-16,0 0 0 0,4-3 0 0,-4 3 0 16,4 0 0-16,-8 0 0 0,-3 0 0 0,0 1 0 15,0-4 0-15,0 3 0 0,-4 0 0 0,1 0 0 16,-1 0 0-16,-3 0 0 0,-7 0 0 0,-4 0 0 15,1 1 0-15,-8-4 0 0,0 3 0 0,-3 0 0 16,3 0-20 0,-10 0-9-16,0 0-3 0,-1 0-529 0</inkml:trace>
  <inkml:trace contextRef="#ctx0" brushRef="#br0" timeOffset="-124200">17152 13727 741 0,'-14'0'16'0,"10"0"3"0,-3 0 1 0,0 0 2 0,-3 0-22 0,3 0 0 0,-18 3 0 16,14-6 0-16</inkml:trace>
  <inkml:trace contextRef="#ctx0" brushRef="#br0" timeOffset="-123787">16983 13589 906 0,'17'0'25'0,"-10"3"7"0,4-3-32 0,3 3 0 0,4-3 0 0,-1 3 0 0,8 0 58 0,0 1 5 16,3-1 1-16,4-3 0 0,3 0-26 15,11 3-5-15,-4 0-1 0,8 3 0 0,-5 1-32 0,5-1 0 16,-4-3 0-16,7 0 0 0,3 0 0 0,4-3 0 15,0 3 0-15,0-3 0 0,0 4 39 0,3-4 1 16,-3 0 0-16,4-4 0 0,3 4-15 16,0 0-2-16,-4 0-1 0,-3-3 0 0,-3 3 15 15,-1-3 3-15,1-3 1 0,-1 3 0 0,1 0-22 0,-8-1-5 16,4 1-1-16,0 0 0 0,-4 0-13 0,-3 0 0 16,-3 0 0-16,2-4 0 0,1 1 0 0,-3 3 8 15,-5 0-8-15,1 0 0 0,-4 0 0 0,-3 3 8 0,0 0-8 16,-4 0 0-16,-3 0 0 0,-4 0 0 0,0 0 0 15,-3 0 0-15,-1 0 0 0,-2 0 0 0,-5-3-12 16,1 3 12 0,-1 0-47-16,-3 0-2 0,0 0-1 0,-3 3 0 15,-4-3-11-15,0 0-3 0,0 0 0 0,0 0 0 16,0 0-23-16,0 0-5 0,0 0 0 0,0 0-1 0</inkml:trace>
  <inkml:trace contextRef="#ctx0" brushRef="#br0" timeOffset="-115538.4">21213 12680 759 0,'0'0'16'0,"0"0"4"0,0 0 1 0,0 0 1 0,0 0-22 0,0 0 0 16,0 0 0-16,0 0 0 0,0 0 0 0,0 0 0 0,0 0 0 0,0 0 0 15,0 0 0-15,0 0-12 0,0 0 12 16,0 0-12-16,0 0-3 0,10-4-1 0,1 1 0 0,-1 3 0 16,1-3 7-16,-1 3 1 0,1-3 0 0,0 3 0 15,3-3 8-15,0 3-8 0,3 0 8 0,5-3-8 16,-1 3 60-16,0-3 13 0,0 0 3 0,4 3 0 15,0-4-29-15,3 1-6 0,3 0-1 0,5-3 0 16,6 3 0-16,0 0 0 0,8-1 0 16,3 1 0-16,-7 0-32 0,10 3 0 0,1-6 0 0,2 3 0 15,8 0 0-15,8-4-16 0,-1 1 2 0,0 0 0 16,0 3 14-16,0-4-12 0,7 1 12 0,-3 0-12 16,-1 0 0-16,1-4 0 0,-1 4 0 0,5 0 0 15,2-4 12-15,-6 1 16 0,0 3-3 0,-8-4-1 16,8 1-12-16,3-1-16 0,0 4 3 0,-7 0 1 15,-3-4 21-15,-4 4 5 0,3 0 1 0,1 0 0 16,-1 2 1-16,-6 1 1 0,-4-3 0 16,-4 3 0-16,1 0-17 0,-1 0 0 0,4 3 0 0,-7-3 0 15,-4-1-22-15,-6 4-8 0,-1 0-2 16,-7 0-427-16</inkml:trace>
  <inkml:trace contextRef="#ctx0" brushRef="#br0" timeOffset="-115271.58">21908 13021 486 0,'-39'7'10'0,"18"2"2"0,-8-6 1 0,-2 0 2 0,-1 4-15 0,0-1 0 0,0 6 0 0,4-8 0 15,-4 2 0-15,4 0 0 0,3 0 0 0,1 4 0 16,3-7 9-16,3 0-1 0,-3 3 0 0,0-6 0 16,3 0-8-16,-3 7 0 0</inkml:trace>
  <inkml:trace contextRef="#ctx0" brushRef="#br0" timeOffset="-114826.93">21272 13090 712 0,'0'0'20'0,"0"0"5"0,0 0-25 0,0 0 0 0,0 0 0 0,0 0 0 0,0 0 12 0,-3 0-4 16,3 0 0-16,0 0 0 0,0 0-8 0,-7-6 0 16,7 6-10-16,0 0 10 0,0 0 0 0,-4 0 18 15,1-6-2-15,3 6-1 0,0 0 43 0,0 0 9 16,0 0 1-16,-4-6 1 15,4 6-3-15,0 0-1 0,0 0 0 0,0 0 0 16,0 0-13-16,0 0-4 0,0 0 0 0,4-7 0 0,-1-2-13 0,1 9-3 16,-4-6-1-16,10 6 0 0,-2-7-15 0,-1 7-2 0,3-3-1 0,4 0 0 15,0 0-5-15,4 3 0 16,0 0-8-16,-1 0 12 0,5-6-12 0,-5 6 11 0,4-7-11 16,8 1 10-16,-1 0-2 0,0 3 0 0,7-4 0 15,4 1 0-15,3 0-8 0,4 3-11 0,4 0 3 16,3 3 0-16,-4 0 8 0,4-3 0 0,3-7 0 15,4 7 0-15,4 0 0 0,3 3 0 0,0 0 0 0,0 0 0 16,-4-6 0-16,1 2-12 0,3 4 12 0,0 0-12 16,0 0 12-16,0-3 0 0,-7 3 0 0,0-3 0 15,3-3-8-15,4 3 0 0,4 0 0 0,-8-1 0 16,5 1 8-16,-1-3 0 0,0-3 0 0,3 6 0 16,8 3 0-16,-15-4 0 0,4 1 0 0,-3 0 0 15,-4 0-12-15,-4 0-6 0,4 3-2 16,-3 0 0-16,-4 0-19 15,-4 0-4-15,-3 3-1 0,-7-3 0 0,-1-3-38 16,-2 3-8-16,-1 0-2 0,-3-3 0 0,-4 0 13 0,-3 3 3 0,-1 0 0 16,-6 0-295-16</inkml:trace>
  <inkml:trace contextRef="#ctx0" brushRef="#br0" timeOffset="-114073.81">21029 13727 874 0,'0'0'19'0,"0"0"4"0,0 0 1 0,0 0 1 0,0 0-25 0,0 0 0 0,0 0 0 0,0 0 0 0,0 0 0 0,0 0 0 16,0-6 0-16,0-1 0 0,0 7 0 0,0 0 0 16,0 0 0-16,4-9 8 0,-4 9 9 0,3-6 2 15,-3 6 0-15,0 0 0 0,4-7 17 0,-4 7 4 16,0 0 1-16,0 0 0 0,0-6-5 0,0 6 0 15,0-3-1-15,0 3 0 16,0 0-3-16,10-6 0 0,-10 6 0 0,4-3 0 0,3-1-32 0,-4 4-19 16,8-3 3-16,-4 0 0 0,4 3 25 0,-4-3 6 15,7 3 1-15,-4-3 0 0,8 0-16 0,3 0 0 16,0 0 0-16,-3 3 0 0,7-4 21 0,3 1-1 0,4 3-1 16,-1 0 0-16,5 0-19 0,-1 0 0 0,0-3 0 15,0 3 0-15,4-3 12 0,4-3-12 0,2 3 12 16,5-1-12-16,6 1 12 0,-3 3-4 0,4-3 0 15,-1 0-8-15,4 0 0 0,4-3 0 0,6 2 0 16,1 1 0-16,3 0 0 0,0 3 0 0,-4-3 0 16,5-3 0-16,6 3 10 0,-4 3 2 0,-3 0 0 0,4-3 0 15,0-4-12-15,-1 4-17 0,4 0 4 0,0 0 1 16,-6 3 12-16,2-3 0 0,4-4 0 0,4 4 0 16,-4 0 0-16,-7 3-11 0,-3-3 11 0,-1 0-10 15,4-3 10-15,-3 2-8 0,-1 1 8 0,-6 0-8 16,-4 3 8-16,-4-6 12 0,4 3-2 0,-7 0-1 15,7 0-9-15,-7-1-16 0,-3 4 4 0,-1 0 1 16,-10 0-1-16,0 0-1 0,-4 0 0 0,-3 0-398 16,-1 4-79-16</inkml:trace>
  <inkml:trace contextRef="#ctx0" brushRef="#br0" timeOffset="-111713.83">25700 12686 522 0,'21'-3'14'0,"-7"3"5"0,4 0-19 0,-1 3 0 0,8-3 0 0,0 0 0 0,-1 3 14 0,5-3-1 15,2 0 0-15,5 0 0 0,3 0-5 0,6 0 0 16,1 0-8-16,0-3 12 0,4 9-12 0,-1-3 8 15,0 0-8-15,-3 1 0 0,11-4 0 0</inkml:trace>
  <inkml:trace contextRef="#ctx0" brushRef="#br0" timeOffset="-110935.03">25291 13147 742 0,'0'0'20'0,"0"0"7"0,0 0-27 0,0 0 0 0,0 0 0 0,0 0 0 15,0 0 66-15,0 0 8 0,0 0 2 0,0 0 0 16,0 0-10-16,0 0-2 0,0 0 0 0,3-3 0 16,-3 3-25-16,7-3-6 0,-7 3-1 0,4-4 0 15,3 1-19-15,-7 3-4 0,3-6-1 0,4 3 0 16,0 0-8-16,0-4-11 0,1 7 3 0,2-3 0 15,-3 0 8-15,4 0-13 16,-4 3 5-16,3-3 8 0,1 0 0 0,-4 3 0 0,4-3 9 0,3 3-1 16,-4-3-8-16,4 3 0 0,4-4 0 0,-4 1 0 15,4 3 17-15,3-3 3 0,4 0 0 0,-1-3 0 16,5 3-7-16,-5-1-1 0,5 4 0 0,-1 0 0 16,0 0-12-16,-3 0 9 0,3-3-9 0,-3 0 8 15,-4 0-8-15,0 3 0 0,0 0-12 0,-3-3 12 16,3 3 0-16,-11 0 0 0,8 0 0 0,0 0 0 15,-4-3 0-15,4 3 0 0,-4 0 0 0,0-3 0 16,0 3-27-16,0 0-4 0,-3 3-1 16,-1-3 0-16,1 0-25 0,-1 0-6 0,-3 0-1 15,4 0-465-15</inkml:trace>
  <inkml:trace contextRef="#ctx0" brushRef="#br0" timeOffset="-110511.02">27785 13087 1422 0,'0'0'31'0,"0"0"6"0,0 0 2 0,0 0 1 0,3-3-32 0,4 0-8 0,7 0 0 0,-3 0 0 0,7 0 8 0,-1 3 0 16,8-4 0-16,0 4 0 0,3 0-8 0,-3 0 0 15,3 0 0-15,0 0 0 0,-3 0 0 0,-1 0 0 16,5 4 0-16,-1-1 0 16,0-3-24-16,0 3-6 0,1 0-2 0,-1-3-378 15,0 3-76-15</inkml:trace>
  <inkml:trace contextRef="#ctx0" brushRef="#br0" timeOffset="-109600.66">25241 13467 759 0,'0'0'16'0,"0"0"4"0,0 0 1 0,0 0 1 0,0 0-22 0,0 0 0 15,0 0 0-15,0 0 0 0,0 0 0 0,0 0 0 16,4-3 0-16,-1-1 0 0,-3 4 14 0,7-3-2 15,-7 3 0-15,4-3 0 0,3 0-12 0,0 0 0 16,-3 0 0-16,-4 3 0 0,7 0 0 0,0-3 0 16,-7 3 0-16,3 0 0 0,4-4 0 0,-7 4 0 15,4 0 8-15,3-6-8 0,0 6 26 0,0 0 2 0,-4 6 1 0,4-6 0 16,1 0-6-16,-1-3-2 0,0 3 0 0,0 0 0 16,0 3 7-16,3-6 0 15,1 3 1-15,0 0 0 0,-1 0-29 0,1 0-8 0,3 0-1 16,0-3 0-16,4 3 17 0,-1 0 3 0,1-3 1 0,3 3 0 15,4 0-12-15,-1 0 0 0,5 0 9 0,-1-3-9 16,4 3 12-16,-4 0-3 0,0-6 0 0,4 6 0 16,7-4 35-16,-15 4 6 0,8 0 2 15,-4-3 0-15,4 3-13 16,3-3-3-16,1-3 0 0,-1 0 0 0,0 6 0 0,0 0 0 0,1 0 0 0,2 0 0 16,-2 0-27-16,-1 3-9 0,4-6 0 0,-4 3 0 15,4 0 0-15,0 0 0 0,3 0 0 0,-3 0 0 16,7 0 8-16,-4 0-8 0,0 0 0 0,1 0 0 0,-4 0 0 15,3 0 0-15,-3 0 0 0,3-7 0 16,0 7 0-16,1 0 0 0,-5 0 0 0,1 0 0 0,7 0 0 16,-7 0 0-16,7 0 0 0,-14 0 0 0,10 0 0 15,-7 0 0-15,0 0 0 0,8 0 0 0,-8 0 0 0,7 0 0 16,-10 0 0-16,7 0 0 0,-4 0 0 0,1 0 0 16,-1 0 0-16,0 0 0 0,-3 7 0 0,3-7 0 15,0 0 0-15,4 0 0 0,0 3 0 0,0 0 0 16,-4 0 0-16,4 0 0 0,0 0 0 0,-4-3 0 15,4 7-12-15,-4-7 3 16,-3 6 9-16,3-6-8 0,0 0 8 0,4 0-8 0,0 6 8 16,-4-6 0-16,1 0 0 0,-1 0-8 0,0 0 8 0,-3 0 0 15,0 0 0-15,-4 0 0 0,0 0 0 0,-3 0 0 0,-4 0 0 16,0 6 0-16,-3-6 11 0,3 4-3 0,-4-4 0 16,1 0 0-16,0 0-8 0,-4 0 0 0,0 0 0 15,-3 0 0-15,-4 0 0 0,3 3 0 0,-3-3 0 16,0 3 0-1,0-3-46-15,0 0-11 0,-7 0-3 0,0 0 0 0</inkml:trace>
  <inkml:trace contextRef="#ctx0" brushRef="#br0" timeOffset="-108347.79">25520 13859 835 0,'0'0'18'0,"0"0"4"0,0 0 1 0,0 0 1 0,0 0-24 0,0 0 0 0,0 0 0 0,0 0 0 15,0 0 42-15,0 0 4 0,0 0 1 0,0 0 0 0,3-7 13 16,-3 7 4-16,0 0 0 0,4-6 0 16,-4 6-4-16,4-6 0 0,-4 6 0 0,3-6 0 0,-3-4-12 0,4 7-4 15,-4 3 0-15,0 0 0 0,0 0 7 0,3-6 1 16,1 3 0-16,3-1 0 0,-7 4-52 0,7-3 0 16,3 0 0-16,-10 0-9 15,7 0 9-15,4 0 0 0,-4 3 10 0,0 0-10 0,4-3 8 0,-4-1-8 16,3 4 0-16,1-3 9 0,3 0 0 0,-3 3 0 15,3 0 0-15,0 0 0 0,0-3 0 0,0 3 0 16,4 0 0-16,-1 0 0 0,1 0 3 0,0 0 0 16,-1 0 0-16,1 0 0 0,-1 0-4 0,1 0-8 15,-4 0 12-15,4 0-4 0,0 0-8 0,-1 0 0 16,4 0 0-16,1 0 0 0,-1 0 0 0,3 0-14 16,1 0 5-16,0 0 1 0,3 3 16 0,-3 0 4 0,3-3 1 15,-3 3 0-15,3-3 7 0,-3 4 0 0,-1-4 1 16,1 3 0-16,0-3-21 0,-4 0-16 0,3 3 2 0,1-3 1 15,-4 0 21-15,8 0 4 0,-1 0 0 16,-4 0 1-16,5 0-13 0,-1-3 0 0,0 3 0 0,0 3 0 16,1-3 0-16,-1 0 0 0,-4 3 0 0,1-3 0 15,0 0-10 1,-4 3-2-16,4-3 0 0,-8 0 0 0,12 0 20 0,-5-3 4 0,1 3 1 16,3-3 0-16,4 3-13 0,-4 0 0 0,4 0 0 0,-7 0 0 15,10 0 0-15,-10 3 0 0,3-3 0 0,-3 0 0 16,6 3-12-16,-3 0-6 0,-6 0-1 0,6-3 0 15,0 0 3-15,0 0 1 0,4 0 0 0,0 0 0 16,0 4 15-16,-1-4 0 0,1 0 0 0,0 0-9 16,0 0 9-16,-4 3 0 0,0-3-9 0,0 0 9 15,-3 3 0-15,3-3-9 0,0 0 9 0,1 0 0 0,2 0 0 16,1 0 0-16,-4 3 0 0,4-3 0 0,0 3 0 16,-4-3 0-16,0 0 8 0,0 3-8 0,-3-3 0 15,0 3 0-15,0-3 0 0,-1 0 0 0,-3 0 9 0,1 0-9 16,2 0 8-16,-3 0-8 0,1 0 0 0,-1 0 0 15,0 0 0-15,0 0 0 16,0 0 26-16,0 0 6 0,-6-3 2 0,2 3 0 0,-3 3-34 0,0-3-12 16,1 0 0-16,-5 0 0 0,4 0 12 0,-3 0 16 15,-1 0-3-15,1 0-1 0,0 0-12 16,-4 0 0-16,3-6-9 0,-3 6 9 0,-3 0-17 0,-1 3 2 16,4-3 1-16,-3 0 0 0,-4 0-9 0,0 0-1 0,0 0-1 15,7 0 0 1,-4 0-13-16,-3 0-2 0,0 0-1 0,0 0 0 15,0 0 8-15,0 0 1 0,0 0 1 0,0 0 0 0,0 0 22 0,0 0 9 0,0 0-8 0,0 0 8 16,0 0-12-16,0 0 4 0,0 0 0 0,0 0 0 16,0 0 8-16,0 0 0 0,0 0 0 0,0 0 0 15,0 0-21-15,0 0-3 0,0 0 0 0,0 0 0 32,0 0-6-32,0 0-2 0,0 0 0 0,0 0 0 0,0 0-16 15,0 0-3-15,0 0-1 0,0 0 0 0,0 0 0 16,0 0 0-16,0 0 0 0,0 0 0 0,0 0 26 0,0 0 5 0,0 0 1 0,0 0 0 15,0 0-24 1,0 0-5-16,0 0-1 0,0 0 0 0</inkml:trace>
  <inkml:trace contextRef="#ctx0" brushRef="#br0" timeOffset="-106962.84">25372 14150 684 0,'0'0'15'0,"0"0"3"0,3-6 1 0,1 3 0 0,-4 3-19 0,3-3 0 15,-3 3 0-15,7-3 0 0,-3-1 35 0,3 1 3 0,0 0 1 0,0 0 0 16,0 3-4-16,-3 0-1 0,3 0 0 0,0-3 0 16,3-3-18-16,-6-1-3 0,3 10-1 0,0-3 0 15,0 0-12-15,4 0 0 0,-1 0 0 0,4 0 0 16,-7 0 35-16,4 0 4 0,3 0 1 0,0 0 0 16,0 0-13-16,4 0-3 0,7 0 0 0,-8 0 0 15,1-3-24-15,0 3 0 0,3 0 0 16,3 0 0-16,-2 3 0 0,-1-3 0 0,3 0 0 15,-2 0 0-15,2 4 0 0,-3-4 0 0,1 3 0 0,-1-3 0 16,4 3 0-16,-1-3 0 0,1-3 0 0,7 3 0 16,-4 3 31-16,4-3 1 0,-1 0 0 0,1-3 0 15,3 3-16-15,-3-3-4 0,0 6 0 0,-4 0 0 16,0 0-12-16,1 0 0 0,-5-3 0 0,5 0 0 16,-1 0 0-16,0-3 0 0,4 6 0 0,-1-3 0 0,-2 3 0 15,2-3 0-15,5 3-12 0,-5 1 12 0,-2-1 0 16,2-3 0-16,-2 3 0 0,-5-3 0 0,1 3 0 0,3-3 0 15,-3 3 0-15,7 0 0 0,-11-3 0 0,11 0 0 16,-8 0 0-16,5 3 0 0,2-3 0 0,-2 0 0 16,-1 0 0-16,0 3 0 0,4-3 0 0,-8 4 0 15,1 2 0-15,0-3 0 0,-1-3 0 16,-2 0 0-16,2 0 0 0,1 0 0 0,-4 0 0 16,4 3 0-16,3-3 0 0,-3 0 0 0,0 3 0 0,-1-3 0 15,1 0 0-15,-4 0 0 0,4 0 0 0,-4 3 0 0,4-3 0 16,-4 0 0-16,0 4 0 0,-3-4 0 0,-1 0 0 15,4 0 0-15,-3 3 0 0,3 0 0 0,0-3 0 16,-3 0 0-16,3 0 0 0,4 0 0 0,-4 0 9 16,4 0-9-16,-1 0 0 0,1 0 0 0,-4 0 0 15,4 0 0-15,0 0 0 0,-1-3 0 0,-2 3 0 16,2 0 0-16,-6 0 0 0,3 0 0 0,0 3 0 16,-3-6 0-16,3 3 12 0,-3 0-4 0,-1 0 0 15,4 0 0-15,-3 0 4 0,0-3 0 0,3 3 0 16,0 3 0-16,4-3-12 0,-4 0 0 0,0 0 0 0,-3 0 0 15,3 0 0-15,0-3 0 0,-3 3 0 0,-1 3 0 16,1-3 0-16,0 3 0 0,-1-3 0 0,-3 0 0 16,0 0 25-16,1 0 7 15,-5 0 0-15,4 0 1 0,-3 3-20 0,-1-3-4 0,-2 0-1 0,2 0 0 16,-3 0-8-16,0 0 0 0,-3 0 0 0,3 3 0 16,0-3 0-16,-4 0 0 0,4-3 0 0,-7 3 0 0,4 0 0 15,-4 0 8-15,7 0-8 0,-3 0 8 0,-1 0 10 16,1 0 2-16,-4 0 0 0,0 0 0 0,7 0-20 0,-7 0-9 15,3 0 1-15,-3 0 0 0,4-3 8 0,-4 3 0 16,3 0 0-16,-3 0 0 0,0 0 0 0,0 0 0 16,0 0 0-16,0 0 0 0,0 0 0 0,0 0 0 15,4 3 0-15,-4-3 0 0,0 0 0 0,0 0 0 16,0 0 0-16,0 0 0 0,0 0 0 0,0 0 0 16,0 0 0-16,0 0 0 0,0 0 0 0,0 0-8 15,0 0 8-15,0 0-8 0,0 0 0 0,0 0 0 0,0 0 0 16,0 0 0-16,0 0 8 0,0 0-8 15,0 0 8-15,0 0-8 16,0 0-32-16,0 0-7 0,0 0-1 0,0 0-396 0,0 0-79 0</inkml:trace>
  <inkml:trace contextRef="#ctx0" brushRef="#br0" timeOffset="-106256.06">25661 14642 1213 0,'4'-3'26'0,"3"0"6"0,0 0 0 0,0 0 4 0,3 3-36 0,1 3 0 0,3-6 0 0,0 3 0 16,0 3 50-16,4-9 3 0,-4 3 1 0,4 0 0 16,-8-1-34-16,4 4-6 0,4 0-2 0,-4 0 0 15,0 0-12-15,0-3 0 0,0 3 0 0,1-3 0 16,2 3 0-16,1 0 0 0,3 0 0 0,0-3 0 15,0 0 0-15,4 0 0 0,3 3 0 0,0-3 0 16,-3-1 0-16,7 4 0 0,3 0 0 0,-3 0 0 16,0-3 0-16,3 3 0 0,-7 3 0 0,7 1 0 15,8-4 0-15,-1 0 0 0,4-4 0 0,0 4 0 16,7 4 0-16,-4 2 0 0,1 0 0 0,-1 0 0 16,4-2 0-16,3-4-10 0,1 3 2 0,3 0 0 15,-4 3-4-15,1-6 0 0,-8 3 0 0,7-3 0 0,-3 3 0 16,4 0 0-16,-1 1 0 0,-3-4 0 15,7 6-16-15,-10-3-3 16,-1-3-1-16,-3 3 0 0,-4 0 20 0,7-3 3 0,-3 7 1 0,0-1 0 0,-3-6-4 16,-5 6-1-16,1 0 0 0,-7-3 0 0,0 4 1 0,-4-7 1 15,-3 0 0-15,-4 6 0 0,0-6 11 0,-3 0 0 16,-1 0 0-16,-3 0 0 0,0 6 0 0,-3-6 0 16,0 0 0-16,-1 0 0 15,-3 0 0-15,0 0 11 0,0 3-3 0,-3 1 0 0</inkml:trace>
  <inkml:trace contextRef="#ctx0" brushRef="#br0" timeOffset="-86504.84">18394 14931 836 0,'0'0'24'0,"0"0"4"0,0 0-28 0,0 0 0 16,0 0 0-16,0 0 0 0,0 0 0 0,0 0 0 0,0 0 0 0,0 0 0 15,0 0 57-15,0 0 6 0,0 0 1 0,0 0 0 16,0 0 0-16,0 0 0 0,0 0 0 0,0 0 0 16,0 0-52-16,0 0-12 0,0 0 0 0,0 0 0 15,0 0 54-15,0 0 8 0,0 0 2 0,0 0 0 16,0 0-52-16,0 0-12 0,0 0 0 0,0 0 0 16,0 0 54-16,0 0 8 0,0 0 2 0,0 0 0 15,0 0-52 1,0 0-12-16,0 0 0 0,0 0 0 0,0 0 0 0,0 0 0 0,0 0 0 0,0 0 0 15,0 0 0-15,0 0 0 0,0 0 0 0,0 0 0 16,0 0 0-16,0 0 0 0,0 0 0 0,0 0 0 16,0 0 0-16,0 0 0 0,0 0 0 0,0 0 0 0,0 0 0 15,0 0 0-15,0 0 0 0,0 0 0 0,0 0 29 16,0 0 3-16,0 0 1 0,0 0 0 16,0 0-53-16,0 0-10 0,0 0-2 0,0 0-1 15,0 0 57-15,0 0 12 0,0 0 3 0,0 0 0 16,0 0-63-16,0 0-12 0,0 0-2 0,0 0-1 0,0 0 61 0,0 0 12 15,0 0 2-15,0 0 1 0,0 0-29 0,0 0-8 16,0 0 0-16,0 0 0 0,0 0 9 0,0 0-9 16,0 0 12-16,0 0-12 0,0 0 23 0,0 0-3 15,0 0 0-15,0 0 0 16,0 0-20-16,0 0-13 0,0 0 1 0,0 0 1 0,0 0 11 0,3 6 16 16,-3-6-4-16,0 0-1 0,0 0-11 0,0 0 0 15,4 3 0-15,-1 0 0 0,1 4 0 0,-1-4 0 0,1 3 0 0,0 0 0 16,-1 1-14-16,1-1-5 15,3 3-1-15,0 1 0 0,-4-1 32 0,8 4 7 0,-8 2 1 16,8 1 0 0,-4 0-68-16,0 3-12 0,0-1-4 0,-3 1 0 15,-1 3 0-15,1 0 0 0,3 0 0 0,-4 0 0 16,-6 3 0-16,6-3 0 0,1 0 0 0,3-3 0 0,-4-4 56 0,-3 1 8 0,4 0 0 0,-4-7 10 16,3 4-10-16,-3-1 0 0,0-5-10 0,0-1 10 15,0 3 0-15,0-2 0 0,0-7 0 0,0 0 0 16,0 0 0-16,0 0 0 0,0 0 11 0,0 0-3 15,0 0 39-15,0 0 8 0,0 0 1 0,-3-16 1 16,-1 10 6-16,1-13 1 16,-1 3 0-16,-3-6 0 0,4 0-20 0,-8 0-4 15,4-3-1-15,0-3 0 0,3 3-11 0,-6 3-3 0,3 0 0 0,-4 0 0 16,4 0 31-16,-3 3 7 0,3-3 1 0,0 3 0 16,-1 4-52-16,5-4-12 0,-4 3 0 0,0 1 0 0,3-1 54 15,1 3 8-15,-1-2 2 0,1-1 0 0,-1 0-52 0,4 4-12 16,-3-4 0-16,3 0 0 0,3 4 0 0,-3-4 0 15,4 4 0-15,-4-4 0 0,3 4 18 0,1 2 1 16,-1 1 0-16,1-1 0 0,3 1-19 0,0 3 0 16,0-1 0-16,0 1 0 0,0 3 0 0,0 0 0 15,0 3 0-15,0-3 0 0,0 0 0 0,-3 3 0 16,6 3 0-16,-3-3 0 0,1 3 0 0,-1 3 0 16,0-3 0-16,0 3 0 0,0 1 0 0,0-1 0 15,0 0 0-15,0 7 0 16,0-4-24-1,0 1-6-15,-3 2-1 0,-1 1 0 0,1-1 31 0,-1 4 15 0,1-4-2 16,-4 4 0-16,0 0-13 0,-4-4 0 0,4 1 0 0,0-1 0 0,0 1 0 0,-3 0 0 16,-1-4 0-16,4 4 0 15,-7-4-48-15,4 0-13 0,-1 1-3 0,-3-1 0 0,3 1 52 0,4-1 12 0,-7 0 0 16,4 1 0-16,-4-4-105 16,3 0-19-16,-3 1-3 0,4-1-1 15,-4-3-51-15,3 3-10 0,1-3-3 0,3-3 0 0</inkml:trace>
  <inkml:trace contextRef="#ctx0" brushRef="#br0" timeOffset="-85895.78">18662 14799 1659 0,'0'0'36'0,"0"0"8"0,0 0 2 0,0 0 1 0,0 0-38 0,0 0-9 16,7 0 0-16,-3 0 0 0,3 3 90 0,-4-3 16 15,4 4 3-15,0 2 1 0,0 0-58 0,0 0-12 16,0 7-3-16,4-4 0 0,0 7-37 0,-1-4 0 16,-3 7-9-16,4-3 9 15,-1 0-53-15,-10-1-3 0,7 1-1 0,-3-3 0 0,-1 2 45 0,1-2 12 16,0-1 0-16,-4 1 0 0,0-1 0 0,0 1 0 16,0-4 10-16,-4-2-10 0,4-1 0 0,-4 0 0 15,1 0 0-15,3-6-10 16,0 0-43-16,0 0-9 0,-7 4-2 0,7-4 0 0,0 0 52 0,0 0 12 15,-4-4 0-15,-3-2 0 16,0 0 0-16,7-4 0 0,-3 1 0 0,3 0 0 0,0-4 48 0,0 4 13 16,0-4 3-16,0 1 0 0,3-1 0 0,-3 1 0 0,4-4 0 15,-1 0 0-15,4 4 0 0,-3-4 0 0,-1 3 0 0,4 1 0 16,1 2-52-16,-5-2-12 0,4 6 0 16,-3-4 0-16,3 4 18 0,-4-3 1 0,1 2 0 0,3 4 0 15,-4 0-28-15,-3 3-6 0,4-3-1 0,3 3 0 16,0 3 16-16,-3-3 0 0,3 6 0 0,0-3 0 15,0 7 0-15,3-1 0 0,-6-2-10 0,3 2 10 16,3 3-56 0,-3 1-6-16,1-4-2 0,-5 1 0 0,4-4 52 0,0 4 12 0,0-4 0 0,0 0 0 15,-3-3 0-15,3 3 0 0,0-2 0 0,0-4 0 16,-4 3 0-16,5-3 0 0,-5 0 0 0,4-3 0 0,-7 3 0 16,4-4 0-16,3 1 0 0,0-3 0 15,-4-3 48-15,4 2 13 0,-3-2 3 0,-1-4 0 0,1 4-52 16,-4-4-12-16,0 1 0 0,-4-1 0 0,-3 4 44 15,4-4 5-15,-8 1 2 0,1-1 0 0,-1 4 4 16,0 0 1-16,-3-1 0 0,4 4 0 0,-4 3-45 16,-4-4-11-16,4 4 0 0,0 3 0 0,3 0-17 0,1 3-6 15,-1-3-1-15,4 4 0 16,0-1-64-16,0 0-14 0,3 0-2 0,1 0-1 16,3-3-165-16,-4 6-33 0,8 7-6 0,-4-13-2 0</inkml:trace>
  <inkml:trace contextRef="#ctx0" brushRef="#br0" timeOffset="-85186.81">19145 14595 1191 0,'0'0'26'0,"0"0"6"0,0 0 0 0,0 0 2 0,0 0-34 0,0 0 0 0,0 0 0 0,-3-6 0 15,3 0 68-15,0 6 6 0,0 0 2 0,-4-6 0 16,1-1-16-16,3 4-4 0,-4-3 0 0,4 6 0 0,-3-3-6 16,-1-3-2-16,4 2 0 0,-3-2 0 15,3 6 13-15,-4-6 3 0,1 3 0 0,-5-4 0 0,5 4 6 16,3 3 2-16,0-6 0 0,-7 3 0 0,3-3-8 0,1 2 0 15,3 4-1-15,-4-3 0 0,1-3-8 0,-1 3-2 16,4 3 0-16,-3-3 0 0,3 3-25 0,0 0-4 16,0 0-2-16,0 0 0 0,0 0 10 0,0 0 1 15,0 0 1-15,-4-6 0 0,4 6-34 0,0 0 0 16,0 0 0-16,0 0 0 0,0 0 0 0,0 0 0 16,0 0 0-16,0 0 0 15,7 6-20-15,4 6-12 0,3-2-1 0,0 5-1 0,4 1 10 0,-4 0 1 16,7 3 1-16,-3 3 0 15,-1 0-30-15,-3-1-7 0,0 5-1 0,1-1 0 16,-1 0 4-16,-4 3 0 0,1-3 0 0,-1 0 0 16,1-3 13-16,-4-3 3 0,4 0 1 0,-8-4 0 0,8 1 39 15,-8-7 0-15,1 1 0 0,-1-4 0 16,-3 0 0-16,4-2 0 0,-4-4 0 0,0 0 0 16,0 0-21-16,0 0 3 0,0 0 1 0,0 0 0 0,0-7 17 0,0 1 0 0,-4-3 0 0,4-4 0 15,0 0 38-15,0-2 5 0,-3-1 1 16,3 0 0-16,0 1 26 0,-4-1 6 0,4 0 0 0,4 1 1 15,-4 5-19-15,3 1-4 0,-3-4-1 16,4 7 0-16,-4 0-36 0,3 0-7 0,1-1-2 0,-4 7 0 16,0 0-8-16,3-3 8 0,1 0-8 0,-4 3 8 15,7 0-8-15,0 3-17 0,0-3 4 0,0 3 1 16,-3 4 0-16,3-4 0 0,-4 3 0 0,4 3 0 16,-3 1-23-16,3-1-4 15,-4 1-1-15,-3 2 0 0,4-2 30 0,-4 2 10 0,0 1 0 0,0-4-9 16,0 4 9-16,0-1 0 0,-4-2 0 0,4 2 0 0,-3-3 20 15,-1 1 2-15,1-1 1 0,-1-2 0 16,1-1-70-16,-1 0-13 0,-3 0-4 0,4 1 0 16,-4-4-113-16,3 0-23 0,-3 0-5 0,7-3-664 15</inkml:trace>
  <inkml:trace contextRef="#ctx0" brushRef="#br0" timeOffset="-84823.85">19403 14646 1616 0,'10'-16'46'0,"-6"10"10"0,-1-4-45 0,1 4-11 15,-1-3 0-15,5 2 0 0,-5-2 112 0,4 3 21 16,-3-4 4-16,-1 7 1 0,-3 3-46 0,4-6-10 16,-4 6-2-16,0 0 0 0,0 0-22 0,0 0-5 15,7 0-1-15,0-3 0 0,0 6-52 0,0-3 0 16,0 3 0-16,0 0 0 16,4 0-44-16,-4 3-4 0,3 4-1 0,-3-4 0 0,4 4 21 0,-1-4 5 0,5-3 1 0,-5 0 0 31,1-6-21-31,3 3-4 0,-4 6-1 0,1-6 0 0,3 0 32 0,-3-3 7 15,3 0 1-15,-4 0 0 0,-3 0 26 0,4-4 6 0,3 1 0 0,-3 0 1 16,-4 0 13-16,0-1 2 0,0 1 1 0,0 0 0 16,-4 3-2-16,-3 3-1 0,4-3 0 0,-4 3 0 15,7-4 8-15,-7 4 2 0,0 0 0 0,0 0 0 16,4 0-39-16,-1 0-9 0,4 0 0 0,-3 4 0 16,3-1 0-16,-4 0 0 0,4 3 0 0,-3 3-11 15,3 4-26-15,0 0-6 0,0-1-1 0,0-2 0 16,-3 2 31-16,3 4 13 0,0-4-12 0,-4 1 12 15,4 2-35-15,0 4 1 0,0 0 0 16,-3 6 0-16,3-3-150 0,0 3-31 0,-3 25-5 0,3-15-2 16</inkml:trace>
  <inkml:trace contextRef="#ctx0" brushRef="#br0" timeOffset="-84028.77">14556 16571 1497 0,'0'0'32'0,"0"0"8"0,0 0 0 0,0 0 4 0,0 0-36 0,0 0-8 0,0 0 0 0,0 0 0 16,0 0 104-16,0 0 20 0,0 0 3 0,0 0 1 15,0 0-36-15,0 0-8 0,0 0 0 0,0 0-1 16,0 0-31-16,0 0-5 0,0 0-2 0,0 0 0 16,0 0 15-16,0 0 2 0,0 0 1 0,0 0 0 15,0 0-50-15,3 6-13 0,1 3 0 0,3 4 0 0,0 3 0 0,0 3 0 16,3-4 0-16,5 10 0 0,2-3 0 15,1 0 0-15,-1 0 0 0,5 6 0 16,-1-3 0-16,0-3 0 0,0 0 0 16,0 7 0-16,0-4 0 0,1 0 0 0,-1 0 0 0,-4-3 0 15,1 6-46-15,-4-6-14 0,4 0-4 0,-4-3 0 16,0-1-44-16,0-5-10 0,-3 3-2 0,-1-7-524 16,1-3-106-16</inkml:trace>
  <inkml:trace contextRef="#ctx0" brushRef="#br0" timeOffset="-83202.91">15067 16612 1958 0,'0'0'43'0,"0"0"9"0,0 0 1 0,0-7 3 0,0 7-45 0,0 0-11 16,-7-6 0-16,7 6 0 0,0 0 104 0,0 0 20 0,0 0 3 0,0-6 1 15,0 6-72-15,0 0-13 0,-3-7-3 0,3 7-1 16,0 0-11-16,0 0-3 0,0 0 0 0,0 0 0 16,0 0-25-16,0 0 0 0,0 0 0 0,0 0 0 15,-4 13 0-15,4 0 0 0,0-1 0 0,4 1 0 16,-4 5-46-16,3-2-14 0,-3 0-4 16,7 3 0-16,-7-7 37 0,4 4 7 0,-1-4 2 0,1 1 0 15,-4-4-22-15,7-2-5 0,-7 2-1 16,7-3 0-16,-4-3 37 0,-3 4 9 0,0-7 0 0,0 0 0 15,0 0 0-15,0 0 0 0,0 0 0 0,0 0 0 16,0 0 0-16,0 0 0 0,0 0 0 0,0 0 0 0,4-7 49 16,-4 1 12-16,0 0 3 0,0-4 0 15,0 4-52-15,0-3-12 0,-4-4 0 0,4 1 0 0,-3-4 54 0,-4 0 8 16,7 1 2-16,0-4 0 0,0 0 0 0,-7 3 0 16,7 1 0-16,0-7 0 0,0 9-52 0,7 4-12 15,-7-4 0-15,0 4 0 0,0-4 0 0,7 7 0 16,-4 0 0-16,1 0 0 0,-1 2 0 0,4 4 0 15,4 0 0-15,0 0 0 16,-1 0-48-16,4 4-13 0,0 8-3 0,4-6 0 16,0 1-20-16,-1 8-5 0,1-2-1 0,-4-4 0 15,-3 4-112-15,6-7-22 0,-10 10-5 0,4-10-1 16,0 7 133-16,-4-7 26 0,3 0 6 0,-3-3 1 16,0 3 0-16,0-2 0 0,-3-1 0 0,-1-3 0 15,-3 0 102-15,0 0 21 0,4 0 4 0,-4 0 1 0,0 0 0 0,3-7 0 16,-3-2 0-16,0 0 0 0,0-1 20 0,-3-2 5 0,-1-1 1 15,1-3 0-15,-1 4 13 0,-3-4 2 0,4 1 1 0,-4 2 0 16,3-3 14-16,-3-2 4 0,4 8 0 0,-4-2 0 16,3-1-100-16,-3 4-24 0,3 2 0 0,1 1 0 15,3 6 56-15,0 0 7 0,-4-6 1 0,4 6 0 16,0 0-52-16,0 0-12 0,0 0 0 0,4-6 0 16,-1-4 0-16,5 10 0 0,-1-6 0 0,7 6 0 15,0 3-48-15,0-3-13 16,0 3-3-16,4-3 0 0,-1 3-94 0,1 0-19 15,0 1-4-15,3-1-1 0,-4-6 86 0,1 3 18 0,0 0 3 16,-1 0 1-16,-3-4 59 0,4-2 15 0,-4 0 0 0,-3 0 0 0,-1-1 0 16,1-2 0-16,-1 3 0 0,-6-1 0 0,3-5 35 15,-3 2 9-15,-4 4 3 0,0 0 0 0,-4 0 27 0,1-4 6 16,-5 4 0-16,1 6 1 16,-3-6 38-16,-4-1 7 0,0 1 2 0,0 6 0 0,-1-3-52 0,1-3-9 15,0 6-3-15,4 0 0 0,-1 0-51 0,0 0-13 16,4 9 0-16,0-9 0 15,0 13-100-15,4-7-22 0,-1 0-5 0,4 4-1 16,-3 2-16-16,3 1-4 0,3-4-1 0,1 7-778 16</inkml:trace>
  <inkml:trace contextRef="#ctx0" brushRef="#br0" timeOffset="-82188.59">16387 16408 1074 0,'0'0'30'0,"0"0"8"0,0 0-30 0,0 0-8 0,0-7 0 0,0 1 0 16,0 0 52-16,7 0 10 0,-7-1 2 0,3 1 0 15,-3 0 30-15,4 0 6 0,6-4 2 0,-10 4 0 16,4-3-31-16,-1-1-7 0,8 1 0 0,-8-4-1 16,8 1-29-16,0-4-6 0,-1-6 0 0,4 0-1 15,0 0 29-15,4-3 7 16,3 0 1-16,-3-3 0 0,7-1-64 0,-1 4-18 0,1-3-1 0,3 0 0 15,0 0 19-15,4-4 0 0,0 4 11 0,7-6-11 16,-1 5 17-16,5-8-3 0,3-4-1 0,3 0 0 0,-3-3-13 16,0 10-16-16,-7-1 3 0,6 1 1 0,-2-1 12 15,-1 7 0-15,0-3 0 0,4 3 0 0,4 3 14 16,-8-4-4-16,-7-2-1 0,4 3 0 0,-4 3-9 16,-6-4 0-16,-1 8 0 0,0-5 0 0,-7 8 0 15,0-1 0-15,1 3 0 0,-5 0 0 0,1 7 0 0,-4-3 0 16,-4 5 0-16,1 1 0 0,0 0 0 0,-4 3 0 15,-7 3 0-15,0 0 0 0,0 0 0 0,0 0 0 16,0 0 0-16,0 0 0 0,0 0 53 0,0 0 9 16,-7-4 2-16,-4 4 0 0,4 0-52 0,-4 0-12 15,-3 0 0-15,4 4 0 0,-4-4 0 0,3 0 0 16,0 0 0-16,-3 3 0 0,4-3 54 16,-4 0 8-16,0 3 2 0,-1-3 0 0,5 0-56 0,-4 0-8 15,3 0 0-15,1 0-10 0,-1 0 10 0,4-3 0 0,7 3 10 16,0 0-10-16,0 0 0 0,0 0 0 15,0 0 0-15,0 0 0 0,0 0 0 0,0 0 0 0,0 0 0 0,0 0 0 16,11 0 0-16,-1 0 0 0,1-3 0 0,3-1 0 16,0 1 0-16,0 0 0 0,0-3 0 15,4 3 0-15,-4 0 0 0,0-4 0 0,4 4 0 0,-4 0 0 16,7 0 0-16,-3 0 0 0,3 3 0 16,-4-3 0-16,-3 3 0 0,4 0 0 0,-4 0 0 15,-3 0 0-15,-1 3 0 0,1-3 0 0,-4 6 0 0,-3-3 0 16,-1 3 0-16,-3 1 0 0,4 5 0 0,-4 1 0 15,-4 3 0-15,1 2 0 0,-1 4 0 0,-3 3 0 16,3 0-148-16,-3 4-35 16,4-4-7-16,-4 6-2 0,0-9-51 0,3 6-10 15,-3 13-3-15,0-13 0 0</inkml:trace>
  <inkml:trace contextRef="#ctx0" brushRef="#br0" timeOffset="-81084.55">20676 14896 885 0,'0'0'19'0,"-7"-3"4"0,4 0 1 0,-4 0 2 0,7 3-26 16,-7-3 0-16,7 3 0 0,-7-3 0 0,7 3 90 0,-7-7 13 0,3 4 2 0,-3-3 1 15,7 6-34-15,-4-3-6 0,1-3-2 0,-1 3 0 16,4 3 0-16,-3-7 0 0,3 7 0 0,-4-6 0 16,1 0-20-16,-1-1-4 0,4 7 0 0,-3-6-1 15,3 6-9-15,0 0-2 0,0 0 0 0,0 0 0 16,-4-3 8-16,4 3 2 0,0 0 0 0,0 0 0 15,0 0-13-15,0 0-2 0,0 0-1 0,4-6 0 16,-1 3-22-16,4 0 0 0,4-1 0 0,-1 1 0 16,5 0-12-16,-1-3 2 15,3 0 1-15,1-1 0 0,0 1 9 0,3 0 0 0,3-4 0 0,1 1 0 16,0 0 0-16,3-1 0 0,-3 4 0 0,7-4 0 16,-8 4 0-16,1-3 0 0,-4 2 0 0,-3 1 0 0,6 3 0 15,-6 0 0-15,0-3 0 0,-1-1 0 0,-3 1 0 0,-3 3 0 16,0 0 0-16,-4-3 0 0,3 2 0 0,-6-2 0 15,3 3 0-15,-7 3 0 0,0 0 29 0,0 0 8 16,0 0 2-16,0 0 0 0,0 0 1 0,0 0 1 16,0-6 0-16,0 6 0 0,-7-3 31 0,3-4 7 15,-6 4 1-15,6-3 0 0,-3 0-55 0,-4 3-10 16,-3-1-3-16,7 4 0 0,-3-3 0 0,-1 3 0 16,-3 0 0-16,7 0 0 0,0 0-12 0,7 0 0 15,0 0 0-15,0 0 0 0,0 0 0 0,0 0-16 16,0 0 3-16,0 0 1 15,0 0-26-15,7 0-5 0,0 0-1 0,7 0 0 0,0 0 34 16,0 0 10-16,4 0 0 0,0 0 0 0,-1 0-12 0,1 0 12 16,-4 0-12-16,7-3 12 0,-7 3 0 0,4 3 0 0,3-3 0 0,-7 0 0 15,-3 3 0-15,-1 1 0 0,1-4 10 0,0 0-2 16,-4 3-8-16,-4 3-12 0,1-3 4 16,-4 3 0-16,0 4-12 0,0-1-3 0,-4 4 0 15,-3-4 0-15,4 4-17 16,-8 2-3-16,4 1-1 0,-4-3 0 0,4 2-6 15,0 1-2-15,0 0 0 0,0-4 0 0,4 4-86 16,6-7-18-16,-6 1-3 0,3-1-1 0</inkml:trace>
  <inkml:trace contextRef="#ctx0" brushRef="#br0" timeOffset="-80248.77">22027 14398 1335 0,'0'0'29'0,"0"0"7"0,0 0 0 0,-3-6 2 0,3-1-30 0,-4 1-8 16,4 6 0-16,0-6 0 0,0 6 104 0,0-3 19 15,0 3 4-15,-3-7 1 0,3 7-16 0,0-6-4 16,0 6 0-16,-7-3 0 0,3-3-19 0,1 3-4 16,-4-1-1-16,-4 1 0 0,4 3-48 0,-4 0-9 15,1 3-3-15,-1 1 0 0,-3 2-24 0,0-3 0 0,0 3 0 0,0 1 0 16,0 2 0-16,0 0 0 15,0 1 0-15,3-1 0 0,0 1 0 0,4-1 0 0,0-3 0 16,4 1 0-16,-1 2-24 0,4-3 4 0,0 0 0 16,7-2 0-1,0 2-10-15,0 0-2 0,4 0 0 0,0 1 0 0,3-4 32 0,0 3 0 16,3 0 0-16,1-3 0 0,0 1 0 0,-1-1 0 0,1 0 0 16,0 0 0-16,-1 0 20 0,1 3 9 0,-4-2 3 0,0-1 0 15,0 3-32-15,-3-3 0 0,-1 0 0 16,-3 0 0-16,0 1 16 0,-3 2-4 0,0-3 0 0,-4 0 0 15,3 3 7-15,-6 1 1 0,3-1 0 0,-4 0 0 16,0 0 9-16,-3 4 3 0,4-4 0 0,-8 0 0 16,4 4-32-16,0-1 0 0,-3 1 0 0,-1-4 0 15,4 3 0-15,-4-2 0 0,1-1 0 0,-1 0 0 16,1 0-20-16,-1 1-9 16,0-1-3-16,1-3 0 15,-1 0-102-15,1 0-21 0,-1 0-4 0,1-3-1 0,-1-3-51 16,4 0-10-16,-14-6-3 0,10-7 0 0</inkml:trace>
  <inkml:trace contextRef="#ctx0" brushRef="#br0" timeOffset="-80033.7">21932 14241 1915 0,'0'0'42'0,"0"0"9"0,0 0 1 0,4 0 2 0,3-3-43 0,0 3-11 16,3 0 0-16,-3 0 0 0,4 0 78 0,0 0 14 15,-4 0 2-15,3 0 1 0,4 0-60 0,0 0-12 16,1 0-3-16,-1-3 0 0,3 0-9 0,1 3-3 15,-4-3 0-15,7-1 0 16,-7 1-8-16,4 0 0 0,0 0 0 0,-4 0 0 0,0 0-11 0,0 0-4 0,-3 3-1 0,-1-4 0 31,1 1-13-31,-1-3-3 0,-3 3-1 0,0 0 0 16,0 0-104-16,1 0-21 0,-5-1-4 0,4-2-645 0</inkml:trace>
  <inkml:trace contextRef="#ctx0" brushRef="#br0" timeOffset="-79335.63">22458 14059 1668 0,'0'0'47'0,"-7"-3"11"0,0 0-46 0,0 0-12 0,0-3 0 0,-4 2 0 0,0-2 95 0,1 3 17 15,-1-6 3-15,1 2 1 0,-4 1-29 0,-1 0-6 16,-2-4-1-16,-1 1 0 0,1 3-25 0,-1-4-6 16,0 4-1-16,-3 0 0 0,0 0-28 0,-4-1-7 15,4 4-1-15,-4-3 0 0,1 3 4 0,-1 3 0 16,0 3 0-16,1 3 0 0,-1-6-16 0,0 6 9 16,1 4-9-16,-1 2 8 0,0-2-8 0,0 2 0 15,1 4 0-15,-4 0 0 0,3-1 28 0,-3 1 3 16,3 0 1-16,-3-1 0 0,-1 1-23 0,5 0-9 15,3 3 8-15,-4-1-8 0,7-2 18 0,1 0-2 16,-1 2 0-16,0 4 0 0,4 0-16 0,-3 3 10 16,2 4-10-16,5 2 8 0,-4 4-8 0,3-1 0 0,1-3 0 15,-1 1 0-15,4-1 0 0,0 0 0 0,0-2 0 0,3 2 0 16,1-3 8-16,3 7 0 0,0-1 0 0,3 7 0 16,4 0 4-16,-3 0 1 0,7-4 0 0,-1-2 0 15,4-1-13-15,0 1 0 0,4-13 0 0,3 6 0 16,0-3 0-16,4-3 0 0,7-7 0 15,0 4 0-15,3-3 0 0,0 3 0 0,0-7 0 0,4-2 0 16,-7-4 0-16,3 0 0 0,0-3 0 0,4-6 0 16,0 0-48-1,0 0-13-15,3-10-3 0,4 7 0 0,-7-3 52 0,0-1 12 0,-1-2 0 0,1-4 0 16,-7 0 0-16,0 1 0 0,0-7 0 0,-4 3 0 16,-4 3 0-16,1-12 0 0,3 3 0 0,-3-9 0 15,0 2 22-15,-1-2 7 0,1-1 2 0,-4 1 0 16,0 2-15-16,1 4-4 0,-5-3 0 0,1 3 0 0,0 3 23 15,-4-4 4-15,0-2 1 0,-4-4 0 0,1 1-13 0,-4-4-3 16,0 1 0-16,-3 2 0 0,-1 4-13 0,-3 0-3 16,-3 2-8-16,-1 7 12 0,-3 0 16 0,-4 0 2 15,-3 4 1-15,-3-1 0 0,-1 3-31 16,-7 0 0-16,1-2 0 0,-1 2-10 0,4 3 10 16,-4-2 0-16,0-1 8 0,1 4-8 15,3 2-19-15,-4 4-8 0,4-4-1 0,-4 7-1 16,0 0 13-16,4 3 4 0,-4 3 0 0,-3 4 0 15,0-4-42-15,3 6-8 0,-6 1-2 0,2-1 0 16,-2 3-119-16,-1-2-24 0,4 9-5 0,-8 3 0 0</inkml:trace>
  <inkml:trace contextRef="#ctx0" brushRef="#br0" timeOffset="-77474.86">22049 15232 1267 0,'0'0'28'0,"0"0"5"0,0 0 2 0,0 0 1 0,0 0-36 0,0 0 0 0,0 0 0 0,0 0 0 0,0 0 83 0,0 0 9 16,0 0 3-16,0 0 0 0,0 0-15 0,0 0-4 16,0 0 0-16,0 0 0 0,0 0-8 0,0 0-1 15,0 0-1-15,0 0 0 0,0 0-5 0,0-3-1 16,0 3 0-16,0 0 0 0,0 0-3 0,0 0-1 15,0 0 0-15,0 0 0 0,0 0 2 0,0 0 0 16,0 0 0-16,0 0 0 0,0 0-34 0,0 0-6 16,0 0-2-16,-7 3 0 0,3 6-6 0,0 1-2 15,-3 2 0-15,4 4 0 0,-4 0 4 0,3 2 1 16,-3 4 0-16,4 0 0 0,-4 0-13 0,0 0 0 0,0 0 0 16,-4 3 0-1,0 0-48-15,1 0-13 16,3-3-3-16,-4 7 0 0,1-4 52 0,-1 3 12 0,4-3 0 0,-4 0 0 0,4 0 0 15,-3-3 0-15,6 0 0 0,-3-3 0 16,0-3-54-16,0-1-8 0,0-5-2 0,3-1 0 0,1-3 39 0,3-6 7 16,0 0 2-16,0 0 0 0,0 0-40 0,0 0-8 15,0-9-2-15,-4-4 0 0,4 1 43 0,-3-1 9 0,3 1 2 0,0-1 0 16,0-2 61-16,-4 2 13 0,4 0 2 0,-3 1 1 16,-1-1 23-16,1 1 4 0,-1 2 0 0,1 1 1 15,-1 0-23-15,4-1-5 0,0 10-1 0,-3-3 0 16,3 3-51-16,0 0-13 0,0 0 0 0,0 0 0 15,0 0 0-15,0 0 0 0,0 0 0 0,-7 0 0 16,0 6 0-16,3 1 0 0,0 5 0 0,1 1 0 16,3 2-48-16,0 1-13 0,0-3-3 0,3 2 0 15,1-2 52-15,0 2 12 0,3-5 0 0,0 2 0 16,0-2 0-16,3-4 0 0,-3 0 0 16,4 1 0-16,-4-4 0 0,4-3 0 0,-1 3 0 0,1-3 0 0,-4-3 0 0,3 3 0 15,-3-3 0-15,1 0 0 16,-1-1-27-16,0 1-2 0,0 0-1 0,0 3 0 15,0-3-106-15,0 3-20 0,0 0-5 0,-4 0-1 0</inkml:trace>
  <inkml:trace contextRef="#ctx0" brushRef="#br0" timeOffset="-75486.88">21241 16348 1267 0,'0'0'28'0,"0"0"5"0,0 0 2 0,0 0 1 0,0 0-36 0,0 0 0 15,0 0 0-15,0 0 0 0,0 0 0 0,0 0 0 16,0 0 0-16,0 0 0 0,7 0 58 0,-4 3 5 16,4-3 1-16,4 0 0 0,-4 3 51 0,7-3 10 15,0 4 3-15,0-4 0 0,4 0-59 0,3-4-11 16,0 1-2-16,1 0-1 0,-1-3-17 0,3 0-3 16,-2-4-1-16,2 1 0 0,1-7-47 0,-4 4-10 15,4-4-1-15,-1-6-1 16,5 6-83-16,-1-3-16 0,-3-2-3 0,3 2-717 0</inkml:trace>
  <inkml:trace contextRef="#ctx0" brushRef="#br0" timeOffset="-75142.84">21481 16267 1447 0,'0'0'32'0,"0"0"6"0,0 0 2 0,0 0 0 16,0 0-32-16,0 0-8 0,0 0 0 0,0 0 0 0,0 0 101 0,3 6 19 15,1 0 3-15,-1-3 1 0,-3 4-35 0,4 2-6 16,3-3-2-16,-4 7 0 15,1-4-17-15,-1 4-4 0,1-1-1 0,-4 1 0 0,3 3-43 0,-3 2-8 16,4-2-8-16,-4 3 12 0,3 0-12 0,-3 3 0 16,0 0 0-16,0 0 0 0,4-1 0 0,-4 1 0 15,0-3 0-15,4 3 0 16,-4-3 0-16,3-3 0 0,1-1 0 0,-4-2 0 16,3-1-51-16,-3 1-12 0,4-7-2 0,-1 4-612 15,-3-4-123-15</inkml:trace>
  <inkml:trace contextRef="#ctx0" brushRef="#br0" timeOffset="-74691.5">22031 16376 1728 0,'0'0'38'0,"0"0"8"0,0 0 2 0,0-9 0 0,-7-7-39 0,7 10-9 16,0 6 0-16,0 0 0 0,0 0 72 0,0 0 12 15,0 0 2-15,0 0 1 16,0 0-11-16,-11 0-3 0,11 0 0 0,0 0 0 0,-7 0-33 0,7 0-6 16,-7 3-2-16,4-3 0 0,-4 3 26 0,7 0 5 15,-7 4 1-15,-4-1 0 0,11 0-52 0,-7 1-12 16,0 5 0-16,3-3 0 0,1 7 0 0,-1-3 0 16,4-1 0-16,0 4 0 0,0 3 0 0,0 3 0 15,0 0 0-15,4 0 0 0,-1 0-16 0,1-4-5 16,3 4-2-16,0-3 0 15,4-3-28-15,-4-1-5 0,0 1-2 0,3-6 0 16,1 2-42-16,3-6-9 0,-3 1-2 0,3-1 0 16,0-3-116-16,0-3-23 0,0 0-5 0,0-3-1 0</inkml:trace>
  <inkml:trace contextRef="#ctx0" brushRef="#br0" timeOffset="-74225.86">22303 16370 1958 0,'0'0'43'0,"0"0"9"0,0 0 1 0,0 0 3 0,0 0-45 0,0 0-11 0,0 0 0 0,0 0 0 16,0 0 53-16,0 0 9 0,0 0 2 0,0 0 0 15,0 0 0-15,0 0 0 0,0 0 0 0,0 0 0 16,7 0 0-16,-4 3 0 0,4 0 0 0,-3 1 0 16,3 2-52-16,0 0-12 0,0 3 0 0,0 1 0 0,0-1 0 15,-3 1 0-15,3-1 0 0,0 1 0 16,0-1-48-16,-4 3-13 0,1-2-3 0,-1-4 0 0,1 4 52 0,-1-4 12 15,-3 3 0-15,4-6 0 16,-4 4 0-16,0-7 0 0,0 0 0 0,0 0 0 16,0 0 0-16,0 0 0 0,0 0 0 0,0 0 0 15,0 0-54-15,0 0-8 0,0 0-2 0,0 0 0 0,0 0 52 0,0 0 12 16,3-3 0-16,1-4 0 0,0 1 48 0,-1-3 13 16,-3 2 3-16,4-2 0 0,-1-1 0 0,1 1 0 15,-1 0 0-15,1-1 0 0,-1-2-52 0,1 2-12 16,3 1 0-16,-4-1 0 0,4 4 0 0,-3 0 0 15,3 0 0-15,0-1 0 0,0 4 40 0,0 0 6 16,0 0 1-16,0 0 0 0,4 3-22 0,-1 0-4 0,-3-3-1 16,4 3 0-16,3 0-12 0,-3 3-8 15,-1-3 8-15,1 3-8 0,-1 0 0 0,-2 0 0 0,2 0-12 16,-3 4 4-16,0-1 8 0,0 0 0 0,-3 0 0 16,-1 4 0-1,1-1-53-15,-1-2-9 0,1 2-2 0,-1-3 0 16,-3 4 0-16,0-4 0 0,0 3 0 0,0 1 0 15,0-4-153-15,0 0-31 0,-3 4-7 0,3-10-1 0</inkml:trace>
  <inkml:trace contextRef="#ctx0" brushRef="#br0" timeOffset="-73947.86">22687 16094 1552 0,'0'0'44'0,"0"0"10"0,0 0-43 0,7-3-11 15,0 3 0-15,0-3 0 16,0 3 104-16,0 0 20 0,0 0 3 0,1 0 1 16,2 3 0-16,1 0 0 0,-1 0 0 0,1 4 0 0,3-1-52 0,-3 6-9 15,-1-2-3-15,4 2 0 0,-3 4-51 0,-1 0-13 16,1 3 0-16,-4 2 0 0,4 1 54 0,-4-3 8 16,3 3 2-16,-3-3 0 0,0 0-64 0,0 0-15 15,-3 3-1-15,0 0-1 0,-1-4 17 0,1 4 0 16,-4-3-8-16,3 3 8 15,-3 0-40-15,0-3-4 0,0 6 0 0,-7-3-1 16,7 0-15-16,0 0-4 0,-7 0 0 0,7-7 0 16,-4 4-204-16,1-6-42 0,-8 12-8 0,8-13-2 0</inkml:trace>
  <inkml:trace contextRef="#ctx0" brushRef="#br0" timeOffset="-73369.99">23678 15721 2000 0,'0'0'56'0,"0"0"14"0,0 0-56 0,0 0-14 15,0 0 0-15,0 0 0 0,0 0 60 0,-7-3 10 0,0 3 2 16,-3 0 0-16,-1 0-32 0,4 6-5 0,-3 0-2 0,-5 4 0 31,5-1-53-31,-1 7-10 0,4 0-2 0,-3-4-1 0,3 4 33 0,3 0 0 0,0-7 0 0,4 10 0 16,0-7-12-16,4 1 12 16,3-4-12-16,4 1 12 15,-1-1-28-15,1 0 2 0,6 1 0 0,1-4 0 0,0 0 26 0,-1 1 0 0,5-1 0 16,-5 0 11-16,1-3 13 0,-1 4 2 0,1-4 1 0,0 0 0 15,-4 0 29-15,0 0 7 0,0 0 1 0,-3 0 0 16,-1 1-52-16,-3-1-12 0,0 3 0 0,-3-3 0 16,-1 0 54-16,-3 4 8 0,4-4 2 0,-8 6 0 15,1 0-52-15,-4 1-12 0,0 6 0 0,-4-1 0 16,1-2 0-16,-5 2 0 0,5 1 0 0,-4 0 0 16,3 0-52-16,1-4-14 15,-4 4-2-15,-1-7-1 0,1 1-3 0,4-1 0 0,-1-6 0 16,-3 0-923-16</inkml:trace>
  <inkml:trace contextRef="#ctx0" brushRef="#br0" timeOffset="-73003.93">24134 15658 2325 0,'0'0'51'0,"0"0"10"0,0 0 3 0,0 0 2 0,-4 0-53 0,-3 4-13 0,3-4 0 0,-3 3 0 16,0 0 75-16,0 3 12 15,0-3 2-15,0 3 1 0,4 1-72 0,-8 2-18 0,4 1 0 0,0 2 0 16,0 7 0-16,3-3 0 0,-3-1 0 0,4 4 0 15,-1-3 0-15,4 3 0 0,-3-1 0 0,6-2 0 16,-3 3 0-16,4-3 0 0,3-1 0 0,0 1 0 16,0 0-11-16,0-1-5 0,4-5-2 0,-1 2 0 15,1-6-22-15,3 1-5 0,-4-1-1 0,5-3 0 16,-1 0-39-16,0-3-8 16,-4-3-2-16,4-3 0 0,1 0-67 0,-1-4-14 15,0-2-2-15,0-1-330 0,-4 1-65 0</inkml:trace>
  <inkml:trace contextRef="#ctx0" brushRef="#br0" timeOffset="-72688.36">24373 15812 1314 0,'0'0'37'0,"0"0"8"0,4-6-36 0,-4-1-9 16,0 7 0-16,0 0 0 0,0-6 156 0,0 6 28 16,0 0 7-16,0 0 1 0,0 0-52 0,0 0-9 15,0 0-3-15,0 0 0 0,0 0-51 0,7 0-10 16,-3 0-3-16,3 6 0 0,0 1-51 0,0-1-13 16,3 3 0-16,-3 4 0 0,4-4 0 0,-4 4 0 15,-3-4 0-15,3 4 0 16,-4-1 0-16,1-2 0 0,3 2 0 0,-7-2 0 0,7 2 0 0,-7-2 0 15,0-4 0-15,0 0 0 16,0-6-48-16,0 0-13 0,0 0-3 0,0 0 0 0,0 0 34 0,0 0 6 16,0 0 2-16,3-3 0 0,1 0 6 0,3-3 2 15,0-1 0-15,3 1 0 0,-2-3 40 0,-5-1 8 0,8 4 2 0,-4-3 0 16,0 2 22-16,-4 1 5 0,4-3 1 0,0 2 0 16,-3 1 0-16,6 0 0 0,-2 3 0 0,-5 0 0 15,4 3-52-15,0 0-12 0,-3 0 0 0,3 3 0 16,-4 0 0-16,1 3 0 0,3 0 0 0,0 1 0 15,0-1 0-15,-3 0 0 0,-1 4 0 0,4-1 0 16,-3 0-151 0,-1 1-33-16,1-1-6 0,-1-2-548 0,-3 2-110 0</inkml:trace>
  <inkml:trace contextRef="#ctx0" brushRef="#br0" timeOffset="-72460.86">24765 15567 2343 0,'0'0'52'0,"4"-9"10"0,3 3 2 0,-4-4 2 0,4 4-53 0,7 0-13 0,-3 3 0 0,-1-4 0 0,5 4 35 0,-1 0 4 16,3 3 1-16,1 0 0 0,0 3-16 0,-1 7-4 15,1-4 0-15,0 3 0 0,-1 4 20 0,1-1 3 16,-4 4 1-16,0 6 0 0,0 0-26 0,-3 3-5 16,-4 3-1-16,-4 4 0 15,1-1-34-15,-4-3-7 0,0 4-2 16,-4-4 0-16,-3-3 31 0,0 0 0 0,0 0 0 0,-3 3 0 15,-1-6-76-15,0 3-8 0,-3 0-3 0,4 0 0 16,-4 1-65-16,3-1-14 0,-3-3-2 0,3 3-423 16,-3-3-84-16</inkml:trace>
  <inkml:trace contextRef="#ctx0" brushRef="#br0" timeOffset="-71007.64">14997 17283 1267 0,'0'0'28'0,"0"0"5"0,0 0 2 0,0 0 1 0,0 0-36 0,0 0 0 0,0 0 0 0,0 0 0 16,0 0 0-16,0 0 0 0,0 0 0 0,0 0 0 15,0 0 58-15,0 0 5 0,0 0 1 0,0 0 0 16,0 0-24-16,0 0-5 0,0 0-1 0,0 0 0 16,0 0-34-16,0 0 0 0,0 0 0 0,0 0 0 15,10 0 0-15,-3 0 0 0,4-4 0 0,3 4 0 16,0-3 28-16,7-3 3 0,0 3 0 0,4-3 0 16,0-4 17-16,3 1 3 0,4-1 1 15,-4-2 0-15,0-1-4 0,0-2-1 0,4-4 0 0,-4 0 0 16,-3-6-12-16,3 0-3 0,4-7 0 0,-4 1 0 15,4 3-32-15,-4 0 0 0,4 3 0 0,-4 0 0 16,0 3 28-16,-6 0 9 0,-1 3 2 0,-4 0 0 0,-2 3-16 16,-1 1-3-16,-4 2-1 0,1 1 0 0,-4-1-7 15,3 4 0-15,-6-1-1 0,-1 4 0 16,1-3-2-16,0 2 0 0,-4 1 0 0,0 0 0 16,0 6-34-16,0-7-7 0,0 7-2 0,0 0 0 15,0 0-162-15,0 0-32 0,0 0-6 0</inkml:trace>
  <inkml:trace contextRef="#ctx0" brushRef="#br0" timeOffset="-70250.95">15554 17157 1407 0,'0'0'31'0,"0"0"6"0,0 0 2 0,0 0 1 0,0 0-32 0,0 0-8 0,0 0 0 0,0 0 0 0,0 0 72 0,0 0 14 16,0 0 2-16,0 0 1 0,0 0-20 0,0 0-4 15,0 0-1-15,0 0 0 0,0 0-51 0,0 0-13 16,7 3 0-16,0 0 0 0,4 7 54 0,-1-4 8 16,8 0 2-16,0 4 0 0,-1-1-64 0,4-3 0 15,1 4 0-15,-5-1-10 0,4-2 10 0,0 2 0 16,1-3 0-16,-1 4 0 15,0-1 0-15,0-3 0 16,0 1 0-16,-3-1 8 0,3 3-8 0,-3-6 0 0,-1 4 8 0,1-1-8 0,0-3 0 0,-4 3 0 16,3-6 0-16,-6 3 8 0,3 1-8 15,-3-1 0-15,-1 0 0 0,-3-3 0 0,0 0 0 0,0 0 0 16,-3 0 0-16,3-3 0 0,-3 0 0 0,3-1 0 16,-4 1 0-16,1-3 0 15,-4 0-22-15,3-4-6 0,-3 4 0 0,0-6-1 0,0 2 46 16,-3 1 10-16,3-1 1 0,-4 1 1 0,1 0 28 0,-4-1 6 0,0 1 1 15,-1-1 0-15,1 4 0 0,-3-3 0 0,3 2 0 16,-4 1 0-16,4 0-52 0,-3 3-12 0,-1 0 0 16,0-1 0-16,4 1 54 0,0 0 8 0,0 3 2 0,0 0 0 15,7 0-64-15,0 0 0 0,0 0-9 0,0 0 0 16,0 0 9-16,0 0 0 0,-3 6 0 16,3-6-8-1,7 7-36-15,-4-1-8 0,8 0 0 0,-1 1-1 0,1 2 42 0,3-3 11 0,4-3 0 0,-4 4 0 16,0-1 0-16,4 0 0 0,-4-3 0 0,3 4 0 15,-3-1 0-15,-3 0 0 0,0 0 0 0,-1 1 0 16,1-4 0-16,-4 3 0 0,-4 3 0 0,1-2 0 16,-1-1-14-16,1 3-1 0,-4-2 0 0,-4 2 0 15,4 0 24-15,-3 1 5 0,-4-1 1 0,0 4 0 16,-4-4-77-16,4 4-15 0,-3-1-3 0,-1 1-1 16,0-1 21-16,4 1 5 0,0-1 1 0,-3 1 0 15,6-4-54-15,-3 1-10 0,4-4-2 0,-1 4-721 16</inkml:trace>
  <inkml:trace contextRef="#ctx0" brushRef="#br0" timeOffset="-69291.34">16334 17596 1267 0,'0'0'28'0,"0"0"5"0,0 0 2 0,0 0 1 0,0 0-36 0,0 0 0 0,0 0 0 0,0 0 0 16,0 0 92-16,0 0 12 0,0 0 3 0,0 0 0 15,0 0-18-15,0 0-3 0,0 0-1 0,0 0 0 16,0 0 12-16,0 0 3 0,0 0 0 0,0 0 0 16,-4-3-7-16,4 3-1 0,0 0 0 0,0 0 0 15,0 0-80-15,0 0-12 0,0 0-12 0,-7-3 2 0,7 3 10 16,-7 0 12-16,7 0-2 0,-7 0-1 16,3 3-23-16,-3 3-5 0,4-3-1 0,-1 4 0 31,4 2-12-31,-3 0-4 0,3 1 0 0,3-1 0 0,-3 1 3 0,4-1 0 0,3-3 0 0,0 1 0 15,-4 2-5-15,5-3-1 0,2 1 0 0,1-4 0 0,3 3 39 16,-4-3 0-16,4 0 0 0,1 0 0 0,-1 1 0 0,0-4 0 16,3 3 0-16,-2-3 0 0,2 3 0 0,-10-3 0 15,7 3 0-15,0-3 0 0,-6 6 0 0,2-6 0 16,-3 6 0-16,-3 1 0 0,3-4 33 0,0 3 15 16,-7 0 2-16,0 1 1 0,-7 2-31 0,3 1-5 15,-3 2-2-15,0-6 0 0,-3 7 41 0,-1 3 8 16,0-4 2-16,-3 7 0 0,7-7-52 0,-7 4-12 15,0-3 0-15,-4-4 0 16,4 4-48-16,4-4-13 0,-1 0-3 0,-3-2 0 0,3-1 52 16,4-3 12-16,0 0 0 0,-3 0 0 15,6 1-54-15,4-4-8 0,0 0-2 0,0 0-614 16,0 0-123-16</inkml:trace>
  <inkml:trace contextRef="#ctx0" brushRef="#br0" timeOffset="-68670.33">16598 17558 1552 0,'0'0'44'0,"0"0"10"0,0 0-43 0,0 0-11 16,0-6 0-16,0 6 0 15,-3-6 115-15,3 6 21 0,-4-3 4 0,4 3 0 0,0 0-28 0,0-6-5 16,0 6-2-16,0 0 0 0,0 0-25 0,0 0-4 16,0 0-2-16,-7-4 0 0,7 4-59 0,0 0-15 15,0 0 0-15,-7 4 0 0,4 2 0 0,3 0 0 16,-8 3 0-16,5 1 0 0,-1-1 0 0,4 1 0 16,4 2 0-16,-1-5 0 15,5 2-48-15,-8-3-13 0,7 0-3 0,-4 1 0 0,4-4 52 0,0 0 12 16,0 0 0-16,4 0 0 0,-8-3-20 0,1 0-2 15,6 0 0-15,-10-3 0 0,8 3 22 0,-5-3 15 0,4-3-3 0,-3-1 0 16,-1 4-1-16,4-3-1 0,-3-3 0 16,3-1 0-16,-7 1 26 0,3-1 4 0,4-2 2 15,-7-4 0-15,4 4-16 0,-1-4-3 0,1 3-1 0,-1 1 0 16,-3-4 34-16,4 7 6 16,0-4 2-16,-4 7 0 0,3 0-52 15,1-1-12-15,-1 1 0 0,-3 6 0 0,4-3 0 0,3 0 0 0,0 3 0 16,0-3 0-16,3 3 0 0,-6 3 0 0,7-3 0 0,-1 3 0 15,1-3-48 1,-4 0-13-16,3 3-3 0,1-3 0 0,0 0 52 0,-1 0 12 0,-3-3 0 0,0 0 0 16,0 0 0-16,0 0 0 0,0-4 0 0,-3 4 0 15,3-3 0-15,-7 3 0 0,3-3 0 0,1-1 0 16,-4 7 0-16,0-6 0 0,0 6 0 0,0 0 0 16,0-6 48-16,-4-1 13 0,-3 4 3 0,0 0 0 15,0-3-52-15,-3 3-12 0,-1 3 0 0,1-3 0 0,3 3 37 0,-4 0 5 16,0 0 1-16,1 0 0 15,3 3-69-15,0 0-14 0,0-3-2 0,0 3-1 16,-1 3-17-16,5-3-3 0,-1 4-1 0,4-4 0 16,-7 6-10-16,7-2-2 0,-3-1-1 0,3 0 0 15,0 0-111-15,0 1-23 0,3 5-4 0,-3-12-1 16</inkml:trace>
  <inkml:trace contextRef="#ctx0" brushRef="#br0" timeOffset="-68007.34">17170 16991 1954 0,'0'0'43'0,"-4"0"9"0,-3 0 1 0,-3 0 3 0,2-3-45 0,-2 3-11 0,-1-3 0 0,1 3 0 15,-1-3 54-15,-3-1 9 0,0 4 1 0,0-3 1 16,-4 3-1-16,1 0 0 0,-5-3 0 0,1 3 0 16,0 0 0-16,0 0 0 0,-4 0 0 0,0 0 0 15,1 3-51-15,-1-3-13 0,4 3 0 0,-4 1 0 16,1-1 54-16,-5 0 8 0,1 3 2 0,-4 0 0 16,4 4-52-16,-4-1-12 0,-3 1 0 0,0 2 0 15,0 1-17-15,3 2-7 0,4 1 0 0,-4 6-1 16,4-6 40-16,-4 2 8 0,7 4 1 0,-3 0 1 15,0 0-71-15,-4 0-14 0,4 6-4 16,-4 1 0-16,0-1 52 0,4 3 12 0,0 7 0 0,0 3 0 0,-1 3 48 0,5-4 13 16,2-2 3-16,1 0 0 15,4-1-73-15,3 1-15 0,-1-1-2 0,5 4-1 16,-1-3 43-16,4 6 9 0,4-3 2 0,3-1 0 0,0-5-27 0,7-1 0 16,0-2 0-16,7-7 0 0,0 0-15 0,7-3-8 15,4-3-1-15,3 2-1 16,7-2-11-16,1-3-3 0,-1 0 0 0,4-4 0 15,0-2 39-15,-4-4 0 0,4 0 0 0,-1-3 0 0,5 0 0 0,3-6 0 16,-1 3 0-16,-2-6 0 16,-1 0-59-16,1-4-4 0,-1 1-1 0,0-4 0 15,-7 4 42-15,1-4 8 0,-1-2 2 0,0-1 0 0,-3 4 12 0,0-10 16 0,3 0-3 16,-7-3-1-16,0-4-12 0,-3 1 0 0,-4 0 0 16,-3-3 0-16,0 2 0 0,-1 4 0 0,-6-3 0 0,3 3 0 15,-7 0 54-15,4 0 8 0,-8 3 2 0,4-3 0 16,-3 0 0-16,-1 0 0 0,-3-4 0 0,0-2 0 15,0 0-52-15,-3-4-12 0,3 4 0 0,-4-4 0 16,-3 7 0-16,0 3 0 0,0 3 0 0,0 0 0 16,-4 6 0-16,1 1 0 0,-4-4 0 15,0 6 0-15,-1 4 0 0,-2 0 0 0,-1-1 0 0,1 1 0 16,-1 2 0-16,4 4 0 0,0-3 0 0,0 3 0 16,-1-3-151-16,8 6-33 15,0-3-6-15,7 3-548 0,0 0-110 0</inkml:trace>
  <inkml:trace contextRef="#ctx0" brushRef="#br0" timeOffset="-66733.81">17410 16969 1497 0,'0'0'32'0,"0"-3"8"0,10 0 0 0,-3-4 4 0,7 1-36 0,-3-3-8 0,7-1 0 0,-1-2 0 16,8-1 94-16,-7-2 17 15,6-1 3-15,-3 0 1 0,4-3-31 0,0 1-5 0,-1-1-2 0,8-6 0 16,0 0-10-16,0-7-3 0,3-2 0 16,4-4 0-16,-4-3 0 0,0 4 0 0,1-1 0 0,-1 1 0 15,-7 2-51-15,4 1-13 0,-4 2 0 0,4 1 0 16,-4 0 0-16,4-4 0 0,0 4 0 15,-1-4 0-15,1 1 0 0,-4 2 0 0,1 4 0 0,-1 0 0 16,-4 3 0-16,-2 3 0 0,-5 3 0 0,1 3 0 16,-4-2 0-16,0 5 0 0,-3 0 0 0,-4 1 0 15,0 3 0-15,-7-1 0 0,3 4 0 0,-3 0 0 16,-3 2 0-16,-1 1 0 0,-3-3 0 0,-3 3 0 16,-4 3 0-16,3-3 0 0,-7 3 0 0,1 0 0 31,-4 0-48-31,-1 0-13 0,-2 3-3 0,-5 0 0 15,8 3 52-15,0 1 12 0,0-1 0 0,3-3 0 0,4 3 16 0,0-3 5 16,7 1 2-16,-4-1 0 0,11-3 14 0,0 0 3 0,0 0 1 0,0 0 0 16,0 0-84-16,15 0-17 0,-1-3-3 0,7-1-1 15,3-2 52-15,8 3 12 0,0-3 0 0,3-1 0 0,-3 1 48 16,0 0 13-16,-4-4 3 0,0 7 0 0,-7-3-52 16,1 3-12-16,-1 3 0 0,-7 0 0 0,3 3 0 0,-6 0 0 15,0 0 0-15,-4 7 0 16,-4 2-48-16,-3 1-13 0,0 6-3 0,-3-1-682 15,-4 8-137-15</inkml:trace>
  <inkml:trace contextRef="#ctx0" brushRef="#br0" timeOffset="-51232.58">22511 15188 1267 0,'0'0'28'0,"0"0"5"0,0 0 2 0,0 0 1 0,0 0-36 0,0 0 0 16,0 0 0-16,0 0 0 0,0 0 109 0,0 0 15 15,0 0 4-15,0 0 0 0,0 0-52 0,0 0-9 0,0 0-3 16,0 0 0-16,0 0 0 0,7 0 0 0,-4 3 0 0,11-3 0 16,-7 3 0-16,4 4 0 15,7-4 0-15,-1 3 0 0,8 0-51 0,0 1-13 0,-1 2 0 0,8 0 0 16,-4 1 0-16,1 2 0 16,2-2 0-16,-2 5 0 15,2-2-100-15,-2-1-22 0,2 1-5 0,-2 3-1 16,2-7-102-16,-2 4-21 0,27 9-4 0,-17-10-1 15</inkml:trace>
  <inkml:trace contextRef="#ctx0" brushRef="#br0" timeOffset="-50988.98">23185 15223 1728 0,'-15'-10'49'0,"8"7"11"16,0-3-48-16,-3-1-12 0,-1 1 0 0,1 0 0 15,3 3 118-15,-4 0 22 0,4 0 4 0,0 3 0 0,7 0-64 0,-7 3-12 16,7-3-4-16,-4 6 0 15,4 3-51-15,0 1-13 0,4-1 0 0,3 4 0 16,3 2-48-16,1 1-13 0,3-3-3 0,0 2 0 16,7 1 0-16,-6-4 0 0,2-2 0 0,-3 2 0 0,0-2 52 0,0-4 12 15,-6 3 0-15,6 1 0 16,-4-1-54-16,1 1-8 0,-4-4-2 0,-7 3 0 0,7 1 64 0,-7-1 23 16,0 4-1-16,0-4 0 0,0 1-8 0,-7-1-2 15,7 4 0-15,-4-1 0 16,-3-3-88-16,0 1-17 0,0-1-4 0,-3 4-1 0</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1:06:47.838"/>
    </inkml:context>
    <inkml:brush xml:id="br0">
      <inkml:brushProperty name="width" value="0.05292" units="cm"/>
      <inkml:brushProperty name="height" value="0.05292" units="cm"/>
    </inkml:brush>
  </inkml:definitions>
  <inkml:trace contextRef="#ctx0" brushRef="#br0">4036 14730 1728 0,'0'0'38'0,"0"0"8"0,0 0 2 0,0 0 0 0,0 0-39 0,0 10-9 0,0-1 0 0,0 0 0 15,0 7 0-15,7 0 0 16,0 6 0-16,3 0 0 0,1 3 38 0,7 3 6 0,-1-3 0 0,8 6 1 16,-4-2-21-16,7-1-4 0,4 0 0 0,-4 7-1 15,1-1-19-15,-1 7 0 0,4 6 0 0,-8 0 0 16,1 0 24-16,-4-6 2 0,4 3 0 0,-4-4 0 16,4-5-26-16,-4-7 0 0,4 0 0 0,-4 1 0 0,-4-8-23 15,1 1 0-15,-4-3 0 0,7 0 0 16,-14-3-135-16,0-4-27 0,8 10-6 15,-8-12-1-15</inkml:trace>
  <inkml:trace contextRef="#ctx0" brushRef="#br0" timeOffset="399.48">3725 14846 1497 0,'-3'-6'32'0,"-4"-7"8"0,3-2 0 0,4-1 4 0,0-3-36 0,0 4-8 0,0-4 0 0,0 0 0 16,4 0 80-16,3 0 13 0,3 1 3 0,-3-1 1 16,11 0-53-16,-11 0-10 0,11 0-2 0,-4 0-1 15,7 1 26-15,-10-4 6 0,6 0 1 0,12 0 0 16,-15-3-52-16,7 0-12 0,-7 0 0 15,11-1 0-15,-8 5 0 0,15 2 0 0,-4 0 0 0,0 3 0 16,8 7 0-16,-1 6 0 0,7 0 0 0,-3 6 0 16,-4 6 0-16,1 4 0 0,-8 9 0 0,0-4 0 15,-3 4 0-15,-4 3 0 0,0 1 0 0,0 2 0 16,-10-3 0-16,3 3 0 0,-3 0 0 0,-4-3 0 0,-4 4 0 16,1-1 0-16,-8 3 0 0,4 4 0 0,-3-1 0 15,-4 4 0-15,7-1 0 0,-11-2 0 0,0-4 0 16,4-3 0-16,4-2 0 0,-11-5 0 0,3-2-14 0,4-6-6 15,-3 3 0-15,-5-7-1 16,5-3-34-16,3 0-6 0,-4 1-2 0,4-4-525 16,-3 0-106-16</inkml:trace>
  <inkml:trace contextRef="#ctx0" brushRef="#br0" timeOffset="802.55">4893 14940 1958 0,'0'0'43'0,"0"0"9"0,0 0 1 0,-7-6 3 0,7 6-45 0,-4-3-11 0,4 3 0 0,0 0 0 15,0 0 80-15,0 0 13 0,0 0 3 0,0 0 1 16,0 0-47-16,0 0-10 0,0 0-1 0,0 0-1 0,0 0-38 16,0 0 0-16,8 3-9 0,-1 0 9 0,7 0 0 15,3 4 0-15,12 2 0 0,-8-3 0 16,10 4 0-16,1 2 0 0,3 1 0 0,1-1 0 0,-1 4 0 15,-3-3 0-15,0-1 0 0,-8 1 8 16,4-1-61-16,-3-2-13 0,-4 2-2 0,4-2-1 16,0-1-150-16,3 3-29 15,11 4-7-15,-8-6-1 0</inkml:trace>
  <inkml:trace contextRef="#ctx0" brushRef="#br0" timeOffset="1026.53">5330 14777 2419 0,'0'0'53'0,"0"0"11"0,0 0 3 0,0 0 1 0,0 0-55 0,0 0-13 0,0 0 0 0,0 0 0 16,0 0 54-16,0 0 8 0,0 7 2 0,0 2 0 15,0 0-52-15,0 7-12 0,4 3 0 0,3 3 0 16,-7 6 0-16,7-3 0 0,0 3 0 0,0 1 0 16,7-1 0-16,-3 0 0 15,-4 3 0-15,11 4 0 0,-8 2 0 0,4 1 0 0,0 6 0 0,1 0 0 16,-1-6 0-16,0-1 0 0,0-9 0 15,0 4 0-15,-3-7-68 16,3 0-17-16,-4-6-3 0,1 3-1 0,-1-7-114 16,1 1-22-16,10 12-5 0,-10-9-1 0</inkml:trace>
  <inkml:trace contextRef="#ctx0" brushRef="#br0" timeOffset="1341.26">5158 13950 2250 0,'0'0'49'0,"0"0"11"0,0 0 1 0,0 0 3 0,0 0-52 0,0 0-12 15,0 0 0-15,0 0 0 0,0 0 40 0,3 0 6 16,4 9 1-16,4 0 0 15,-1 7-61-15,4 3-12 0,1 0-2 0,6 9-1 0,0 0 20 0,-3 7 9 16,3-4-8-16,7 10 8 16,0 6-30-16,4 3-1 0,-4 0 0 0,7 3 0 0,1-2 31 0,-1-8 0 0,-3 1 0 0,-1 0 0 15,-2-3-23-15,-5 0 2 0,1-7 0 16,-4 1 0 0,-7-4-18-16,4-6-3 0,-4-3-1 0,-3 0-557 0,-1-6-112 15</inkml:trace>
  <inkml:trace contextRef="#ctx0" brushRef="#br0" timeOffset="1822.53">5390 14454 1692 0,'0'0'37'0,"0"0"8"0,-3 3 2 0,-4 1 0 0,7-4-38 0,0 0-9 0,-4 6 0 0,4-6 0 16,0 0 10-16,0 0 0 0,0 3 0 0,11 0 0 0,-8 0-10 15,8-3 0-15,0-3 0 0,3-3 0 0,25-16 103 16,-11 6-47-16,-7-6 1 0,4-3 4 0,-1-3 1 15,-3 0 0-15,4 0 0 0,-4 2-42 16,4 1-9-16,-11 0-2 0,7 0 0 0,-10 0 5 0,-1 6 1 16,5-3 0-16,-5 0 0 0,1 4 7 0,-4 2 2 15,0 3 0-15,3-2 0 0,-6 5 0 0,3 4 1 16,-3 0 0-16,3-1 0 0,7 7 14 0,-4 4 2 16,1-1 1-16,3 6 0 0,4 1-34 0,3 5-8 15,0-5 0-15,0 8 0 0,4 1 0 0,-4 0-14 16,0 3 5-16,0 0 1 15,-3 0-20-15,-4 6-4 0,4 4-1 0,-4 2 0 0,-4 1 33 0,1-4 0 16,-4 0 0-16,0-3 0 0,4-2 0 0,-11-11 12 0,3 1 0 16,-3-4 0-16,0-2-12 0,0-1-16 0,0-6 3 15,0-3 1-15,0 0 12 0,0 0 0 0,0 0 12 16,-3-3-12-16,-4-9 0 0,3-4 0 16,-3-3 0-16,0-9-12 0,0 0 12 0,0-4 0 15,0-2 0-15,0 3-9 0,0 2 60 0,3 4 12 16,4 3 2-16,0 3 1 0,7 4-57 0,-3 2-9 0,6 1 0 0,-3 5-10 15,8-2 10-15,-5 6 0 0,1 3 10 0,3 0-10 16,7 3 0-16,-14 6 0 0,7-5 0 0,4 8 0 16,-8-2 0-16,4 2 0 0,4 1 0 0,-7-1 0 15,3 4-45-15,3 3-15 0,-6-1-4 16,7 1 0-16,-4 0 0 0,0 0 0 0,-4 3 0 16,1 0-947-16</inkml:trace>
  <inkml:trace contextRef="#ctx0" brushRef="#br0" timeOffset="2253.5">6435 14138 2188 0,'0'-7'48'0,"-7"-2"11"0,3-4 1 16,-3-2 1-16,0 2-49 0,3 4-12 0,1 3 0 0,3 6 0 0,0 0 54 0,0 0 8 15,0 0 2-15,0 0 0 0,0 3 0 0,0 6 0 16,3 7 0-16,1-4 0 0,3 7-52 0,0 0-12 16,-3 0 0-16,3-4 0 15,0 1-48-15,0-3-13 0,3-1-3 0,-3-9 0 16,-3 4 0-16,3-4 0 0,0-3 0 0,-3-3 0 0,3-1 64 0,3-2 12 15,-6 0 2-15,6-4 1 0,-10-5 14 0,7 2 3 16,0 1 1-16,1-4 0 16,-8 0-13-16,3 1-4 0,1 2 0 0,-4 1 0 0,3-1 39 0,-3 7 7 0,0 6 2 15,4-6 0-15,-4 6-52 0,3-4-12 16,1 4 0-16,3 0 0 0,0 7 0 0,3-1 0 0,-3 3 0 0,0-2 0 16,1 5 0-16,6-2 0 0,-11-1 0 15,4-3 0 1,4-3-40-16,-4 1-10 0,3-4-2 0,1 0-1 0,0 0 33 0,-1-4 8 0,-3 1 0 0,4-3 1 15,-1-7 11-15,1 1 0 0,0-4 0 0,-1 1 8 16,-3-4 12-16,0 0 2 0,0 0 1 0,-3-3 0 16,3 3 30-16,-7 1 7 0,3 2 0 0,1 0 1 15,0 7-16-15,-1-7-3 0,1 10-1 0,-1 3 0 16,-3 3-33-16,4-3-8 0,6 6 0 0,1 3 0 16,-1 6 0-16,4 4 0 0,-3 0 0 0,3 6 0 15,4 0 0-15,-4 3 0 0,0-3 0 0,0 0 0 16,4-3-100-16,-4-1-23 0,4 4-4 15,-4 0-649-15,0 0-131 0</inkml:trace>
  <inkml:trace contextRef="#ctx0" brushRef="#br0" timeOffset="10084.73">9775 6365 673 0,'0'0'14'0,"0"0"3"0,0 0 1 0,0 0 2 0,0 0-20 0,0 0 0 0,0 0 0 0,0 0 0 16,0 0 0-16,8 3-15 0,9-3 3 0,-3 0 0 16,4-3 38-16,10 3 8 0,-3 0 2 0,10 3 0 15,7-3 7-15,-6 3 1 16,6 3 1-16,7-3 0 0,11 7-12 0,4-4-2 0,10 3-1 0,-3 1 0 16,3-4 2-16,10 4 0 0,12-1 0 0,9 0 0 0,1-2-3 15,7 2 0-15,11-3 0 0,-1-3 0 0,4 1 9 16,-3-4 2-16,-1 0 0 0,4-7 0 0,0 1 20 0,0 0 5 15,-11-4 1-15,-3 1 0 0,4-4-10 0,-8 4-1 16,-7 3-1-16,-3-1 0 0,0-2-34 0,-7 3-8 16,-4 0 0-16,-7-1-1 0,-10 4-11 0,-1 0 0 15,-3 0 0-15,-7-3 0 0,-7 2-15 0,0 8-5 16,-11-8 0-16,1-2-1 16,-19 6-119-16,1 0-24 0,10-3-5 0,-17 3-1 15</inkml:trace>
  <inkml:trace contextRef="#ctx0" brushRef="#br0" timeOffset="10820.63">5006 8318 486 0,'0'3'10'0,"3"4"2"0,1-4 1 0,-1 3 2 0,8 0-15 0,0 0 0 0,-1 1 0 0,8 2 0 15,7-3 0-15,3 1 9 0,7-1-9 0,-10 0 8 16,7-3 52-16,3 1 9 0,4-1 3 0,6-3 0 16,5 0-7-16,3 0-1 0,7 0 0 0,-4 0 0 15,-3-3 8-15,7 3 2 0,7 0 0 0,4-4 0 16,3 4-20-16,0-3-4 0,-4 0-1 0,12-3 0 15,9 0-1-15,-3-1-1 0,8-5 0 0,6 5 0 16,11-2-19-16,3 3-4 0,4-4-1 0,7 4 0 16,11 0-23-16,6-4 9 0,1 1-9 0,0 3 0 15,3-4 10-15,4 4-10 0,-4 0 8 0,11 3-8 16,3 0 0-16,4-4-14 0,-1-2 2 0,1 6 0 16,0-4-13-1,-4 1-3-15,1 0 0 0,-1 0 0 0,11-1-16 0,-11-2-3 16,4 3-1-16,-7-1 0 0,3-2 32 0,0-4 7 0,0 1 1 0,4-1 0 0,-4 7 8 15,-6-3 0-15,-8 2 8 0,-4-5-8 0,-2 6 0 16,-1-4 0-16,0 7 0 0,-11 0 0 0,-10 3 0 0,0 0 0 16,-3 0 0-16,-12 3 0 0,-2 7 0 0,-11 2 0 15,-1 1 0-15,-3-4 0 0,-3 0 0 0,-11 1 0 16,-3 9 0-16,-11-4-404 16,-7 1-86-16</inkml:trace>
  <inkml:trace contextRef="#ctx0" brushRef="#br0" timeOffset="31741.88">16422 6960 1176 0,'0'0'33'0,"0"0"7"0,0 0-32 0,0 0-8 0,0 0 0 0,0 0 0 0,0 0 63 16,7-6 10-16,0 3 3 0,0-3 0 0,0 0-20 0,7-1-4 15,0 4-1-15,4-3 0 0,3 0-18 0,0-1-3 16,0 4-1-16,4-3 0 0,-4 3-1 0,0-7 0 16,4 10 0-16,-4-6 0 0,4 0-28 15,-4-4 0-15,4 7 0 0,0 0 0 0,-1-3 0 0,-3 6 0 16,1-6 0-16,-5 6 0 15,1 0-26-15,-8-7-11 0,5 7-3 0,-8 0 0 16,0 7-71-16,-7-7-14 0,0 0-3 0,0 0-1 16,-4 6 33-16,-6 0 8 0,-5-3 0 0,1 10 1 15,-3-7 17-15,-1 3 3 0,0 1 1 16,-3-1 0-16,4 1 41 0,-1-1 8 0,0 1 1 16,1-4 1-16,-1 0 41 0,0 3 8 0,4-2 2 0,-3-1 0 15,3 0 56-15,-1 4 11 0,-2-4 2 0,3-3 1 0,3 3-15 0,1-3-3 16,-5 1-1-16,5-1 0 0,3 0-25 0,0-3-5 0,0 3-1 15,7-3 0-15,0 0-26 0,0 0-6 16,-4 3 0-16,4-3-1 0,0 0 5 0,0 0 0 0,0 0 1 0,0 0 0 16,0 0-3-16,0 0-1 0,7-3 0 0,0 0 0 31,4 0-17-31,-1 0-8 0,1-1 8 0,0 1-8 0,3 0 16 0,0-3-3 0,0 3 0 16,0-7 0-16,0 7-13 0,0-3 0 0,4-3 0 0,-4-1 0 15,0 7 0-15,4-3 0 0,-1 0 0 0,1-7 0 16,0 7-72-1,-1 3-20-15,4-4-4 0,-3-2-674 0</inkml:trace>
  <inkml:trace contextRef="#ctx0" brushRef="#br0" timeOffset="66142.33">16274 10177 1357 0,'0'0'29'0,"0"0"7"0,-7-6 0 0,7 0 4 0,0 6-32 0,0 0-8 0,0 0 0 0,-4-6 0 16,-3 3 59-16,7 3 10 15,0 0 3-15,0 0 0 0,0 0 0 0,0 0 0 0,0 0 0 0,0 0 0 16,0 0-40-16,0 0-7 0,0 0-1 0,0 0-1 16,0 0-23-16,0 0 0 0,0 0 0 0,0 3 0 15,11 9 19-15,-4-6-1 0,0-2 0 0,3-4 0 0,8 0-29 0,3 0-5 16,0-7-2-16,4 7 0 16,7 0 42-16,-4 0 8 0,7 0 1 0,-3-6 1 15,-4 6-54-15,11-6-12 0,-11 0-1 16,7 2-1-16,1 4 54 0,-5-6 12 15,1 0 1-15,-4 0 1 0,1-1-23 0,-5 1-11 0,-2 6 10 0,-1-3-10 16,-4 0 0-16,-3 3 8 0,-3-3-8 0,0 3 0 0,-4 0 22 0,3 0 2 16,-10 0 0-16,0 0 0 0,4 0-36 15,-4 0-8-15,0 9 0 0,0-9-1 16,0 0-18-16,0 0-3 0,0 0-1 0,0 0 0 0,3 3 35 0,-3-3 8 16,0 6 0-16,0-6 0 0,0 0 0 0,0 0 0 15,0 4 0-15,0 2 0 16,0 0-23-16,0-6-2 0,0 0-1 0,0 0 0 15,0 0-10-15,0 0-1 0,0 0-1 0,0 0 0 16,0 0-21-16,0 0-4 0,0 0-1 0,0 0-640 0</inkml:trace>
  <inkml:trace contextRef="#ctx0" brushRef="#br0" timeOffset="67807.78">18087 4145 990 0,'0'0'21'0,"0"0"5"0,0 0 1 0,0 0 1 0,0 0-28 0,0 0 0 16,0 0 0-16,0 0 0 0,0 0 57 0,0 0 6 15,0 0 1-15,0 0 0 0,0 0 0 0,0 0 0 0,0 0 0 0,0 0 0 16,0 0-7-16,0 0-1 0,3-7 0 16,1 4 0-16,3-3-39 0,0 3-8 0,7-3-1 0,0 3-8 15,7-4 0-15,1 7 0 0,-1 0-10 0,11 3 10 16,-8 1 0-16,12 2 0 0,-8-3 0 16,4 3 12-16,-4 0-12 0,3 1 0 0,1-1 0 0,0 0-11 15,3 4 11-15,-3-4 0 0,3-3 0 16,4 3 0-16,-7 1 0 0,3-1 0 0,-3 3-10 15,3-2 10-15,-7-4 0 0,-3-3 0 0,3 0 0 16,-3 3 0-16,-4 0 0 0,0 0 11 0,0 0-3 16,1-3-8-16,-8 3-105 15,3 1-28-15,12 2-6 0,-15-6-1 0</inkml:trace>
  <inkml:trace contextRef="#ctx0" brushRef="#br0" timeOffset="68224.78">17914 4825 892 0,'0'0'20'0,"0"0"4"0,0 0 0 0,7-6 1 0,-3 6-25 0,10-3 0 16,-7 0 0-16,3-1 0 0,4 4 72 0,1-6 10 0,-1 0 2 16,7 3 0-16,0-3 13 0,7 2 3 0,1-2 1 0,6 3 0 15,4 0-44-15,-1 0-9 0,5 3-1 16,-1-3-1-16,0-1-38 0,1 4-8 0,-1-3 0 15,4 3 0-15,7 3 0 0,-4-3 0 0,1 0 0 0,3 0 0 16,-4 4 0-16,-3-4 0 0,0 3 0 0,-4-3 0 16,4-3 0-16,0 3 0 0,-4 0 0 15,0 3 0-15,-3-3 16 0,-4 3 4 16,1 3 1-16,-5-3 0 0,-2 0-13 0,-5 1-8 0,-2-4 10 0,-5 6-10 16,1-3 0-16,-4 3 0 0,0-3-11 0,0 4-523 15,-7-1-105-15</inkml:trace>
  <inkml:trace contextRef="#ctx0" brushRef="#br0" timeOffset="70735.45">16880 6104 900 0,'0'0'20'0,"0"0"4"16,0 0 0-16,0 0 1 0,0 0-25 0,0 0 0 16,0 0 0-16,0 0 0 0,0 0 25 0,0 0 0 0,0 0 0 0,0 0 0 0,0-3 6 0,0 3 1 15,0-6 0-15,4 0 0 0,-4 3-32 0,3-4 0 16,-3 7 0-16,4-6 0 0,3 0 0 0,0 0 0 15,4-1 0-15,-1 1 0 0,4 0 0 0,0-1 0 16,4 1 0-16,0-3 0 0,3-1 0 0,0 1-15 16,4 0 2-16,0-7 0 0,-1 3 13 0,8 4 13 15,-4-4-2-15,7 1-1 0,1-1-10 0,3-2 0 16,-1 2 9-16,5 4-9 0,-5-4 0 0,1-6 0 16,-3 7 0-16,-1-1 0 0,-3 1 0 0,-1 2 17 15,1 1-2-15,-4-4-1 0,1 7 9 0,2-3 1 16,-6 2 1-16,0 1 0 0,-1 3 3 0,-2-3 0 15,-5 3 0-15,-3-1 0 0,-7 1-13 0,4 0-3 16,0 3 0-16,-4 0 0 0,-4 0 7 16,-3 0 1-16,0 0 0 0,0 0 0 0,0 0 25 0,0 0 6 0,0 0 1 0,-7-3 0 15,0 0-7-15,-4 0-1 0,-3 0 0 0,0-4 0 16,0 4-35-16,-4 0-9 0,1 0 0 0,-1-3 0 16,0 3 13-16,4-1 1 0,-3 1 0 0,-1 0 0 15,4-3 6-15,-4 3 0 0,4 0 1 0,0-1 0 16,0 1-9-16,0 0-1 0,3-3-1 0,-3 3 0 15,4 3-10-15,-1 0 0 0,4-3 0 0,0 0 8 16,0 3-8-16,7 0 0 0,0 0 0 0,0 0 0 16,0 0 0-16,0 0 0 0,0 0 0 0,0 0-11 15,0 0-8-15,7 3-1 0,7 0-1 0,-3 0 0 0,6 0 13 16,1-3 8-16,3 3-10 0,4-3 10 0,3 3 0 0,0-3 0 16,0 0 0-16,1-3 0 15,2 3 0-15,-2 0 0 0,2-3 0 16,-2 3 0-16,-5 0 0 0,1 0 0 0,-7-3 0 0,-4 3 0 15,3 0 0-15,-3 0 0 0,-3 0 8 0,0 3-8 0,-4 0 0 0,0 0 0 16,-4 0 8-16,-3-3-8 0,0 7 0 0,-3 2 0 16,3 1 0-16,-7 2 0 0,3 1 0 0,-3-1 0 15,4 4 8-15,-8 0-8 0,0-1-10 0,1 1-9 16,-1 3-1-16,1-4-1 16,3 4-62-16,-4 0-12 0,4-6-2 0,-7 2-1 15,3 1 18-15,4-4 3 0,0 7 1 0,0-6 0 16,4-1 9-16,-1 1 3 0,1 3 0 0,-1-4 0 0</inkml:trace>
  <inkml:trace contextRef="#ctx0" brushRef="#br0" timeOffset="78877.8">18570 10152 1267 0,'0'0'28'0,"0"0"5"16,0 0 2-16,-3-6 1 0,3 0-36 0,0 6 0 0,0 0 0 0,0 0 0 15,0 0 109-15,0 0 15 0,0 0 4 0,0 0 0 16,-4-3-52-16,4 3-9 15,-3-7-3-15,3 7 0 0,0 0-32 0,0 0-8 0,0 0 0 0,0 0-1 0,0 0-9 16,0 0-2-16,0 0 0 0,0 0 0 16,0 0-37-16,3 4-8 0,1 5-2 0,-1 0 0 0,8 4 35 0,-4-1 0 15,7 4 0-15,0 3 0 0,-7 3 0 16,4 3 0-16,3 3 0 0,-4-3 0 0,5 0 0 0,-5-3 0 16,4-3 8-16,-3-6-8 0,3-1 0 15,-4 1 0-15,5 2-8 0,-5-2 8 16,1 0 0-16,-1-4 0 0,4-6 0 0,-3 0 0 0,0-3 0 0,-1-3 0 15,4-3 0-15,-3-4 0 0,3-2 0 0,4-1 17 16,-4-5-1-16,3-4-1 0,1-4-24 0,0 1-5 16,-1 0-1-16,1 0 0 0,0 0 63 0,-4 3 13 15,3 0 3-15,-6 0 0 0,0 7-52 0,-1-4-12 16,-3 3 0-16,0-3 0 0,-3 7 23 0,-1-4 1 16,1 4 1-16,-1 2 0 0,-3 1-40 0,0-1-8 15,0 4-1-15,-3 0-1 0,3-4 57 0,0 4 11 16,0 6 2-16,0 0 1 15,-7-6-74-15,7 6-14 0,0-3-3 0,0 3-625 0,-4-7-125 0</inkml:trace>
  <inkml:trace contextRef="#ctx0" brushRef="#br0" timeOffset="80726.13">20105 4289 990 0,'0'0'21'0,"0"0"5"0,0 0 1 0,0 0 1 0,0 0-28 0,0 0 0 16,0 0 0-16,0 0 0 16,0 0 57-16,0 0 6 0,0 0 1 0,0 0 0 0,0 0-9 0,0 0-2 15,0 0 0-15,0 0 0 0,0 0-25 0,0 0-6 16,0 0-1-16,0 0 0 0,0 0-21 0,0 0-12 16,0 3 2-16,3 0 0 0,1 0 10 0,-1 4 0 15,8-1 0-15,-4-3 0 0,7 3 30 0,0 1 8 16,0-1 2-16,8-3 0 15,-1 0-13-15,7 0-3 0,4 4 0 0,3-7 0 16,4 3 7-16,0 0 1 0,3-3 0 0,4 3 0 0,-4-3-32 0,-3 0 0 16,3 0 0-16,4 0 0 0,-4-3 0 0,1 3 0 15,3-3 0-15,-8 0 0 0,5 3 0 0,-4-7 0 16,-4 4 0-16,-3 0 0 0,-1 0 12 0,-6 0-3 16,0 3-1-16,-1-3 0 0,-6 3-8 0,0 0-11 15,-4 3 3-15,0-3-796 0</inkml:trace>
  <inkml:trace contextRef="#ctx0" brushRef="#br0" timeOffset="81074.53">20073 4910 910 0,'0'0'25'0,"0"0"7"0,7 0-32 16,4 0 0-16,-1-6 0 0,4 6 0 0,4 0 83 0,3 0 9 16,0 0 3-16,4-4 0 0,7 4-25 0,0-6-5 15,6 0-1-15,8 6 0 16,4-3-10-16,-1 0-2 0,-3 3-1 0,3 0 0 0,1 0-39 0,-1 0-12 15,4 0 8-15,0 0-8 0,0 0 15 16,3 0-1-16,-6 0 0 0,-5 0 0 0,1-4-14 0,-3 4 9 16,3 0-9-16,-8 0 8 0,1 0-8 0,0 0 0 15,-4 0 9-15,-7 4-9 0,1-4 0 16,-8 3-8-16,0-3 0 0,-7 3-497 16,-3 6-99-16</inkml:trace>
  <inkml:trace contextRef="#ctx0" brushRef="#br0" timeOffset="87159.25">20249 1476 1458 0,'0'0'32'0,"0"0"6"0,0 0 2 0,0 0 1 0,-3-3-33 0,-1-3-8 0,1 3 0 0,-1-3 0 16,4 6 79-16,-3-4 13 0,-1-5 4 0,1 6 0 16,-1-3 8-16,1-7 3 0,3 10 0 0,-4-10 0 0,-3 7-35 0,7 0-6 15,-3 0-2-15,-1-4 0 16,1 1-51-16,-1 3-13 16,0-1 0-16,1 1 0 0,-1 3 0 0,4 3 0 0,0-3 0 0,0 3 0 0,0 0 28 0,-7 0 2 15,4 0 1-15,-4 0 0 0,3 9-31 0,1 1-10 16,-4-1 0-16,0 7 0 0,0-4-2 15,7 7-1-15,-7 3 0 0,3-3 0 0,0 0 4 16,1-1 1-16,3 1 0 0,0-3 0 0,0-7 8 0,3 1 0 16,-3-1 0-16,4-3 0 0,-4-6 0 0,0 0 0 15,4 3 0-15,-4-3 0 0,0 0 0 0,7-6 0 16,-4 0 0-16,1-7 0 0,-1 1 0 0,1-7 0 16,-1 7 0-16,-3-1 0 0,4-9 13 0,-4 6 5 15,3 1 1-15,-3-4 0 0,0 6-31 0,0 1-5 16,-3-4-2-16,3 7 0 0,0-1 19 0,0 1 0 15,0 6 0-15,0 3 0 0,0 0 0 0,0 0 0 16,0 0 0-16,0 0 0 0,7 0 0 0,3 3 0 16,1 6 0-16,0 1 0 15,3-4-55-15,0 10-7 0,3-4-2 0,1 7 0 0,0 0 52 0,3-4 12 0,0 1 0 0,0 6 0 16,-3 3 0-16,-1-3 0 0,-2-3 0 0,-1 9 0 16,-4-6 0-16,1 3 0 0,-4-3 0 0,-4 6 0 15,-3-6 0-15,0 10 0 0,-7-7 0 0,4 3 0 16,-8 3 0-16,4-6 0 0,-7-3 0 0,0 3 0 15,-4-3 0-15,4 0 0 0,0-3 0 0,-4-6 0 16,1-1 0-16,-1-2 0 0,4-4 0 0,0-3 0 16,3 0 48-16,1-6 13 15,-1-3 3-15,1-4 0 0,-1 1 0 0,4-7 0 16,0 4 0-16,0-1 0 0,3 4-52 0,1-10-12 0,-1 6 0 0,1 4 0 16,-1-7 0-16,4 4 0 0,0 2 0 15,0 1 0-15,0 3 0 0,4-7 0 0,-1 7 0 0,1 0 0 16,-1-1-48-16,1 1-13 0,-1 3-3 0,4 0 0 0,1 0 52 0,-1 0 12 15,-4-7 0-15,8 4 0 16,-4 3-54-16,0-4-8 0,3 1-2 0,1 0 0 16,3 0-153-16,-3-7-31 0,17-3-7 0,-10-5-1 0</inkml:trace>
  <inkml:trace contextRef="#ctx0" brushRef="#br0" timeOffset="87550.64">20630 1182 962 0,'0'0'27'0,"0"0"7"0,0 0-34 0,0 0 0 0,0 0 0 0,0 0 0 15,-3-7 76-15,3 7 9 0,0 0 2 0,0 0 0 16,0 0 11-16,-4-3 2 0,4-3 1 0,0 6 0 15,0 0-32-15,0 0-6 0,0 0-2 0,-10-3 0 16,10 3-17-16,-7-3-3 0,7 3-1 0,0 0 0 16,0 0-40-16,0 0 0 0,0 0 0 0,0 0 0 15,-7 0 50-15,7 0 11 0,-4 3 3 0,1 3 0 0,-1 4-52 16,1-4-12-16,3 6 0 0,0 1 0 16,3 3-48-16,-3 6-13 0,4-4-3 15,-1 4 0-15,1 0 52 0,3 0 12 0,-7 0 0 0,7 0 0 0,3 3 0 16,-3-6 0-16,1 3 0 0,2-6 0 0,1-1 0 15,-1 4 0-15,-3-9 0 0,4 2 0 0,3-6 0 0,-3 1 0 16,-1 2 0-16,1-9 0 16,-1 3-26-16,-3-6-2 0,0 3-1 0,0-3 0 15,4-7-56-15,0 4-11 0,-8-3-3 0,4-4-626 0</inkml:trace>
  <inkml:trace contextRef="#ctx0" brushRef="#br0" timeOffset="87806.71">20916 1053 1384 0,'4'-22'39'0,"3"10"9"0,-4-1-38 0,-3 4-10 15,4-7 0-15,-4 3 0 0,3 4 103 0,-3 3 18 0,0 6 4 0,0-10 1 16,0 10-34-16,0-9-6 0,0 9-2 0,0 0 0 16,0 0-25-16,0 0-6 0,0 0-1 0,-7 3 0 15,0 3-40-15,4 1-12 0,-4 2 0 0,3 4 8 16,4 2-8-16,-3 1-15 0,-1 3 4 0,-3 6 1 16,7-3-6-16,4 6 0 0,-1-3-1 0,1 3 0 15,3-3 17-15,0-3 0 0,3-6 0 0,1 9 0 16,-1-15-17-16,1 5 0 15,0-2 0-15,-1 2 0 0,1-8 27 0,3-1 6 16,-4-6 0-16,5 0 1 0,-1 0-17 0,-4 3 0 0,4-3 0 16,-3-3 0-16,0 3 0 0,-1-3 0 0,1 0 0 0,-1 0 0 15,-3-1-48-15,4 1-12 0,-4-3-4 16,-3 3-844-16</inkml:trace>
  <inkml:trace contextRef="#ctx0" brushRef="#br0" timeOffset="88142.9">20355 1966 1552 0,'0'0'44'0,"0"0"10"0,0 0-43 0,0 0-11 16,0 9 0-16,0-3 0 0,0-6 0 16,7 0 0-16,7-6 0 0,1-7 0 15,2 4 53-15,4-4 9 0,11 1 2 0,0-10 0 0,-4 3 20 0,7-6 5 16,1 3 1-16,6-3 0 0,-3 0-49 0,3 0-9 0,-3-3-3 0,7-1 0 16,-7 1-21-16,3-3-8 0,-7-4 0 15,4 4 0-15,-7-3 8 0,3 2-8 0,-3 4 0 16,-4 3 9-16,-3 3-22 0,-1 3-5 0,-2 3-1 15,-1 4 0-15,-4-4-69 16,-6 10-13-16,3 0-3 0,-7-1-728 0</inkml:trace>
  <inkml:trace contextRef="#ctx0" brushRef="#br0" timeOffset="88410.87">20482 2060 1267 0,'0'0'28'0,"-7"3"5"0,4 0 2 0,3-3 1 0,0 0-36 0,0 0 0 15,0 0 0-15,0 0 0 16,0 0 47-16,0 0 2 0,7-3 1 0,3 0 0 16,8-4-29-16,-4 1-5 0,7-3-2 0,4-1 0 0,0-5 40 0,-1 2 8 15,5 1 2-15,6-1 0 16,-3-9-52-16,-1 0-12 0,5 6 0 0,-1-9 0 0,0 3 28 0,0 0 2 15,1 4 1-15,-5-4 0 0,-2 3-31 0,-1 0 0 16,-3 3 0-16,-1 1 0 16,-3 2-19-16,-3 1-9 0,3 2-3 0,-3-2-756 0</inkml:trace>
  <inkml:trace contextRef="#ctx0" brushRef="#br0" timeOffset="89113.81">21953 1163 1254 0,'0'0'36'0,"0"0"7"0,0 0-35 0,0 0-8 15,0 0 0-15,0 0 0 0,0 0 66 0,0 0 11 16,4-13 3-16,-4 7 0 0,10-3-64 0,1-4-16 15,3 4 0-15,4-1 0 0,3 1 29 0,4-7 3 16,3 7 1-16,4-1 0 0,3 7-33 0,0-3 0 16,4 3 0-16,-4 0 0 0,-3-4 9 0,0 7-9 15,-4 0 0-15,0 7 9 0,-3-4 2 0,-4-3 0 0,4 6 0 0,-8-6 0 16,1 6-11-16,0 1 0 0,-8-1 0 16,1 3 0-1,-1 1-22-15,-6-1-6 0,-1 1-2 0,1-4 0 0,-4-6 30 16,-4 12 0-16,1 1 0 0,-4-7 0 0,0-3 0 0,-4 7 0 0,4-7 0 0,-3 3 0 15,-1-3-22 1,0 0-5-16,1 1-1 0,-1-4 0 0,1-4-19 0,-1-2-4 16,-3 0-1-16,3-4 0 0,1 1 64 0,-1-7 13 0,4-2 3 0,-3-1 0 15,-1-3 32-15,0 6 8 0,4-9 0 0,-3 6 1 16,-1 4-1-16,8-4-1 0,-4 6 0 0,3 4 0 16,1-1-12-16,-1 1-3 0,4 9 0 0,0 0 0 15,0-9-35-15,0 9-7 0,0 0-2 0,0 0 0 0,7-4-8 16,0 1-11-16,4 3 3 0,3 0 0 0,-4 0 8 15,5 3 0-15,6-3 0 0,-4 4 0 0,5-1-11 16,2-3 11-16,-3 6-13 0,8 3 5 0,-5-9 8 16,-3 7 0-16,4-1 0 0,-4-3 0 0,1 6 0 0,-5-2 0 15,-3 2 0-15,0 4 0 0,-3-4 0 0,0-3 0 16,-4 4 0-16,-4 2 0 0,-3 7 0 16,-3-6 0-16,-4 5 0 0,0 8 0 0,-4-4 0 0,0-4 0 15,1 4 0-15,-4 3 0 16,0-6-36-16,-1 6-6 0,1-6-1 0,0 0-532 15,0 3-106-15</inkml:trace>
  <inkml:trace contextRef="#ctx0" brushRef="#br0" timeOffset="89479.42">23181 1016 1624 0,'0'0'46'0,"-3"-4"10"0,3 4-45 0,0 0-11 15,-8 0 0-15,8 0 0 0,0 0 74 0,0 0 13 16,0 0 2-16,0-9 1 0,8 6-42 0,-1-10-8 16,0 7-1-16,7 0-1 15,0-4-22-15,0 4-4 0,0 0 0 0,4-4-1 0,-1 1-11 0,4 3 0 16,-3-4 0-16,3 4 0 0,0-3 0 0,-3-4 0 16,3 7 0-16,-3 0 0 15,-4-4-33-15,4 4 1 0,-4 0 0 0,-4 2-558 16,4-8-111-16</inkml:trace>
  <inkml:trace contextRef="#ctx0" brushRef="#br0" timeOffset="90332.98">23350 827 1796 0,'0'0'40'0,"0"0"8"0,0 0 1 0,0 0 1 0,0 0-40 0,0 0-10 15,0 0 0-15,0 0 0 0,0 0 36 0,0 0 4 0,0 0 2 0,0 0 0 16,4 7-10-16,-4-1-1 0,0 3-1 0,3-2 0 15,1 5-30-15,-1 4 0 0,5-1 0 0,-1-2 0 16,3 6 0-16,-3 6 0 0,4-6 0 0,-4 0 0 16,0-4 0-16,4 1-8 0,-1 6 8 0,1-10-13 15,-4 4 13-15,0 0 0 0,3-7 0 0,-3 1 0 16,4-1 0-16,0 0 0 0,-1-2 0 0,-3 2 0 16,0-3 0-16,4-6 0 0,-4 0 0 0,0 7 0 15,0-7-40-15,4 0-6 0,-4 0-1 16,0-7 0-16,0 7-42 0,0-6-9 0,0-3-2 15,0 2 0-15,0-2 80 0,4-4 20 0,-4 7 0 0,-4-10 0 16,4 10 0-16,-3-6 0 0,-1-1 0 0,1 4 0 16,-1-4 46-16,1 4 13 0,-4-1 2 0,3 4 1 0,-3 6 7 0,0-3 2 15,0 3 0-15,0-9 0 0,0 9-17 16,0 0-3-16,0 0-1 0,0 0 0 0,0 0-18 0,0 0-3 16,0 0-1-16,0 0 0 0,0 0-28 0,0 0-21 15,7 3 3-15,-3 3 1 0,3 0 4 0,-3 4 1 16,-1-4 0-16,4 3 0 0,-3 4 12 0,-1-7 0 15,1 0-10-15,3 4 10 0,-4-4 0 0,4-3 0 16,0 0-9-16,-3 0 9 0,3 4 0 0,-3-7 0 16,3-7 11-16,-4 4-11 0,4 0 13 0,0 0-4 15,0-3-1-15,0 0 0 0,0-4 0 0,0 7 0 0,4-13 0 16,-4 7 0-16,0-4-8 0,-3 4-16 16,3-7 4-16,-4 4 1 0,1-1 26 0,-1 7 5 0,-3-7 0 0,0 4 1 15,4 3-5-15,-4 6-2 16,0 0 0-16,0 0 0 0,0 0 5 0,0 0 1 15,0 0 0-15,0 0 0 0,0 0-31 0,-4 6-5 0,1 10-2 0,3-10 0 16,0 3 8-16,0 4 2 0,3-4 0 0,1 4 0 16,-4-10-6-16,3 3-1 0,1 1 0 0,-1-1 0 15,4-6 3-15,-3 0 1 0,-4 0 0 0,7-3 0 16,0 0 11-16,0-4 0 0,0 1 0 0,0 3 0 16,0-10 12-16,0 4 5 0,0-1 1 0,-3-2 0 15,3 6-18-15,-3-10 0 0,-1 10 8 0,-3-4-8 16,4 4 10-16,-4 0-2 0,0-1 0 0,-4-2 0 15,4 0 13-15,0 9 3 0,0 0 0 0,0 0 0 16,0 0 6-16,0 0 2 0,0 0 0 0,0 0 0 0,0 0-32 0,0 0 0 16,0 0 0-16,0 0 0 15,0 0-20-15,0 0-9 0,0 0-3 0,0 0 0 0,0 0 10 0,0 0 2 16,4 0 0-16,-1 0 0 0,4 0 5 16,-3 3 2-16,-1 0 0 15,4 0 0-15,-3 6-19 0,-1-2-3 0,1-1-1 0,-1 3 0 16,-3-2 14-16,0 12 2 0,0-10 1 0,4 3 0 15,-1 1-17-15,-3 3-3 0,0-7-1 0,0 1 0 16,4 2-8-16,-4-3-3 0,4 1 0 0,-1-4 0 16,1-3-10-16,-1 4-3 0,4-4 0 0,-3 0 0 0,3-3 52 15,0 0 12-15,3 0 0 0,1-3 0 0,0 0 0 0,3-4 0 16,-4 4 0-16,1-6 0 16,-1-7-64-16,5 7-11 0,-5-4-1 0,1 1-1 0</inkml:trace>
  <inkml:trace contextRef="#ctx0" brushRef="#br0" timeOffset="90791.7">24169 536 1832 0,'0'0'40'0,"0"0"9"0,0 0 2 0,0 0 0 0,0 0-41 0,0 0-10 0,0 0 0 0,0 0 0 0,3 6 0 0,1 7 0 16,3-4-10-16,0 0 10 0,0 10-11 0,0 0 11 15,4 3-12-15,-1 6 12 0,1-9-23 16,-1 6 3-16,1-9 0 0,-4 3 0 0,0-1 32 0,0-2 6 16,0 0 2-16,0 3 0 0,-3-10-20 15,-1 4 0-15,1-4 0 0,-1 3 0 0,-3-8 0 0,4-1 0 16,-4-3 0-16,0 0 0 0,0 0 0 16,0 0 0-16,0 0 0 0,0 0 0 15,0 0-33-15,0-7-11 0,3-8-1 0,1 2-1 0,-1 1 30 0,5-1 5 16,-1-3 2-16,3 1 0 0,-3 5 9 0,4-5 0 15,-1 5 0-15,1 4 0 0,0 3 0 0,-1 0 0 16,4 0 0-16,-3 6 0 0,-4 0 0 0,4 3-12 16,-4 4 2-16,0 2 0 15,-4-6-19-15,1 1-4 0,-4 5-1 0,0-2 0 0,0 5 19 0,-7-8 4 16,3 5 1-16,-3-2 0 0,0 5 18 0,-4-5 3 16,1-4 1-16,-1 3 0 0,1 1 41 0,-1-1 9 15,-3 0 2-15,3-2 0 0,1-1 0 0,-1-3 1 0,4 0 0 16,-3 0 0-16,2 1-28 0,5-1-5 15,3-3-2-15,0 0 0 0,0 0-30 0,0 0 0 0,0 0 0 16,0 0 0 0,0 0-76-16,0 0-22 0,7-10-4 0,0 4-435 15,-3 0-87-15</inkml:trace>
  <inkml:trace contextRef="#ctx0" brushRef="#br0" timeOffset="91077.56">24543 715 1267 0,'7'-10'28'0,"-4"4"5"0,1-4 2 0,-1 4 1 0,1 0-36 0,-4 6 0 0,0 0 0 0,7-3 0 0,-4-4 119 0,-3 7 17 15,0 0 3-15,0 0 1 16,8 4-73-16,-5 2-15 0,1 3-2 0,3 7-1 0,-4-7-49 0,-3 4 0 16,4-4 0-16,-1 7 0 0,1-7 0 0,-1 4 0 15,1-4 0-15,-1 1 0 0,1-1 0 0,3-3 0 16,-4-2 0-16,5-4 0 16,2 0-12-16,-3 0 1 15,0-4 0-15,4-2 0 0,3-10 11 0,-3 7 11 0,3-7-3 0,-4 1 0 0,1-1 1 0,-1 0 0 16,1-2 0-16,-8 2 0 0,5 0 9 0,-5 7 2 15,-3-4 0-15,0 1 0 0,0 2 35 0,-3 4 7 16,-1 3 2-16,-3-3 0 0,3-4-26 0,-3 4-5 16,4 3-1-16,-4 3 0 0,7 0-32 0,-11 0 0 15,4 3 0-15,0 3 0 16,4-6-49-16,-4 10-11 0,3-4-1 0,4-6-1 16,0 0-124-16,0 0-25 0,0 3-5 0,0-3 0 0</inkml:trace>
  <inkml:trace contextRef="#ctx0" brushRef="#br0" timeOffset="91465.87">25150 486 1414 0,'3'-13'40'0,"-3"7"9"15,0 3-39-15,0-4-10 0,4-2 0 0,-4 9 0 0,0 0 125 0,0 0 23 16,0 0 5-16,0 0 1 0,0 0-50 0,0 0-9 16,0 0-3-16,-11 6 0 0,0-3-63 0,4 1-13 15,0 2-2-15,-3 0-1 0,3 7-13 0,-4 5 0 16,4-5 0-16,3 6 0 0,-3 6 0 0,4-9-8 15,-1 12 8-15,1-9 0 0,6 6-10 0,-3-10 2 16,4 4 0-16,-1 3 0 0,4-12-9 0,1-1-2 16,-1 0 0-16,7 1 0 0,-4-1 3 0,8-6 0 15,0 0 0-15,3-3 0 0,0-3 16 16,0-3 0-16,4-3-8 0,-1 2 8 16,5-2-24-16,-5 0-2 0,1 5 0 0,-4-5 0 15,0-7-64-15,1 7-13 0,-5-1-2 0</inkml:trace>
  <inkml:trace contextRef="#ctx0" brushRef="#br0" timeOffset="92994.43">22010 1144 979 0,'0'0'21'16,"0"0"5"-16,0 0 1 0,0 0 1 0,0 0-28 0,0 0 0 0,0 0 0 0,0 0 0 0,0 0 62 0,0 0 7 16,0 0 2-16,0 0 0 0,0 0-23 0,0 0-5 15,-4-9-1-15,4 9 0 0,0 0-4 0,0 0-1 16,0 0 0-16,0 0 0 0,0 0-10 0,0 0-3 15,0 0 0-15,0 0 0 0,0 0-24 0,0 0 0 16,0 0 0-16,0 0 0 16,0 0-24-16,-3 9 4 0,3-6 0 0,3 3 0 0,-3 4-1 0,4-4 0 15,3 4 0-15,-4 2 0 0,4-2 21 0,4-1 0 16,-4 3 0-16,4 4 0 0,-1-3 0 0,4-1 0 16,0 1 0-16,1 6 0 0,2-4 0 0,1 4-11 15,0 3 3-15,3-3 0 0,0 3 8 0,4-7 0 16,-1 4 0-16,4 0 0 0,-3 0 15 0,-4 6 5 15,4-6 0-15,3 0 1 0,-3-4-36 0,3 1-7 16,0-4-2-16,4 4 0 0,0-6 24 0,0-1 13 16,-1 0-1-16,1-2-1 0,3 2-11 0,-3-3 0 0,0-6 0 15,-4 3 0-15,-3-3 0 0,-4 4 0 0,0-4 0 16,-3 0 0-16,-1 3 22 0,-2-3 9 0,-1 0 1 16,0 3 1-16,-4-3-25 0,1-3-8 15,0 3 0-15,-4 0 0 0,-4 0 12 0,1 0-2 16,-4 0 0-16,0 0 0 0,0 0 8 0,0 0 2 15,0 0 0-15,0 0 0 0,0 0 68 0,0 0 13 0,-4-3 3 0,-3-1 1 16,4-2-39-16,-8-3-8 0,4-1-2 16,0 4 0-16,-4 0-20 0,4 0-4 0,0-1 0 0,-3-5-1 15,2 2 1-15,-2 1 1 0,3 0 0 0,0 5 0 16,0-2-23-16,3 3-10 0,4 3 8 0,0 0-8 0,0 0 0 16,0 0 0-16,0 0 0 0,0 0 0 15,0 0-38-15,0 0 0 0,0 0 0 0,7 3 0 16,0 0 17-16,0-3 3 0,4 7 1 0,3-1 0 0,0 3 5 0,0 1 2 15,4-1 0-15,0-3 0 0,-1-3 10 0,1 4 0 16,-4-4 0-16,0 0 0 0,0 3-11 0,-3 1-6 16,-1-1-2-16,1 0 0 0,-4 0 31 0,0-3 5 15,0 4 2-15,-3-7 0 0,-4 6-32 0,0 0-7 16,3 1 0-16,-6-1-1 16,-1 6-3-16,1-5-1 0,-1 5 0 0,-3-2 0 0,0 2 5 0,-4 1 2 15,-3-1 0-15,4 1 0 16,-4-4-78-16,3 7-16 0,0-4-4 0,-3 4-415 15,4 0-83-15</inkml:trace>
  <inkml:trace contextRef="#ctx0" brushRef="#br0" timeOffset="112984.47">22102 7907 637 0,'0'0'13'0,"0"0"3"0,0 0 1 0,0 0 3 0,0 0-20 0,0 0 0 0,10 0 0 0,-3 0 0 16,7 4 31-16,0-4 2 0,8 0 1 0,6 0 0 15,0 0 38-15,4 0 7 0,-1-4 1 0,5-2 1 16,-1-3-5-16,4-1-2 0,3-2 0 0,4-1 0 16,0-2-19-16,0 2-4 0,3 0-1 0,1-2 0 15,-5-1-10-15,-2 0-3 0,-1 7 0 0,-3-7 0 16,7-9-16-16,0 3-3 16,-4 7-1-16,0-10 0 0,4 9 9 0,-11 0 2 0,1 7 0 0,-5-4 0 15,-6 7-28-15,0-3 0 0,-8 2 8 0,-2 4-8 16,-1-3 0-16,-4 3 0 0,-3 0 0 0,-3-1 0 15,3 4 8-15,-7 0 0 0,0 0 0 0,0 0 0 0,0 0 2 0,0 0 0 16,0 0 0-16,0 0 0 0,0 0-10 0,0 0 0 16,-11 0 0-16,-3 4 0 0,-3 2 0 15,-12 0-9-15,-6 0 9 0,-4 4-10 0,-3 2 10 0,-4-2 0 16,-3 2 0-16,3 1 0 0,4 3 0 0,-4-4 0 16,-7 10 0-16,3-6 0 0,-3-4 0 0,4-2-8 15,0 12 8-15,3-7-8 0,0 1 8 0,4 0 0 16,3-4 0-16,0-2 0 0,0-1-9 0,4 0 0 15,7 1 0-15,3-4 0 0,4 0 9 0,3-3 0 16,1 1 0-16,6-1 0 0,11-3 0 0,0 0 0 16,0 0 0-16,0 0 0 15,0 0 0-15,0 0 0 0,0 0 0 0,7 0 0 0,4-3 0 0,6-1 0 0,4-2 0 16,4-3 0-16,3-1-9 0,4-2-3 0,0-1-1 0,3-2 0 16,4-1 13-16,3 3 0 0,1 1 0 15,2 2 0-15,5-2 0 0,-4-1 0 0,0-2 0 16,-1-1-524-16,5 3-98 0</inkml:trace>
  <inkml:trace contextRef="#ctx0" brushRef="#br0" timeOffset="118946.71">24451 7691 952 0,'0'0'27'0,"-3"6"5"0,-5-3-32 0,1 4 0 0,0-4 0 0,0 3 0 0,-3 7 0 0,3-1 0 16,-7 1 0-16,3 2 0 0,-3 1 0 0,-4 3 0 16,1 0-10-16,-1-4 10 0,4 1 0 0,-4-3 0 15,4-1 0-15,-7 1 0 0,10-4 0 0,-3 1 0 16,0-4 8-16,4 0-276 16,-1 3-55-16</inkml:trace>
  <inkml:trace contextRef="#ctx0" brushRef="#br0" timeOffset="119368.53">24126 7973 1105 0,'0'0'24'0,"0"0"4"0,0 0 2 0,0 0 2 0,0 0-32 0,0 0 0 0,0 0 0 0,8 0 0 16,2 0 28-16,1-6 0 0,6 0-1 0,-6 3 0 0,14 6 14 0,-4 0 3 0,7-3 1 0,7-3 0 15,1 0-26-15,2-1-6 0,1 1-1 0,0-3 0 16,0 0 0-16,-4-4 0 0,4 1 0 0,3 0 0 16,-3-4 18-16,3-3 3 0,1 4 1 0,-1-4 0 15,0-6-6-15,1 6-2 0,-8-2 0 0,-3 8 0 16,-1-2 6-16,-6-1 2 0,-4-3 0 0,0 1 0 15,-3 5 2-15,-4 1 1 0,-3 0 0 16,-1 2 0-16,-3 1-17 0,0 0-4 16,-7 6-1-16,0 0 0 0,0 0-15 0,0 0 0 0,0 0 0 0,0 0 0 31,-10 0-40-31,-8 0-2 0,1 0 0 0,-8 3 0 0,-3 0 13 16,-4 3 2-16,-7 4 1 0,0-1 0 0,-3 1 15 0,0 5 11 15,-1-2-13-15,5-4 5 0,2 10 8 0,1-7 0 0,0-2 0 16,3-1 0-16,0 1 0 0,0-1 0 0,4-3 0 0,4 7 0 15,2-1 0-15,1-2 0 0,4-7 0 0,2 0 0 16,8 0 0-16,0 0 0 0,7-3 0 0,0 0 11 0,0 0 8 16,0 0 1-16,0 0 1 0,0 0 0 0,4-3 16 0,10 0 3 15,7-3 1-15,0 0 0 0,11-1-31 16,-7-5-10-16,10-1 0 0,0 1 0 0,4-4 26 0,3-3-2 16,1 7 0-16,3-4 0 0,0 3-32 0,-4-5-8 15,4 15 0-15,-7-10-1 0,-4 4 2 0,0 2 1 16,-3 4 0-16,-4-3-846 0</inkml:trace>
  <inkml:trace contextRef="#ctx0" brushRef="#br0" timeOffset="121916.54">24345 7882 978 0,'0'0'28'0,"0"0"5"0,0 0-33 0,0 0 0 0,0 0 0 0,0 0 0 0,0 0 0 16,0 0 0-16,0 0-12 0,0 0 3 15,0-3-5-15,11 3-1 0,-4-3 0 0,0 3 0 0,0 3 15 16,-4-3 0-16,5 0 0 0,-1 0 0 16,0 0 0-16,3-3 0 0,1 3-10 0,-1-3 10 0,5 0 0 15,-5 0 0-15,4-1-9 0,0 4 9 16,-3-3 0-16,3 0 0 0,0 0 0 0,0-3 0 0,-3 3 15 0,3-4 0 15,-7 4 0-15,4 0 0 16,-4 0 7-16,3-3 2 16,-3-1 0-16,0 1 0 0,-3 3 6 0,3 0 2 0,-4 3 0 0,-3 0 0 15,0 0-12-15,0 0-3 0,0 0 0 0,4 0 0 0,-1 9-26 0,-3-9-6 16,0 0-1-16,0 0 0 0,0 0 2 0,0 0 0 16,0 0 0-16,-10 0 0 0,3 0 22 0,0 3 4 15,-4 1 0-15,4-1 1 0,-3 0-24 0,-1-3-5 16,-3 3 0-16,3 0-1 0,-3 0 29 0,0-3 7 0,0 0 1 15,0 0 0-15,0 0 8 0,3 0 3 16,1 0 0-16,-5 0 0 0,5 3-17 0,3-3-3 0,0 0-1 0,-4 0 0 16,11 0-10-16,0 0-17 0,0 0 4 0,0 0 1 15,0 0-1-15,0 0 0 0,0 0 0 0,0 0 0 16,0 0 1-16,0 0 1 0,0 0 0 0,0 0 0 16,0-6-8-16,0 3-1 0,0 3-1 0,7 0 0 15,0-3 21-15,0 0 0 0,4-4-9 0,0 4 9 16,-1-3 0-16,-3 0 0 0,4-1-8 0,-1 1 8 15,1 0-16-15,-1 3 1 0,1 0 0 0,0-4 0 16,-1 1-1-16,1-3-1 0,-4 6 0 0,0-4 0 31,0 7-31-31,-4 0-5 0,-3 0-2 0,0 0-303 0</inkml:trace>
  <inkml:trace contextRef="#ctx0" brushRef="#br0" timeOffset="122133.12">24105 7970 802 0,'0'0'17'0,"0"0"4"0,0 0 1 15,0 0 2-15,0 0-24 0,0 0 0 0,0 0 0 0,0 0 0 0,0 0 39 0,0 0 3 16,0 0 1-16,0 0 0 0,7 0-6 0,4-3-1 16,3-3 0-16,0-1 0 0,0 4 11 0,4-3 1 15,7 3 1-15,-1-3 0 0,5 2-27 0,-5-2-6 0,8-3 0 0,-4-1-1 16,4 4-15-16,-4-3 11 0,4-4-11 0,-4 7 10 31,-3-4-138-31,3 4-27 0</inkml:trace>
  <inkml:trace contextRef="#ctx0" brushRef="#br0" timeOffset="123777.72">26042 7782 518 0,'0'0'14'0,"7"0"5"0,0 0-19 0,4 0 0 0,-1-3 0 0,4 0 0 16,1-7 10-16,2 7-2 0,8 6 0 0,-4 0 0 15,7 1 20-15,1-4 3 16,-5 0 1-16,4 0 0 0,-3 0-16 0,3 0-4 0,1-4 0 0,2-2 0 15,5 0 16-15,-5-7 4 0,5 7 0 0,2 0 0 16,-2 6 0-16,3-6 0 0,-8-1 0 0,1 1 0 16,0 0 0-16,-4-1 1 0,-3-5 0 0,-1 2 0 15,1-2 15-15,-4 6 2 0,-3-1 1 0,0 1 0 16,-1 0 9-16,-3 0 1 0,-3 2 1 0,-1 1 0 16,-3 3-22-16,1 0-5 0,-8 0-1 0,0 0 0 15,0 0-53-15,0 0-10 0,0 0-3 16,0 0 0-16,-4 7 16 0,-3-4 4 0,0 0 0 0,-4-3 0 15,-3 3 3-15,-3 3 1 0,-1-3 0 0,-3 4 0 0,0-1 8 16,-4 0 0-16,-3-3 0 0,-1 4-8 0,-6-4 8 0,0 3 0 16,0 0 0-16,-1 7 0 0,-2-7 0 0,-1 4 0 15,3-1 0-15,1 0 0 0,0-2 0 16,3-1 0-16,-3 3 0 0,3 1-8 16,-3-1 8-16,0 4 0 0,3-7 0 0,0 3 0 0,0-2 0 0,8 2 0 15,-5 0 0-15,8 1 0 16,0-1-34-16,0-3-5 0,7-2-1 0,0 2 0 15,3-3 7-15,1 3 1 0,2 1 0 0,8-7 0 16,-3-7 0-16,3 7 0 0,0 0 0 0,0 10 0 0,3-4 16 16,5-3 4-16,6-3 1 0,3 0 0 0,4 0 27 0,8-3 6 0,2 0 1 15,5 0 0-15,2 0 7 0,5-4 2 0,-4 4 0 16,3-3 0-16,-3-4-24 0,0 4-8 0,3-3 0 16,0-4 9-16,-3 4 3 0,0 3 1 0,0-1 0 15,-4-2 0-15,0-1 19 0,-3 1 3 0,-4 6 1 0,-3-3 0 16,0-4-20-16,-4 4-3 0,0 0-1 0,-3 3 0 15,-1-4-12-15,-3 4-16 0,11 3 3 16,-11 3-588-16</inkml:trace>
  <inkml:trace contextRef="#ctx0" brushRef="#br0" timeOffset="141755.1">26377 9867 1206 0,'0'0'26'0,"0"0"6"0,0 0 0 0,0 0 3 0,0 0-35 0,0 0 0 0,0 0 0 0,0 0 0 0,0 0 10 0,0 0-10 16,0 0 8-16,0 0-8 0,0 0 0 0,0 0 0 16,0 0 0-16,4 3 0 0,-1 0 0 0,1 4 0 15,-1-4 0-15,-3 0-11 0,4 3 11 0,-1-3 0 16,-3 4 0-16,4-4 0 0,-1 3 0 0,-3-3 0 15,7 3-9-15,-7-2 9 0,0-1 0 0,8 3 0 16,-5 0 8-16,4 0-8 0,-7-2 8 0,7 2-8 16,0-3 0-16,-3 0 8 0,3 3 41 0,-7-2 8 15,10-1 2-15,-3-3 0 0,8 3-18 0,-5 0-3 16,1 0-1-16,6 0 0 0,-10 0-37 0,11 0 0 0,-11 1 0 16,11-1 0-16,-4 0 9 0,0 0 1 15,0 0 0-15,-3 0 0 0,-4 4-19 0,3-4-4 16,-3-3-1-16,-7 3 0 15,11-3-10-15,-11 0-3 0,0 0 0 0,0 0 0 0,0 0 7 0,0 0 0 0,0 0 1 0,0 0 0 32,0 0-10-32,-11 3-3 0,1-3 0 0,-4 0 0 0,-4 3 16 0,0-3 4 15,1 3 0-15,-1-3 0 0,-7 0 12 0,4 0 0 0,0 0 0 0,0 3 10 16,0-3-10-16,0 0 0 0,3 0-12 0,0 0 12 16,4 0 0-16,-3 0 0 0,2 0 0 0,5 0 0 15,-1-3 0-15,1 3 15 0,3 0-4 0,7 0-1 16,-4 0 19-16,4 0 4 0,0 0 1 0,0 0 0 0,0 0 19 0,0 0 4 15,0 0 1-15,4-3 0 16,6 0-45-16,-3 0-13 0,4 0 0 0,3 0 8 0,0-1-8 16,0 1 0-16,0-6 0 0,0 3 8 0,8 2-8 15,-1-2 0-15,-4 3 0 0,5-3 0 0,-5 3 0 16,1 0 0-16,-1-1 0 0,-6 1 8 0,3 0-8 16,-3 3-10-16,-1-3 10 0,-3 0-13 15,4 3-11-15,-7 0-3 0,-1 0 0 16,-3 0 0-16,0 0-37 0,0 0-8 0,0 0-2 0,0 0 0 15,0 0 11-15,-7 3 3 0,-4 0 0 0,1-3 0 16,-4 3 41-16,-4 4 9 0,-7-1 2 0,8 0 0 0,-8 3 8 0,4-2-13 16,0 2 5-16,0 1 8 0,-1-4 20 0,5 3 12 15,-1 1 3-15,0-4 0 0,1 3 29 16,3-2 7-16,0 2 1 0,3-3 0 0,0 1-7 0,4-1-1 0,0 0 0 16,4-3 0-16,3-3-30 0,0 0-6 0,0 0-2 0,3 7 0 15,4-4 10-15,0 0 1 16,8 0 1-16,6-3 0 0,3-3-30 0,8 0-8 0,7-7 0 15,3 1-531-15,15-1-107 16</inkml:trace>
  <inkml:trace contextRef="#ctx0" brushRef="#br0" timeOffset="149420.96">28046 8174 962 0,'0'0'27'0,"0"0"7"0,0 0-34 0,0 0 0 15,0-6 0-15,0 6 0 0,3-4 73 0,1-5 8 16,-1 0 2-16,4 2 0 0,4 4-36 0,0-3-7 16,3-3-2-16,7 2 0 0,4-2-27 0,-1-4-11 15,12 1 8-15,-1 2-8 0,4 1 0 0,3 0 0 16,4-1 0-16,0 1 0 0,0-1 17 15,-1 4-1-15,5-6-1 0,3 2 0 0,3-6-15 0,1 7 0 0,3-3 0 16,0 5 0-16,-7-8-10 0,6 2 10 0,5-3-8 16,-1 4-412-16,8 2-83 15</inkml:trace>
  <inkml:trace contextRef="#ctx0" brushRef="#br0" timeOffset="163393.25">30304 10933 1652 0,'0'-9'36'0,"0"-1"8"0,-4-2 2 0,4 2 0 0,-3 1-37 0,3 3-9 0,0-4 0 0,0 4 0 15,0 0 54-15,0 6 9 0,0 0 1 0,0 0 1 16,0-7-6-16,0 7-2 0,0 0 0 0,0 0 0 15,3-6-29-15,-3 6-5 0,0 0-2 0,7 0 0 16,4 6-21-16,-1 4-12 0,4 6 2 0,1 9 0 31,-1 3-24-31,3 6-5 16,-3 4-1-16,1 6 0 0,-1 9-4 0,-4 4 0 0,1 5-1 0,-4-5 0 0,-4 9 29 0,4-4 7 16,-7-2 1-16,7-1 0 0,-3-2 8 0,0-1 0 0,-1-2 0 15,-3-4 0-15,4-9-18 0,-4-4-2 0,3 1 0 0,-3-13 0 16,0 0-131-1,0-3-26-15,0 6-6 0,0-15-1 16</inkml:trace>
  <inkml:trace contextRef="#ctx0" brushRef="#br0" timeOffset="163922.19">30272 11071 2026 0,'0'0'44'0,"0"0"10"0,0 0 2 0,0 0 1 0,0 0-45 0,0 0-12 15,0 0 0-15,3-6 0 0,1 3 0 0,-1-4 0 16,5 7 0-16,2-3 0 0,1 0 8 0,3 0 0 16,7 0 0-16,7 0 0 0,7-4-8 0,8 1 8 0,-1 3-8 0,8-3 8 15,-5 3 0-15,8-4-8 0,0 1 12 0,11 0-4 16,3-4-8-16,7 1 10 0,-4 0-10 16,4-4 10-16,-3 1-10 0,7-4 0 0,3 0 9 0,-4-3-9 15,1 4 0-15,-4-1 0 0,4 0 0 0,-1-6 8 16,-6 7-8-16,-1 2 0 0,-6-6-8 0,-8 10 8 15,-3 0 0-15,0-1 8 0,-3 4 0 0,-1-4 0 16,-3 7-8-16,-11-3 0 0,7 6 0 0,-6-3 8 16,-1 3-8-16,-3 0 0 0,-8 0 0 0,-2 0 8 15,-1 6-8-15,-4-3-10 0,-2 4 10 0,-5 2-13 16,1-3-7-16,-4 4 0 16,0-4-1-16,-4 0 0 0,1 7 10 0,-1 2 3 0,-3-2 0 0,0 6 0 15,0 6-7-15,0 0-1 0,-3 6 0 0,-4 4 0 16,0-1 5-16,3 4 1 0,-6 3 0 0,3 3 0 15,0 3 10-15,-1 3-13 0,1 0 5 0,0 0 8 0,4-6 0 16,-4 0 0-16,3-10 0 0,1 1 0 0,3-1 0 16,-7-12 0-16,7 10 0 0,0-10 0 15,0 0 0-15,-7-4 13 0,7-2 0 0,-4-3 0 0,-3-1-28 16,0-6-5-16,-4 1-2 0,-6-1 0 0,-8 0 6 16,4-3 2-16,-11-3 0 0,-7 0 0 0,1-3 14 0,-5 0 8 15,1 0 0-15,-4 0-8 0,-3 3 28 16,-8 0 0-16,-6 0-1 0,-1 3 0 0,-3 3-4 0,0 1-1 15,-3-1 0-15,-8 6 0 0,-3 1-11 0,-4 6-3 16,0 3 0-16,1 0 0 0,-8 0-8 0,4-1 0 16,3 1 0-16,4-3 0 15,0 6 0-15,0-6 0 0,-4 0 0 0,8-3-912 0</inkml:trace>
  <inkml:trace contextRef="#ctx0" brushRef="#br0" timeOffset="172245.76">7306 13796 1036 0,'0'0'23'0,"0"0"5"0,-11-3 0 0,11 3 1 0,-10 0-29 0,3 0 0 0,0-3 0 0,7-1 0 16,-11 1 57-16,4 0 6 0,0-3 1 0,0 3 0 16,3-3-27-16,-3 2-5 0,4-5 0 0,-4 3-1 15,0-4-3-15,3 1 0 0,1-1 0 0,-1-5 0 16,1-1-18-16,3 0-10 0,-4-5 10 0,4-5-10 16,0-5 39-16,0-7 1 15,4 1 1-15,-1-7 0 0,-3 3 23 0,7 0 4 0,0-3 0 16,4-3 1-16,3-3-19 0,4-9-4 0,-1-4-1 0,12-9 0 0,-5 9-28 15,8-9-5-15,0-9-2 0,-1-10 0 0,1 9 14 16,7-3 2-16,3-2 1 0,15-11 0 16,-1 8-43-16,-3 2-8 15,4 6-1-15,-1 1-1 0,-7 9-10 16,-3-1-1-16,4 4-1 0,3 0 0 0,-8 13 38 16,-2 9 0-16,-1 6 0 0,-7 0 0 0,-3 10 13 0,-11 6 11 15,0 6 1-15,-3 0 1 0,-7 7-47 0,-1 6-10 16,-3-1-1-16,-3 4-1 0,-4 3-52 0,0 0-11 0,-7 6-1 0,0 1-1 15,-4 5 60-15,-3 1 12 0,-4-1 2 0,-3 4 1 16,0 3-33-16,-4 0-6 0,-3 3-2 0,-4 3 0 16,4-3 52-16,4 3 12 0,-1-3 0 0,-3 0 0 0,3 0 86 0,0-4 20 0,-3-2 4 15,0 0 1-15,0-1-35 0,-1-2-6 0,-2-4-2 0,2 1 0 16,1-1-29-16,0-3-7 0,3 1 0 0,4-4-1 16,7 0-39-16,0-3-8 15,0 3-2-15,7-6 0 0,7 3 54 0,0 0 12 0,0 0 1 0,7-6 1 16,3-4-58-16,8-2-12 0,7-1-3 0,6-9 0 15,5 0 23-15,-1-3-9 0,0-3 9 0,4-6 0 16,-4 5 0-16,11-2 11 0,-4 3 0 0,8 0 0 16,3-1-37-1,-7 7-7-15,0-3-2 0,-8 3 0 0,-2 4 59 0,-8 2 12 16,-4 3 3-16,-2 1 0 0,-5 5-30 0,-3 4-9 16,-3 3 0-16,0 3 0 0,-4 1-26 0,0 5-12 15,0 4-2-15,-4 5-1 0,-3 4 33 0,4 3 8 0,-8 7 0 0,4 12 0 16,-3 3-104-16,-1 3-20 15,1 3-3-15,-4 7-1 0</inkml:trace>
  <inkml:trace contextRef="#ctx0" brushRef="#br0" timeOffset="172938.73">7472 13532 1256 0,'0'0'28'0,"0"0"5"0,0 0 2 0,0 0 0 0,0 0-35 0,0 0 0 0,0 0 0 0,0 0 0 16,7-3 8-16,-4 0-8 0,8-3 0 0,0 0 0 16,-1-7 50-16,4 4 3 0,7-7 1 0,1 0 0 15,2-2 3-15,8-1 1 0,3 0 0 0,4-3 0 0,3 3-33 0,-3-3-6 16,4-3-2-16,-1-3 0 15,0 0-17-15,1-1 0 0,2-8 0 0,15-4 0 16,-10 3 0-16,3-2 0 16,-4 2 0-16,-3-3 0 0,-4 10 0 0,-3 0 12 0,0-1-3 0,0 1 0 15,-4 3-9-15,-3 3-9 0,0 3 9 0,-4-3-13 0,-4 6 26 16,-2 3 6-16,-5-3 1 0,-3 4 0 0,0 2-12 0,-6 0-8 16,-1 1 12-16,-7 3-12 0,0-1 20 15,-4 4-2-15,-3 0-1 0,-4-1 0 0,-3 1-1 16,-3 3 0-16,-8 0 0 0,0 3 0 0,-3 0-8 0,3 3-8 15,-3 0 9-15,3 0-9 0,4 7 28 0,0-4-1 16,0 3 0-16,3 1 0 0,1-1-7 0,3-3 0 16,3 1-1-16,4-1 0 0,3-3 8 0,4-3 1 15,0 0 1-15,0 0 0 0,7 3-29 0,0-3-12 0,8 0 1 16,-1-6 0-16,0 0 11 0,7-4 0 0,4-2 0 0,3-1 0 16,7-3 0-16,0-2 16 0,1-1-4 15,3-3-1 1,-1 3-11-16,-6 3 0 0,3 1 0 0,-6-1 0 0,-5 7 0 15,1-1 0-15,-7 1 0 0,-1 3 0 0,1-1 0 0,-8 7 0 0,5 0 0 0,-5 0-11 16,-3 3-1-16,-7 4 0 0,7 5 0 0,-7 4 0 16,0 3 12-16,-7 9 0 0,7 3 10 0,-7 4-10 15,4 2-148 1,-8 1-35-16,0 0-7 0,1 2-2 0</inkml:trace>
  <inkml:trace contextRef="#ctx0" brushRef="#br0" timeOffset="173574.53">7384 13755 1728 0,'0'0'38'0,"0"0"8"0,0 0 2 0,0 0 0 0,0 0-39 0,0 0-9 0,0 0 0 0,0 0 0 0,0 0 40 0,0 0 7 0,0 0 1 0,7-3 0 15,3 0-26-15,1 3-5 0,3-3-1 0,4 3 0 16,-1 0-16-16,4-3 0 0,8 3 0 0,-1-4 0 16,7 4 0-16,7-3-17 0,4 0 3 0,7 3 1 15,-3 0 13-15,-1-3 0 16,0 3 0-16,8 0-9 15,-4 0 9-15,3 0 0 0,4 3 0 0,4 0 0 16,-11 0 10-16,-4 1 4 0,-3 2 1 0,0-3 0 0,-4 6-15 0,-3-2-10 0,3-1 2 16,1 6 0-16,-5-2 8 0,-2 2 11 0,-8 1-3 0,0 0 0 15,0 2-8-15,-7 1 0 0,1 0 0 0,-5 2 0 16,1 1-13-16,-8-6 1 0,5 2 1 0,-8-2 0 16,3-1-5-16,-3-2 0 0,-3-4-1 0,3-3 0 15,-4 0-14-15,-3 7-2 0,0-10-1 16,0 0 0-16,0 0 78 0,0 0 16 0,-3-13 4 0,-4 1 0 15,0 2-52-15,-4-12-12 0,-3 4 0 0,-4-1 0 0,1-3 54 16,-1 0 8-16,-3 3 2 0,-4 3 0 0,4 1-46 16,0 2-9-16,3 7-1 0,1 0-8 0,-1-1 47 15,7 4 2-15,4 0 1 0,0 3 0 16,4 0-34-16,3 0-8 0,0 0 0 0,0 0-8 16,7 3 0-16,3 0 0 0,8 0 0 0,0 4 0 15,6-4-19-15,1 3-10 0,0 0-3 0,3 1 0 16,-7-4 0-16,4 3 0 0,3-3 0 0,-3 0 0 0,3 1 77 0,0 2 15 15,4 0 4-15,0 3 0 0,0 1-64 0,3-4-13 16,-11 4-3-16,5 2 0 0,-8 1 16 0,0 2 0 16,-3-5 0-16,-4 5 0 0,0 1 17 0,-4 0-3 15,-2-1-1-15,-5 4 0 0,1 0-29 0,-4 3-5 0,-4 0-2 16,-3 0 0 0,-4 0-67-16,1 0-14 0,-8-3-2 0</inkml:trace>
  <inkml:trace contextRef="#ctx0" brushRef="#br0" timeOffset="174392.76">8957 11005 1239 0,'-7'-9'35'0,"3"3"8"0,1 2-35 0,-1-2-8 0,1 0 0 0,-4 0 0 16,3-1 69-16,1 1 12 0,-1 3 3 0,4 3 0 15,0 0-16-15,0 0-4 0,0 0 0 0,0 0 0 16,0 0-10-16,0 0-2 0,0 0-1 0,0 0 0 16,7 0-51-16,0 3 0 15,4 7-9-15,3-1 1 0,0 3 23 0,0 1 5 0,4 3 0 0,0-1 1 16,-1-2-21-16,-6 3 0 0,-1-7 0 0,1 4 0 16,-1-4-10-16,-6-3-6 0,3 0-2 0,-3-2 0 15,-4-4 29-15,0 0 5 0,0 0 2 0,0 0 0 16,0 0 42-16,0 0 9 0,-4-7 2 0,4-5 0 15,-3-1-40-15,3 1-8 0,-4-7-2 0,0 0 0 16,4-3-3-16,4 3-1 0,-4-3 0 0,4 0 0 16,3 4-3-16,0-1-1 0,0 6 0 0,0 1 0 0,0 2-13 15,3 4 0-15,1 3 0 0,0 3 0 0,3 6 0 16,-4 0 8-16,4 4 0 0,1 2 1 16,-1 1-35-16,0 3-7 0,-4-1-2 0,4 1 0 15,1-3-2-15,-5-1-1 0,4 1 0 16,0-1 0-16,-3-2 21 0,-1-4 4 0,1 0 1 15,-4 0 0-15,4-6 3 0,-8 3 1 0,4-3 0 0,-7 0 0 16,7-6-12-16,-3 0-1 0,3 0-1 0,-4-7 0 0,1 4 22 0,0-7 0 16,-4 0 10-16,0-2-10 0,-4-4 36 0,4 0 0 15,-4-3 0-15,1-1 0 0,3 5 25 0,-4-1 6 16,4 6 1-16,-3 0 0 0,3 7-51 0,0-4-9 16,3 7-8-16,-3 0 9 0,0 6 7 0,0 0 2 0,7 0 0 15,1 3 0-15,2 0-28 0,-3 3-6 0,4 1 0 16,-1 5-1-1,1 1-20-15,3-1-4 0,-3 7-1 0,-1 0 0 16,4-4 5-16,-3 4 1 0,-1 0 0 0,-2 3-616 0,2-3-122 0</inkml:trace>
  <inkml:trace contextRef="#ctx0" brushRef="#br0" timeOffset="174635.68">9578 10651 1710 0,'0'0'37'0,"3"-6"8"0,-3-1 2 0,4-2 1 0,-1 3-38 0,-3-1-10 0,0 7 0 0,0 0 0 0,4-3 51 16,-4 3 8-16,4-3 1 0,-4 3 1 0,7 0-33 0,-7 0-8 15,0 0 0-15,3 6-1 0,4 1-10 0,0 5-1 16,-3 1-8-16,3 2 12 0,0 4-24 0,-4 3-4 16,4 6-2-16,-3 1 0 15,3 2 18-15,0 0 0 0,0-2 0 0,0-1 0 16,0-6-40-16,4 0-4 15,-4-3 0-15,7-4-1 0,0 1 21 0,0-7 4 0,4-2 0 0,0-4-760 0</inkml:trace>
  <inkml:trace contextRef="#ctx0" brushRef="#br0" timeOffset="174837.37">10072 10413 1796 0,'0'0'40'0,"0"0"8"0,0 0 1 0,0 0 1 0,0 0-40 0,0 0-10 0,0 0 0 0,0 0 0 16,0 0 22-16,0 9 2 0,3 0 1 0,4 4 0 16,-7 3-4-16,7 2-1 15,0 1 0-15,-3 6 0 0,3 7-20 0,0-4 0 0,0 0 0 0,-3 4 0 16,-1 2 0-16,4 4 0 0,-3-1 0 0,3 4 0 16,-4-3-18-16,1-1-5 0,3-5-1 0,0-1-820 15</inkml:trace>
  <inkml:trace contextRef="#ctx0" brushRef="#br0" timeOffset="175319.69">10266 10560 1728 0,'0'0'38'0,"0"0"8"0,0 0 2 0,-4-6 0 0,4-1-39 0,-3-2-9 15,3 0 0-15,0-4 0 0,0 1 68 0,10-4 12 16,-3 3 3-16,4-5 0 0,0 2-36 0,3-3-7 16,3 3-2-16,1 1 0 0,7 2-21 0,-8-3-4 15,1 7-1-15,-4 3 0 0,4 0 0 0,-1 2-1 16,1 1 0-16,0 3 0 16,-1 7-22-16,-6-4-4 0,3 0-1 0,4 6 0 0,-8-3 24 0,4 4 4 15,-7 2 0-15,4 4 1 0,-4 0-28 0,4-1-5 0,-4 4-2 16,-7 3 0-16,3-6 8 0,-3 3 2 0,0 3 0 0,-3 0 0 15,3 3 12-15,-7-6 0 0,-1 2 0 16,5-2 10-16,-4 0-25 0,-4 3-5 16,4-9 0-16,0 2-1 15,0-2-35-15,4-7-6 0,-4 0-2 0,7-6 0 16,0 0-13-16,0 0-3 0,0-3-1 0,-7-6 0 16,3-4 13-16,4-2 4 0,-7-1 0 0,0-3 0 0,3 0 79 0,1 0 16 0,-1 1 3 0,4 2 1 15,0-3 47-15,0 7 10 0,0-1 1 0,0 4 1 16,-7 2-14-16,7 7-2 0,0 0-1 0,0 0 0 15,0 0-29-15,0 0-7 0,0 0-1 0,0 0 0 16,7 0-40-16,-3 7 0 0,3-1-11 0,0 3 3 16,0 1 8-16,-3 2 0 0,3 1 0 0,3-1 0 15,-3 1-22-15,0 3-2 0,0-4-1 0,-3-2 0 16,10 2-18-16,-11 1-3 0,5-4-1 16,-1 0-825-16</inkml:trace>
  <inkml:trace contextRef="#ctx0" brushRef="#br0" timeOffset="175571.05">10714 10246 1552 0,'0'0'44'0,"0"0"10"0,0 0-43 0,0 0-11 16,0 0 0-16,0 0 0 0,0 0 88 0,7 0 16 0,-4 0 4 16,5 4 0-1,-5 2-47-15,8 3-9 0,-4 4-1 0,0 6-1 0,3 6-34 0,-3 0-6 16,0 6-2-16,4 1 0 0,-4-1-8 0,0 0 0 15,0-6 0-15,4 4-11 0,3-4-4 0,-7-7-1 0,11 1 0 0,-8-6 0 16,4 2-7-16,4-5-1 0,-4-4-1 0,4 0 0 31,-4-6-1-31,0 0 0 0,4 0 0 0,-4-6 0 16,0 0-4-16,3 0-1 0,1-4 0 0,0-2 0 0,-1 2 31 0,1-5 0 16,0 2 0-16</inkml:trace>
  <inkml:trace contextRef="#ctx0" brushRef="#br0" timeOffset="176127.87">9673 11842 1512 0,'0'0'43'0,"-7"0"9"0,7 0-42 0,-7 0-10 0,0 4 0 0,0-4 0 15,0 3 80-15,0 3 13 0,0 0 3 0,0 1 1 16,0 2-76-16,0 3-21 0,3 4 8 0,-3 3-8 16,7 3 0-16,-4 0-16 0,4 0 3 0,4 6 1 15,-4 0 3-15,7 0 1 16,-3 7 0-16,3-4 0 0,0-2 8 0,3-4-12 0,1-3 12 0,-1-4-12 0,5-2 12 16,-1-3 0-16,-4-4 0 0,8-3 0 15,-4-3-98-15,7-3-24 0,-7-6-5 16,11-3-1-16,-4-7 52 0,0-6 9 0</inkml:trace>
  <inkml:trace contextRef="#ctx0" brushRef="#br0" timeOffset="176776.84">10082 11642 1713 0,'0'0'48'0,"-3"-3"12"0,-1-7-48 0,1 7-12 16,3 3 0-16,-4-6 0 0,4 6 70 0,0 0 12 16,0 0 2-16,0 0 1 0,0 0-37 0,0 6-7 15,0 7-1-15,0 2-1 0,4 7-39 0,-1 3 0 16,1 4 0-16,-1 5-8 0,4-6 0 0,-3 7 0 15,3-4 0-15,-3 0 0 0,3 1 8 0,0-7 0 0,0 0 0 16,0 0 0 0,0-6-23-16,3-3-2 0,1-1-1 0,-4-2 0 0,4-7 26 0,-4 0 19 0,7-6-3 0,-4-3-1 15,1-3-25-15,3-3-5 0,0-1-1 16,-3-6 0-16,3 1 16 0,0-4 0 0,-3 0 0 16,-1-3 0-16,-3 3 0 0,0-3 0 0,-7 4 0 0,0-4 0 15,-3 3 52-15,-4 0 9 0,0 6 3 0,0 1 0 16,-4 6 51-16,0-1 10 0,1 7 3 0,-1 0 0 15,1 7-103-15,-1 2-25 0,1 4 0 0,2 5 0 16,-2-2 0-16,3 3 0 0,3 0 0 0,1 0 0 16,3-4-46-16,3 1-14 0,1-4-4 0,-1 1 0 31,4-4 0-31,0-2 0 0,4-4 0 16,3-3 0-16,0-3 0 0,0 0 0 0,4-4 0 0,0-2 0 0,-1-1 52 15,1-5 12-15,0-1 0 0,-1-3 0 0,-3 0 0 0,0-9 0 0,-3 3 0 0,-4-3 0 16,4 0-32-16,-4 0-4 0,-4-1-1 15,1 7 0-15,-1-6-43 0,-3 9-9 0,4 4-2 16,-4-1 0-16,0 7 72 0,3-1 19 0,-3 4 0 0,0 6 0 16,4-3-56-16,-4 3-6 0,0-3-1 0,0 3 0 15,7-4 51-15,-4 4 12 0,5 0 0 0,-1 0 0 0,0 4 0 0,0-1 0 16,0 0 0-16,0 3 0 0,0-3 48 0,3 0 13 16,-3 1 3-16,-3-1 0 0,3 0-52 0,0-3-12 15,4 6 0-15,-4 0 0 0,0 1 28 0,0-1 2 16,0 0 1-16,0 0 0 0,0 1-19 0,0 2-3 0,0-6-1 15,-3 0 0-15,3 4 14 0,0-1 2 0,0-3 1 16,0 3 0-16,0-3-25 0,0 1 0 0,0-4 0 16,0 3 0-16,4-3 0 15,-4-3 0-15,0 3 0 0,3-7 0 16,1 7-17-16,0-12-9 0,-1 6-2 0,1-4 0 16,-1-2 28-16,-3-1 0 0,4 4 0 0,0-7 11 0,-1 3-11 0,-3 1 12 0,0-1-12 15,4 4 12-15,-4 0-4 0,0-1-8 0,0 4 12 0,0-4-4 16,0 4-8-16,0 3 0 0,0 0 0 0,0 0 0 15,-3 3 0-15,3 3 0 0,0-3 0 16,0 6 0-16,4-3-78 0,-1 7-18 16,-3-1-3-16</inkml:trace>
  <inkml:trace contextRef="#ctx0" brushRef="#br0" timeOffset="178285">9765 13470 1728 0,'0'0'38'0,"0"0"8"0,0 0 2 0,0 0 0 0,0 0-39 0,0 0-9 16,7 6 0-16,4 3 0 0,-4 4 0 0,10 9 0 16,1 0 0-16,7 6 0 15,6-3 0-15,-10 0 0 0,4 4 0 0,7-1 0 0,-11-3 0 0,0 0 0 16,0 0 0-16,-6-3 0 16,2-3-49-16,-6 3-12 0,-4-10-3 0,0 1 0 0,-4-4 52 0,-3 1 12 15,7-4 0-15,-7-3 0 0,0-3 48 0,0 0 13 16,-7-9 3-16,-3-7 0 0,3 0 0 0,-11-6 0 15,8-6 0-15,-8-3 0 0,0-1-52 0,4-5-12 16,-11-7 0-16,8-3 0 0,-1 0 0 0,1 0 0 16,-1 9 0-16,7-3 0 0,-3 7 104 0,-3 2 19 0,9 4 3 15,5 6 1-15,-8 4-57 0,8-1-11 0,-1 9-3 16,4 1 0-16,0 9-37 0,0 0-8 0,4-6-2 0,6 6 0 16,1 3-9-16,7 3 0 0,3 7 0 0,4-4 0 31,6 10-49-31,-10-7-12 0,11 10-3 0,-4-3 0 15,-3 6 0-15,0-3 0 0,-1 3 0 0,-2 0 0 16,2-3 51-16,1 0 13 0,0-3 0 0,-1 0 0 0,-2-7-15 0,2 1 3 16,-6-1 0-16,3-2 0 0,-7-1 20 0,0-2 4 0,-3-4 0 15,-4 0 1-15,-4 0-13 0,-3-3 0 0,0 0 0 0,0 0 0 16,0 0 50-16,0 0 7 0,-10 0 2 0,-4-3 0 16,-4 0 8-16,1 0 1 0,-8 3 1 0,0-4 0 15,4 1-55-15,0 0-14 0,3 3 0 0,-7 0 0 16,11 3 0-16,-3 0 0 0,6 1 0 0,4-4 0 0,-4 3 0 15,4 3 0-15,0-3 0 0,7-3 0 16,0 0-100-16,0 6-22 0,0-6-5 0,0 3-1 16,7-3-51-16,0-3-10 0,4 3-3 0,-4-6 0 15,4-3 103-15,3-7 20 0,-4-3 4 0,5-3 1 16,2 0 12-16,-3 0 2 0,0-3 1 0,4 3 0 0,-4 0 27 0,0 4 6 16,0-1 0-16,-3 3 1 15,0 3 166-15,-4 4 33 0,-4 0 6 0,4 2 2 0,-7 7-60 0,0 0-11 16,0 0-2-16,4-3-1 0,-4 3-35 0,10 3-7 15,-3 1-2-15,4 2 0 0,-1 3-59 0,5 1-15 16,-1 2 0-16,0 1 0 0,0-1 0 0,4-2 0 0,-4 2 0 16,0-2 0-1,0-4-48-15,4-3-13 0,-4-3-3 0,-4-3 0 0,4 0 52 0,-3-7 12 16,0 1 0-16,-1 0 0 0,1-4 0 0,-1 4 0 16,-3-4 0-16,0 0 0 0,0 1 33 0,-3 3 10 0,-1-4 1 15,5 4 1-15,-5 2-21 0,1 1-4 0,-4 6 0 0,3-6-1 16,1 3-19-16,3 3 0 0,0 0 0 0,3 0 0 15,-3 6-11-15,8 0-5 0,-1 0-2 0,7 1 0 32,-4 5-125-32,5-5-25 0,-1 2-4 0,0 3-2 0</inkml:trace>
  <inkml:trace contextRef="#ctx0" brushRef="#br0" timeOffset="178988.92">7352 13746 1519 0,'0'0'33'0,"0"0"7"0,0 0 2 0,0 0 1 0,0 0-35 0,0 0-8 0,7-3 0 0,-4 3 0 16,5-4 33-16,-1 4 5 0,3 0 1 0,1 0 0 16,-1 0 9-16,4 0 1 0,1 0 1 0,-1 0 0 15,0 4-14-15,3-1-2 0,5-3-1 0,6 6 0 16,4 0-33-16,6 4 0 0,8-4 0 0,4 10 0 16,-1 9 0-16,0 0 0 0,-3 6 0 0,11 7 0 15,-4-1 0-15,3 7 0 0,4 0 0 0,4 6 0 16,-12-6-13-16,-2 6-10 0,-4 4-1 0,-4 8-1 15,0-5 10-15,-6-1 3 0,-1-2 0 0,4 2 0 16,-8-6-12 0,-2 7-3-16,-1 5 0 0,-3 1 0 0,-1-13 48 0,1 0 10 0,-4-6 1 15,0 0 1-15,1-9-4 0,-5 2-1 0,4-5 0 0,-3-7 0 0,-4 0-6 16,7-6-2-16,-3-1 0 0,3-2 0 0,0-6 2 0,4-4 0 16,0-6 0-16,-1-3 0 0,5 0 8 0,-1-7 2 15,3 1 0-15,-2-7 0 0,-1 0-8 0,0-2-2 16,-3-4 0-16,-4-3 0 0,-3-1 9 0,-1 1 1 15,-3-3 1-15,-3 0 0 0,-7 0 0 0,3-1 0 16,-4 4 0-16,1 3 0 0,-4 7 0 0,3 2 0 16,-3 4 0-16,0-1 0 0,0 10 25 15,0 0 5-15,0 0 1 0,0 0 0 0,0 0-52 0,0 0-12 0,0 0 0 0,0 0 0 32,-3 7-48-32,6 2-13 0,1 7-3 0,-1-1 0 15,1 4 25-15,3 0 5 0,0 3 1 0,0-3 0 16,3 0-27-16,5-1-4 0,-1 4-2 0,3-6-644 0,1 3-129 0</inkml:trace>
  <inkml:trace contextRef="#ctx0" brushRef="#br0" timeOffset="179822.53">10107 14498 1958 0,'0'0'43'0,"0"0"9"0,0 0 1 0,0 0 3 0,0 0-45 0,0 0-11 0,0 0 0 0,4 6 0 16,-1 10 0-16,4 0 0 0,0 9 0 0,4 3 0 15,-1 0 0-15,5 7 0 0,-1 9 0 0,3 3 0 16,1 0 0-16,-4-3 0 0,0-7 0 0,4 1 0 31,-4-4-34-31,-4-5-9 0,1-1-1 0,0-6-1 0,-1-3 32 0,-3-4 13 0,-3-2-11 0,-1-4 11 16,-3-2 8-16,0-7 7 0,0 0 1 0,-3-7 1 16,-8-2-17-16,1-7-11 0,-4-6 2 0,-4-9 0 15,0-10-11-15,1-3-1 0,3-9-1 0,-4 0 0 16,0 9 63-16,4 0 13 0,0 6 2 0,3 4 1 15,1 6 37-15,3 6 7 0,3 6 2 0,1 3 0 16,-1 4-63-16,4 9-12 0,0 0-2 0,0 0-1 0,0 0-39 16,7 6-8-16,0 7-2 0,4 2 0 15,7 1-7-15,-4 3-1 0,7 0-1 16,0 3 0-16,0-4 1 0,4 1 0 0,0-3 0 0,-1-3 0 16,1-1 20-16,-4-6 12 0,0-3-12 0,0-3 12 0,-3-3 0 15,0 0 12-15,-8 0 0 0,4-9 0 0,4 2 7 16,-7-2 1-16,3-1 0 0,-11-3 0 0,4 4 9 0,0-1 3 15,-3-2 0-15,3-1 0 0,-7 3 22 0,0 4 5 16,0-4 1-16,3 4 0 0,-3 9-16 0,0 0-2 16,0 0-1-16,4-3 0 0,0 3-41 0,3 3 0 15,0 3-13-15,0 4 3 16,3 2-17-16,4 1-3 0,-3 2-1 0,7 1 0 16,-1-3-7-16,1-1-2 0,7-2 0 0,-8-1 0 15,1-6-1-15,7-6-1 0,-8 0 0 0,1 0 0 0,7-7 28 16,-8 1 6-16,-3 0 8 0,4-4-13 0,-8 0 40 0,5 1 8 15,-5-1 1-15,1 1 1 0,-1-1 21 0,1 4 4 0,-8 3 1 16,5-1 0-16,-1 1-23 0,-4 3-5 0,4 0-1 0,-3 3 0 16,6 3-25-16,-3 3-9 0,4 4 0 0,3 5 9 15,0 1-115 1,0 6-23-16,4 6-5 0,0 3-920 0</inkml:trace>
  <inkml:trace contextRef="#ctx0" brushRef="#br0" timeOffset="180544.96">7511 13965 1778 0,'-4'-6'39'0,"1"-7"8"0,-4 1 1 0,3-4 3 0,0 4-41 0,-3-4-10 0,0 0 0 0,0 4 0 15,-3 2 28-15,10 1 4 0,-7 3 1 0,3-4 0 16,-3 7-5-16,7 3 0 0,0 0-1 0,0 0 0 15,0 0 1-15,0 0 0 0,-7 3 0 0,4 4 0 16,3 5-28-16,0 10 0 0,3 6 8 0,4 13-8 31,-3 3-29-31,10 0-8 0,0 9-2 0,-4 19 0 0,8 3 39 0,7 10 0 0,-1 0 0 0,12 21 0 16,3 1 0-16,-1 0 16 16,8-4 0-16,4 16-1 0,-5-12-15 0,-2-4 0 0,-4-9 8 15,10 7-8-15,-3-17 0 0,7-2 0 0,3-1 8 0,8 1-8 16,-11-23 0-16,0-2 0 0,-4-10 0 0,7 0 0 15,1-6 0-15,-1-7 9 0,4 1-9 0,4-10 8 16,-15-6 3-16,1-4 0 0,-1-5 0 0,0-7 0 16,-3-3-11-16,0-6 8 0,3 2-8 0,-3-8 8 15,-3 2-8-15,-8 1 0 0,0 0 0 0,0-4 0 0,-10 4 0 16,-7 2 0-16,-4-2 0 0,0 3 0 0,-3-4 0 16,-4 1-9-16,-4 0 0 0,-3-4 0 0,0 0 9 15,-3 1 12-15,-4 3-2 0,-8-7-1 0,-2 3 12 0,-4-2 3 16,-1-1 0-16,-6 3 0 0,4-2 10 0,-8-1 2 15,4 7 1-15,3-4 0 0,7 4 24 0,-6 2 5 16,6 4 1-16,7 0 0 0,-3 3-12 0,7-3-3 16,-3 3 0-16,10 0 0 0,0 0-52 0,10 9 0 15,-3 1-8-15,11 2 0 16,7 1-39-16,3 3-7 0,4-4-2 0,3 1 0 16,7-1 39-16,-7 1 7 0,-6-1 2 0,2-2 0 0,-2-1 8 0,-1 1 0 15,0-4 0-15,0 0 0 0,-3 3 0 0,0-2 0 0,-4 2 0 16,0-3 0-1,-3 1-32-15,-4-1-5 0,-7 0-1 0,0 1 0 0,-4-1 26 16,-3 3 12-16,-7-3-12 0,0 7 12 0,-7-4-14 0,-3 4 5 0,-1-1 1 0,4 4 0 31,-11-3-45-31,14-1-9 0,-3-2-2 0,4 2 0 0</inkml:trace>
  <inkml:trace contextRef="#ctx0" brushRef="#br0" timeOffset="181135.63">9962 15586 2124 0,'-14'10'47'0,"4"-7"9"0,-1 3 3 0,1 3 0 0,-5-2-47 0,1-1-12 15,4 3 0-15,-4 4 0 0,3-7 119 0,0 4 21 16,4 2 5-16,0 4 1 0,0 3-127 0,4-7-19 16,3 10-17-16,3 0 3 0,4 0 14 0,4 3-12 15,3-3 12-15,7 6-12 0,0-9-7 0,4 3-1 16,3 0 0-16,1-3 0 16,-5 0-17-16,1-7-4 0,0 4-1 0,-1-7 0 15,-3-2-21-15,1-1-4 0,-5-6-1 0,1-3 0 16,0-4-57-16,-4-5-12 0,-7 2-3 0,3-8 0 15,-3-4 23-15,-3 0 4 0,-1-3 1 0,-6-4 0 16,6 1 32-16,-6 0 6 0,-1 0 2 0,-6 0 0 0,6 6 180 0,1 0 36 16,-1 6 7-16,1 3 1 0,-4 4 25 0,7 0 5 0,0 9 1 15,0 0 0-15,0-3-111 0,0 3-23 0,7 0-4 0,3 3-1 16,8 9-63 0,3 4-13-16,7 6-2 0,4 6-1 0,3-3 50 0,-3 3 9 0,3-3 3 15,1 1 0-15,-12 2-27 0,1-3 0 0,3 3 0 0,-10 7 0 16,3-7-14-16,-7 3 5 15,4-3 1-15,-4 1 0 0,-11-4 8 0,4-7 0 0,1 1 10 0,-8-6-10 16,0 2 12 0,0-5-3-16,-8-1-1 0,5-2 0 0,-4-1 12 0,7 0 3 0,-11-3 0 0,1-3 0 15,6 0 13-15,-6-3 4 0,3 0 0 0,-4-6 0 0,0 2-23 16,4-2-4-16,4 3-1 0,-1-4 0 0,1-2-12 16,3 5 0-16,0-2-9 0,3 3 9 0,1-4-22 15,3 1 2-15,-4-1 0 0,4 1 0 0,8 0-3 0,-12-1 0 16,11 1 0-16,-7-1 0 15,0 1-10-15,4 0-3 0,3-4 0 0,-3 1-649 16,-1-1-131-16</inkml:trace>
  <inkml:trace contextRef="#ctx0" brushRef="#br0" timeOffset="181730.08">7482 13918 1267 0,'0'-19'28'0,"0"1"5"0,-7-1 2 0,7 3 1 0,0 0-36 0,0 4 0 0,0 2 0 0,0 4 0 0,0 0 130 0,0 6 19 16,0 0 4-16,0 0 1 0,0 0-38 0,0 0-7 15,-7 0-1-15,-3 3-1 0,6 0-55 0,-10 10-10 16,7 2-2-16,-4 10-1 16,1 7-67-16,-4 5-12 0,7 4-4 0,-11 9 0 31,7 1-16-31,-3 8-3 0,4 10-1 0,-8 9 0 0,4 1 0 0,0 9 0 0,-4 9 0 0,8 19 0 16,-4-16 0-16,10 10 0 0,1 9 0 0,6 13 0 0,-3-19 52 0,14 3 12 15,4 9 0-15,7 10 0 0,-1-25 30 0,8-1 9 0,0 4 1 16,3 0 1-16,-3-25-3 0,7-3-1 15,3-10 0-15,11 3 0 0,3-9-17 0,4-6-4 16,4-7-1-16,3-2 0 0,0-14 5 0,7-5 2 16,7-4 0-16,4-6 0 0,-11-3-13 0,3-6-9 0,8 0 12 15,7-1-12-15,-11-2 0 0,-4-4-11 0,5 4 0 16,-1-7 0-16,0 0-6 0,-7 1-2 0,-3-1 0 0,-4-3 0 31,-18 0-25-31,0 0-4 0,-3-3-2 0,-3 0 0 0,-8-3-65 16,-7 0-13-16,21 0-2 0,-24-3-1 0</inkml:trace>
  <inkml:trace contextRef="#ctx0" brushRef="#br0" timeOffset="181973.52">9243 16762 1862 0,'-43'-6'52'0,"19"3"13"0,-12 0-52 0,1-4-13 0,-4 4 0 0,1 0 0 0,2 0 123 0,8 3 21 15,3 0 5-15,1 0 1 0,6 3-61 0,4-3-12 16,3 0-2-16,1 3-1 0,6-3-34 0,4 0-6 16,0 0-2-16,0 0 0 15,11 6-67-15,3 1-13 0,11-1-4 0,10 0 0 0,4 0 32 0,7 1 7 16,3-1 1-16,-3 0 0 0,-11 1 12 0,4-4 0 15,0 3 0-15,0-3 0 0,-4 0-20 0,4 0 0 16,-4 1-1-16,0 5 0 0,-7-9 33 0,-3 3 8 16,0 0 0-16,-8 3 1 0,1 1-21 0,-7-1 0 15,-4 0 0-15,3 4 0 16,-3 2 0-16,-7 4 0 0,0 6-10 16,-7 6 10-16,-3 0-28 0,3 7 2 0,-7-1 0 0,-4 1 0 15,4-1-96-15,-4-2-19 0,4-4-4 0,3-3-763 16</inkml:trace>
  <inkml:trace contextRef="#ctx0" brushRef="#br0" timeOffset="182571.51">9977 16903 2026 0,'0'0'44'0,"0"0"10"0,-4-3 2 0,4 3 1 0,-3-6-45 0,-5 3-12 16,8 3 0-16,0 0 0 0,0 0 72 0,0 0 12 16,0 0 2-16,0 0 1 0,0 0-20 0,0 0-4 15,0 0-1-15,0 0 0 0,0 0-31 0,0 0-7 16,0 0 0-16,8 3-1 16,-1 6-37-16,3 1-7 0,1 2-2 0,6 4 0 0,1-1 8 0,-4 1 2 15,4-3 0-15,-4-1 0 0,3-2 4 0,-2-7 1 16,-1 3 0-16,0-6 0 15,3-3-20-15,-6-3-4 0,3-4-1 0,0-2 0 16,-3-1 33-16,-1 1 0 0,1-1 0 0,-4 1 0 0,0 2 22 0,0 1 8 16,-3 2 2-16,-4 7 0 0,3-3-32 0,-3 3 0 0,0 0 0 15,0 0 0-15,7 0 0 0,4 10 0 0,7 2 0 0,-1 7 0 32,8 9-40-32,3 4-15 0,0-4-2 0,4 0-1 15,-4-3-10-15,-3-3-1 0,0-3-1 0,-4-3 0 16,-4-7 21-16,1-6 4 0,-4 0 1 0,0-3 0 0,-3-3 32 0,-1-6 12 0,1-4-9 15,0-6 9-15,-4-3 40 0,-4-3 12 0,1 0 4 0,-4 0 0 16,-4-3-1-16,1 6 0 0,-1 0 0 0,-3 3 0 16,4 4-8-16,-4-1-2 0,-4 3 0 15,4 1 0-15,-4-4-13 0,4 4-4 0,0 2 0 0,0 1 0 16,0 3-113-16,0-1-23 16,7 7-5-16,0 0-1 0</inkml:trace>
  <inkml:trace contextRef="#ctx0" brushRef="#br0" timeOffset="183134.71">10883 17104 1220 0,'0'0'27'0,"0"0"5"0,7-3 2 0,-3-4 0 0,3-2-34 0,-4 0 0 16,1-4 0-16,-8-3 0 0,8-2 84 0,-8-1 9 16,4-3 3-16,-7 3 0 0,4 0 6 0,-8 0 2 15,4 1 0-15,-7-1 0 0,0 3 7 16,0 4 1-16,-4-1 1 0,8 0 0 0,-5 7-33 0,5 0-8 15,3 3 0-15,-4 0-1 0,4 0-22 0,4 3-4 16,3 0-1-16,0 0 0 0,0 0-35 0,0 6-9 16,3 0 0-16,4 7 0 15,4-1-49-15,3 1-12 0,0 2-3 0,0 1 0 16,7 0-4-16,-3-1 0 0,3-2-1 0,-10-1 0 16,6-2-3-16,-3-4 0 0,4-3 0 0,-11-3 0 15,7-6 14-15,-7 0 2 0,7-4 1 0,-10-5 0 16,0-1-13-16,6-3-4 0,-10-3 0 0,4 0 0 0,-4 0 32 15,3 0 7-15,-3 0 1 0,0 4 0 0,0-1 51 0,0 0 10 0,0 3 3 0,0 1 0 16,0 2 32-16,4 4 6 0,-4-1 2 0,3 4 0 16,1 3-32-16,-1 3-7 0,8 0-1 0,-1 6 0 15,8 7-23-15,3-1-9 16,4 4 0-16,3 3 9 0,4 0-41 16,3 2-9-16,0-2-2 0,1 6 0 0,-5-6 6 15,1 0 1-15,-4 0 0 0,-3 0 0 0,0-4 57 0,-8 1 12 0,1 0 3 16,0-4 0-16,-4 1 3 0,0-1 1 0,-3-5 0 0,-4-1 0 0,0 0 8 15,0-3 1-15,-4 0 1 0,-3-3 0 0,0 4 0 16,0-4 0-16,0 0 0 0,4 0 0 0,3 3-32 0,-4 0-6 16,1 0-2-16,3 6 0 0,0 1-10 0,4 2 0 15,-1 7 0-15,1 0 0 0,-1 3-21 0,1-3 0 16,-1 3 0-16,-2-4 0 16,-1 1-34-16,-4 0-6 0,1-3-2 0,-1-1 0 15,-3 1 51-15,0-3 12 0,-3-1 0 0,-1-2 0 0,-3-1 0 0,4-6 0 16,-8 3 0-16,-3-2 0 15,-4-4-97 1,1 0-17-16,-5-4-3 0</inkml:trace>
  <inkml:trace contextRef="#ctx0" brushRef="#br0" timeOffset="183631.21">11455 16837 1796 0,'0'0'40'0,"0"0"8"0,0 0 1 0,0 0 1 0,0 0-40 0,7 0-10 15,0-3 0-15,0 3 0 0,0 0 18 0,4 3 2 16,-1 0 0-16,4 4 0 16,0-1-20-16,4 3 0 0,-4 1 0 0,4-1 0 0,-4 4 0 0,-4 6-16 0,4-1 4 15,1 4 0-15,-5 0 12 0,1 0 16 0,-1 3-3 16,1 0-1-16,-8-3 36 0,5 3 6 0,-5-6 2 0,-3 3 0 16,0-3-4-16,-3-3 0 0,-5-1 0 0,1 4 0 15,-3-6-35-15,-4 2-7 0,-4 1-2 16,-3-3 0-1,0 2-99-15,-4-2-20 0,0 3-4 0,-3-4-785 0</inkml:trace>
  <inkml:trace contextRef="#ctx0" brushRef="#br0" timeOffset="184566">7542 13990 1314 0,'-10'-34'37'0,"3"18"8"0,3-3-36 0,-3-3-9 0,0 0 0 0,0 4 0 16,0 2 104-16,3 0 20 0,-3 4 3 0,-3-4 1 15,-4 7-52-15,3-1-9 0,1 1-3 0,-5 3 0 16,-2-1-20-16,-1 1-5 0,1 3-1 0,-5 0 0 16,-2 3-10-16,-1 0-1 0,-3 9-1 0,3 1 0 15,-3-1-26-15,3 10 0 16,-3 6 0-16,-4 6 0 0,7 13-47 0,-3 6-14 16,-3 0-3-16,2 10-1 0,-2 3-4 15,-1 9-1-15,-3 16 0 0,3-1 0 0,-4 7 51 0,8 13 11 0,-3 9 8 0,9 0-12 0,1-12 20 16,7 8 4-16,0 4 1 0,3 19 0 15,8-12 41-15,-1-1 8 0,11 0 2 0,7 19 0 16,1-12-37-16,9-4-7 0,8-6-2 0,3 16 0 0,4-16-10 16,0-6-8-16,0-3 9 0,10 9-9 0,-3-12 12 15,10-7-3-15,8-9-1 0,10 0 0 0,-7-13-8 0,4 4 12 16,3-10-12-16,14 0 12 0,0-19-12 16,0 1 0-16,-3-7 0 0,17 3 0 0,1-9 0 0,-5-1 0 15,-6 1 0-15,21 3 8 0,-11-3-8 0,1-7 0 16,-8-2-10-16,18-1 10 0,-4-6 0 0,-7-3 0 15,1-3 0-15,10-3 0 0,-11-4 11 16,-7-6 5-16,0 1 0 0,1-4 1 16,-19-3-17-16,4-3 0 0,-3-7 0 0,0 1 0 0,-11-4 0 0,-11-2 0 15,-7-4 0-15,-3 0 0 0,-3 0 24 0,-5 3 5 16,-2-2 1-16,-5-1 0 0,-2 3-30 0,-5 1 8 0,-6 2-8 16,-4 0 0-16,-3 4 10 0,-4 0-1 0,0 2 0 15,-7 7 0-15,-4-6 3 0,-3 0 0 0,0 0 0 0,-7 2 0 16,-4-2 25-16,1 0 6 0,-1 3 1 15,-7-4 0-15,1 4-26 0,3 3-5 0,-1-3-1 0,-2 3 0 16,3-3 7-16,-4 3 1 0,0 0 0 0,8 0 0 16,2 3 16-16,1-3 3 0,0 3 1 0,7-3 0 15,4 3-23-15,3-3-4 0,0 0-1 0,0 0 0 16,3 4-51-16,15 2-10 16,-1 0-3-16,5-3 0 0,-1 4 32 0,3-1 7 0,1-3 1 0,7 3 0 15,-4 0 1-15,7-2 1 0,1-1 0 0,-5-3 0 16,5 3 10-16,-1 0 0 0,-3 0 0 15,-8-3 0-15,-6 3 11 0,0 4-3 0,-1-1 0 0,-6 3 0 16,0-2-8-16,-4 2 8 0,-4 7-8 0,1-1 8 0,-4 4 0 16,-4 6 0-16,-3-6 0 0,-4 6 0 15,1-3-32-15,3 0-6 0,-7-3-2 0,-4 3-720 16,4 0-144-16</inkml:trace>
  <inkml:trace contextRef="#ctx0" brushRef="#br0" timeOffset="185099.6">11176 17684 2142 0,'0'0'47'0,"0"0"9"0,0 0 3 0,0 0 1 0,0 0-48 0,0 0-12 0,0 0 0 0,0 6 0 16,4 4 86-16,-4 2 14 0,3 1 4 0,1 5 0 15,10 4-80-15,-7 7-16 0,10 5-8 0,-2 7 8 16,2 0-8-16,1 3 0 0,3-7-8 0,-3 1 8 16,-1-4 0-16,1-2 0 0,-4 2 0 0,0-6 0 15,0-3-12-15,-3 1 4 0,-1-1 0 0,-3-7 0 16,0-5-12-16,-3 0-1 0,0-7-1 0,-4 0 0 16,3-6 22-16,-3 0-9 15,0 0 9-15,-7-9 0 0,0-7-24 0,-7-3 3 0,0 0 0 0,-4-6 0 16,0 3 12-16,-6-3 9 0,-1-3-12 0,-7-6 12 15,1-1 35-15,2-3 13 0,1 1 4 0,3-4 0 16,4 7-23-16,4 5-4 0,2 7-1 0,5 4 0 16,3-1-12-16,0 9-4 0,7 1 0 0,0 3 0 15,0 6-8-15,3-3-11 0,8-1 3 0,3 8 0 0,7-1-13 16,0 3-3-16,18 6 0 0,0 1 0 16,0 3-22-16,0-1-5 0,-4 4-1 0,-3-3 0 15,3 0 4-15,-3-1 0 0,3 1 0 0,-3-4 0 0,-1-2 32 16,1-1 6-16,0 1 2 0,-4-4 0 0,-7 0 8 0,0-3-8 15,-3 0 8-15,-7-3-8 0,-1 4 8 0,-3-4 11 16,-3 0-3-16,-4 0 0 0,0 0 36 0,0 0 6 16,-11 3 2-16,-3-3 0 0,-3 3 6 0,-8-3 2 15,-7 3 0-15,4 3 0 16,0-3-48-16,-4 4-12 0,7-1 0 0,-3 0 0 16,3 4 0-16,4-4-11 0,3 3 3 0,-3-2 0 15,4 2-141-15,3-3-28 0,6-3-6 0,-2 4-1 16</inkml:trace>
  <inkml:trace contextRef="#ctx0" brushRef="#br0" timeOffset="185471.74">11723 17784 1638 0,'25'-3'36'0,"-15"3"7"0,4 0 1 0,-3 3 3 0,6 0-38 0,-2 4-9 0,2-1 0 0,1 3 0 16,-4 4 74-16,4-1 13 0,-1 4 2 0,1 3 1 15,-1 0-51-15,-2 3-11 0,6 0-1 0,-4-4-1 16,1 1 0-16,-4 0 0 0,0 0 0 0,0-7 0 15,0 4 10-15,-3-7 1 0,-4 1 1 0,-3-4 0 16,-1 0-11-16,1-2-3 0,-4-4 0 0,0 0 0 0,0 0 7 0,0 0 1 16,0 0 0-16,-7-4 0 15,-7-2-52-15,-1-3-9 0,1-4-3 0,0 1 0 0,0-4 52 16,-4-3 9-16,4 0 3 0,4-3 0 0,-4 0-11 0,3 1-1 16,4 2-1-16,3-3 0 0,1 3-19 0,-1 0 10 15,1 3-10-15,3 1 8 0,3 2-8 0,-3 1 0 16,7-1 0-16,-3 4 0 0,3-1 0 0,0 4-14 15,0-3 5-15,4 6 1 16,-4-1-28-16,3 1-6 0,1 3-1 0,3 0 0 16,-3 7-16-16,-1-1-3 0,1 0-1 0,-1 7 0 15,1-1 28-15,-4 7 6 0,0 0 1 0,4 6 0 16,-4 0-12-16,-4 3-1 0,4 4-1 0,-3-4 0 16,-1-6-16-16,1 3-3 0,-4-6-1 0,0-4 0 15,3-2-53-15,-3-4-10 0,-3 7-3 0,3-16 0 16</inkml:trace>
  <inkml:trace contextRef="#ctx0" brushRef="#br0" timeOffset="185840.96">12326 17800 1796 0,'0'0'40'0,"0"0"8"0,0 6 1 0,0 0 1 0,7 4-40 0,-3-1-10 0,-4 1 0 0,0-1 0 15,0 1 36-15,7-4 4 0,-7 3 2 0,0-3 0 16,0 1 35-16,-7-4 7 0,7-3 2 0,0 0 0 15,0 0-43-15,0 0-9 0,0 0-2 0,-4-3 0 16,-3-7-22-16,0 1-10 0,0-4 8 0,-4-2-8 16,4-1 28-16,-3-3 0 0,3 4 0 0,3-7 0 15,-3 6-16-15,7-3-4 0,-7 3 0 0,7 1 0 16,0 2-8-16,0 4 0 0,0-1 0 0,7 1 0 16,-7 3 0-16,0-1 8 0,7 4-8 0,-3-3 8 0,3 3-8 15,-7 3 0-15,10-3 0 0,-3 3-11 16,-7 0-13-16,11 0-4 0,-4 3 0 0,0 0 0 15,4 0 15-15,-4 3 2 0,0 1 1 0,-4-1 0 0,4 3 2 0,0 1 0 16,-3-1 0-16,3 4 0 0,0-1-5 0,-7-2-1 16,0 2 0-16,-4 1 0 15,4-1-40-15,-3-2-8 0,-1 2-2 0,1-2 0 16,-1 2 20-16,-3 1 3 0,0-1 1 0,-10-2-550 16,6 2-110-16</inkml:trace>
  <inkml:trace contextRef="#ctx0" brushRef="#br0" timeOffset="186795.65">7267 13689 666 0,'0'0'14'0,"0"0"3"0,0 0 1 0,0 0 2 0,0 0-20 0,0 0 0 0,0 0 0 0,0 0 0 16,0 0 56-16,0 0 7 0,0 0 1 0,0 0 1 15,0 0 72-15,0 0 15 0,-3-6 2 0,-8 3 1 16,4-3-37-16,-4 2-7 0,-3-2-2 0,0 0 0 15,-3 0-63-15,3-1-13 0,-4-2-2 0,-7-4-1 16,8 1 27-16,-1-7 6 0,0 0 1 0,-6-3 0 16,2-6-64-16,-2 0-21 0,3-3 0 0,-8-7 0 15,1 3 33-15,3-2 8 0,-6-1 0 0,-5-9 1 16,8-6-38-16,0-4-8 0,0-2-2 16,-1-7 0-16,5 6-8 0,3-5-1 0,-1-4-1 15,1-13 0-15,7 4 62 0,-3-1 13 0,6-5 2 0,-3-14 1 0,7 1-14 0,3-3-3 16,1 6-1-16,3-13 0 0,10-3-23 0,-3 10-10 15,4 6 1-15,7 3 0 0,6 10 9 0,-3-1 12 16,8-3-2-16,13-2-1 0,0 11-22 0,4 1-5 16,4 0-1-16,-1-7 0 0,-3 7 31 0,-4 6 5 15,8 6 2-15,-5 1 0 16,5 18-67-16,-8 3-12 0,0 7-4 0,-3-1 0 0,-7 19 64 0,-7-2 13 0,-4 2 3 16,-7 10 0-16,-3-1-26 0,-4 7-5 15,0 0-1-15,-7 0 0 0,0 7 16 0,-4-1 0 16,-3 6 0-16,-3-2 0 0,-5 2 48 0,-2-2 13 15,-1 2 3-15,-3 1 0 0,-4-4-64 0,4 4 0 0,-4-7-12 16,1 0 2-16,3 4 10 0,-1-10 14 0,1 6-3 16,4-6-1-16,2 0 36 0,1 0 7 0,4 0 2 0,3-6 0 15,0-4-37-15,3 4-7 0,1 0-2 0,6-7 0 16,1 4-9-16,6-4 0 0,4-2 0 0,4-4 0 16,7-3-29-1,3 0-8-15,7-3-2 0,4 3 0 0,0-6 27 0,3 6 12 0,-3 0-12 0,0 3 12 16,-11 3-23-16,4 4 3 0,-4-1 1 0,-3 10 0 15,-1 3 19-15,-6 0 0 0,0 3 0 0,-1 10 0 16,-3 2-11-16,-3 4 2 0,0 6 0 0,-4 0 0 16,0 7-37-16,-7-1-7 15,3-3-2-15,-6 7-849 0</inkml:trace>
  <inkml:trace contextRef="#ctx0" brushRef="#br0" timeOffset="187724.86">7694 10275 1267 0,'0'0'28'0,"0"-7"5"0,0 1 2 0,4 0 1 0,-4 0-36 0,0 6 0 15,0 0 0-15,0 0 0 0,0 0 58 0,0 0 5 16,7 3 1-16,0-3 0 0,3 12 0 0,4-2 0 16,-3 9 0-16,7 2 0 0,-4 8-64 0,3-1-15 15,1-3-1-15,0 3-1 0,-1-6 17 0,-3 3 0 16,1-6 0-16,-1-3 0 0,0-1 0 0,-4-2 9 15,4-4-1-15,-3 1 0 16,0-7 1-16,-1 0 0 0,1 0 0 0,-1-3 0 0,-3 0-9 0,0-3 0 0,1 0 0 0,-5 0 0 16,-3 3 33-16,4-7 5 0,-1 1 1 0,-3 6 0 15,0 0-11-15,0 0-3 0,-7-12 0 0,0-4 0 16,0 3-25-16,0 1 0 0,0 2 0 0,-4 1 0 16,4 0 0-16,-3 9 0 0,3 3 0 0,-4-3 0 15,4-6-18-15,0-1-9 16,-4 4-1-16,8 0-1 0,-4 3-5 0,0 0-1 0,-4 0 0 0,0 0 0 15,4 0 15-15,0 0 2 0,-3 0 1 0,-1 3 0 16,4-3 17-16,-3 0 0 0,3 0-8 0,-4 0 8 16,0 0 0-16,4-3 0 0,-3 3 0 0,3-3 0 15,-4 3 16-15,4-6 1 0,-4 2 0 0,4-8 0 16,-3 6-17-16,-1-7 0 0,1-3 0 0,-1 1 0 16,0-4 55-16,-3 0 7 15,4 0 2-15,-1 1 0 0,1-1-52 0,-1 3-12 0,4 0 0 0,0 1 0 16,0 5 0-16,3-5 0 0,1 2 0 0,-4 4 0 0,7-4 30 15,7 7 3-15,-4 0 1 0,4 2 0 0,0-2-20 16,8 9-4-16,-1 7-1 0,7-7 0 0,4-9-9 0,3 2 0 16,3 4 0-16,5-3-11 15,-4 3-22-15,-1 7-5 0,1-4-1 0,0 3 0 16,0 3 39-16,-1 1 0 0,1 2 0 0,7 1 0 0,-7-4 11 0,3 1 9 16,-3-4 3-16,-4-3 0 0,-3-6-37 0,-4 3-7 15,-4 0-2-15,-3 3 0 0,-3-3 23 0,-4 0 0 16,0 3 0-16,-7-3 0 0,0 0 40 0,-7 3 12 0,0 4 2 15,-7-4 1-15,0 3-37 0,-11 0-7 0,4 1-2 16,-4 2 0-16,-3-3 2 0,0 4 0 0,0-1 0 0,3 0 0 16,4 4-11-16,3-4-16 0,4 1 4 15,3-4 1-15,1 0 11 0,6 1-8 16,-3 2 8-16,7-6-8 16,0-3-42-16,4 3-8 0,-1 0-2 0,4 1 0 0,0-4 48 0,7 0 12 0,-3-4 0 15,3 1 0-15,4-3 0 0,-4-3 0 0,4-4 0 0,3 1 0 16,0-4 0-16,0 0 0 0,4 1 0 0,-4-1 0 15,-3 0 10-15,-1 0 4 0,1 1 1 0,-1-1 0 16,-2 0-24-16,-5 4-5 0,1 2-1 0,-1 1 0 16,-3 0 33-16,0 2 6 0,0 4 2 0,-3-3 0 15,3 6-42-15,-3 0-8 0,6 0-1 16,-3 3-1-16,0 3 26 0,4-2 0 0,-1 2 0 0,5 0 0 16,-1 0 0-16,0-3 0 0,3 1 0 0,5-1 0 0,-1-3 0 15,0-3 0-15,4-1 0 0,-1-2 0 0,1-3 0 0,-4-1 0 16,4 1 0-16,-4 0 0 0,0-4 0 15,-3 4 0-15,0-1 0 0,-4 1 0 16,0-1 0-16,0-2 0 0,-4 2 0 0,5 1 0 0,-5 3 0 0,1-4 0 16,3 4 0-16,0 0 0 0,4 6 0 0,3 0 0 15,0-6 0-15,7 2 0 0,0 1 9 0,8 0 7 16,2 0 2-16,1 3 0 0,0-3-29 0,-4 0-5 16,-3 3-2-16,0-3-570 15,0-4-115-15</inkml:trace>
  <inkml:trace contextRef="#ctx0" brushRef="#br0" timeOffset="194502.61">6805 13046 2257 0,'0'0'49'0,"0"0"11"0,0 0 1 0,0 0 3 0,0 0-51 0,0 0-13 0,0 0 0 0,0-6 0 15,0 6 0-15,0 0 0 0,0-6 0 0,0 6 0 16,0 0 9-16,0-6-1 0,-3-1 0 0,-4 1 0 16,-8 0 10-16,-2-4 2 0,-4 4 0 0,-4 0 0 15,-7 3-20-15,-3-3-16 0,-7 6 4 0,-8 0 0 16,-10 3-45 0,-7 0-9-16,0 3-2 0,0 0 0 0,-11 4-24 0,1-1-4 15,-1 4-2-15,-10 2 0 0,7 1 66 0,-7 3 12 16,-18 3 4-16,7 3 0 0,4 3 24 0,0 3 4 0,-18-2 2 15,7 2 0-15,0 7 7 0,4 6 2 0,-8-1 0 0,-3 11 0 16,8 5-43 0,-1 4-9-16,0 0-2 0,4 3 0 0,6 3 18 0,-2 6 3 0,9 3 1 15,-2 4 0-15,-1-7 9 0,7 13 0 0,15-7 0 0,-4 7 8 16,10 3-8-16,-6 9 9 0,3 7-9 0,7 3 10 16,10 6-1-16,-6-3 0 0,21 3 0 0,-1-7 0 0,12-5 12 0,6-1 3 15,7-5 0-15,11-1 0 0,7-6-10 16,4-7-2-16,14-12 0 0,10 4 0 0,0 2 7 15,11-3 1-15,11-6 0 0,3-3 0 0,7-9 9 16,3-7 3-16,25 0 0 0,-10-6 0 0,3-3-32 16,-3-7 0-16,17-9 0 0,4-9 0 0,-11-7 12 0,18-9-4 0,4-9-8 15,3-10 12-15,3-6-12 0,0-6 11 0,4-4-11 0,8-15 10 16,-5-7 5-16,1-12 1 0,-8-3 0 0,8-3 0 16,-1-3-16-16,-6-10 9 0,-8-9-9 0,-3 3 8 15,0 6-8-15,-14-12 0 0,-4-13 0 0,-3-3 0 16,-4 0 0-16,0-10 0 0,-7-9 0 15,-7 4 0-15,-7-1 0 0,-7 3 0 0,-7 1 0 0,-4-1 0 16,-3 1 11-16,-10 2 0 0,-8 10 0 0,-3 7 0 16,-11 5 25-16,-4 7 4 0,-17 9 2 0,0 10 0 15,-7 9 52-15,-7 6 10 0,-4 3 3 0,0 4 0 16,-10 6-41-16,-4 3-8 0,-10 6-2 0,-7 3 0 16,-8 7-38-16,1 6-8 0,6 6-2 0,-17 7 0 15,-4 5-88 1,-3 7-17-16,0 10-4 0,3 5-1 0,11 11 16 0,0 5 3 0,-3 3 1 15,6 7 0-15,1 3-69 0,6 3-13 0</inkml:trace>
  <inkml:trace contextRef="#ctx0" brushRef="#br0" timeOffset="195621.61">11525 16433 2185 0,'0'0'48'0,"0"0"9"0,0 0 3 0,0 0 2 0,0 0-50 0,-3-3-12 0,-1-4 0 0,-3 1 0 16,4 3 0-16,-4-3 0 0,-4-1 0 0,4 4-10 16,-4-3 10-16,1 3-8 0,-1 0 8 0,-3-3-8 15,0 2 8-15,-4-2 9 0,-6 3-1 0,-5 0-8 16,-2-3 9-16,-5 2-9 0,-6 1 0 0,-4 0 9 16,0 0-21-16,0 0-4 0,-3 3 0 0,-4 0-1 15,-3-3-15-15,-4 3-2 0,-4 3-1 0,4-3 0 16,4 3 23-16,3 0 4 0,-14 3 8 0,7 1-13 0,-7-4 21 0,0 9 4 15,7 1 0-15,3-4 1 16,5 4-13-16,2-1-12 0,4 1 3 0,-3-4 0 16,7 10 24-16,3-3 5 0,3 0 0 0,1 2 1 0,0-2-4 15,0 6-1-15,3-3 0 0,4 3 0 16,-1 6-35-16,5 0-7 0,3 0-2 16,3 1 0-16,7-1-19 0,1 3-4 0,3 4-1 15,0-4 0-15,7 7 2 0,0 2 0 0,14 4 0 0,-4 0 0 16,1 3-4-16,17 0-1 0,0-3 0 15,1-3 0-15,13 0 26 0,-7-4 5 0,8-2 0 0,6-1 1 0,-7-5 23 0,1-4 8 16,2-3 0-16,5 0 0 0,3-10 57 0,7 1 11 16,3-1 3-16,1-6 0 0,-8-2-23 0,4-4-4 0,7 6 0 15,4-6-1-15,-1 0-7 0,1-3-2 0,-1-4 0 16,-3-2 0-16,0-4-14 0,0-2-4 0,4-4 0 16,-11 0 0-16,7 0 20 0,-7-3 3 0,-11 0 1 0,8-3 0 15,-4 3-34-15,0-3-6 0,0 0-8 16,-1 0 11-16,-6 0-11 0,-3-3 0 0,-4 3 0 0,-4-3 8 15,-3-1-18-15,-8 1-4 0,4 0-1 0,-3 3 0 16,0 0 15-16,-8 0-9 0,1 0 9 0,0-1-8 16,-1 1-6-16,-2 0-1 0,2 0 0 0,-10-3 0 15,0 3 33-15,0-3 6 0,-7-1 2 0,0 4 0 16,0 3-14-16,-7 1-4 0,0-1 0 0,-3 0 0 16,-4 0 30-16,-1 0 6 0,1 0 0 0,-3 3 1 0,-5 3-17 15,5 1-3-15,-1 2-1 0,-7 1 0 0,1 2-16 0,-19-2-8 16,1 2 0-16,-11 4-756 15,-14 3-156-15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1:10:14.982"/>
    </inkml:context>
    <inkml:brush xml:id="br0">
      <inkml:brushProperty name="width" value="0.05292" units="cm"/>
      <inkml:brushProperty name="height" value="0.05292" units="cm"/>
    </inkml:brush>
  </inkml:definitions>
  <inkml:trace contextRef="#ctx0" brushRef="#br0">29810 9817 1335 0,'0'0'29'0,"0"0"7"0,0 0 0 0,0 0 2 0,0 0-30 0,0 0-8 15,0 0 0-15,0 0 0 0,0 0 58 0,0 0 10 0,0 0 3 0,3 3 0 16,-3-3-47-16,4 3-10 15,-1-3-2-15,1 3 0 0,-1 0-12 0,1 1 9 0,3-1-9 0,4 0 8 16,-1 0 0-16,8 0 0 0,-1 0 0 0,8 0 0 16,3 1 28-16,4-4 6 0,3 0 1 0,8 0 0 15,3-7 9-15,-4 4 1 0,0 0 1 16,4-3 0-16,-4 3-54 0,4-7 0 16,4 1 0-16,6-4-8 0,-3 10 8 0,0 0 8 15,-4 0-8-15,-3 0 11 0,-3 0-11 16,-1-1 0-16,-3-2 0 0,-1 3 0 0,-2 3 0 0,-5 0 0 0,-2 0 0 0,-1 0 0 15,-7 0-119-15,-3 3-22 16,-8-3-5-16,1 0-365 0,-4 3-73 0</inkml:trace>
  <inkml:trace contextRef="#ctx0" brushRef="#br0" timeOffset="292.17">29813 9996 1624 0,'-24'12'46'0,"9"-9"10"0,1 4-45 0,0-4-11 16,4 0 0-16,3 0 0 0,3 0 104 0,4-3 18 15,0 0 4-15,0 0 1 0,4 6-75 0,3-2-16 16,7 2-2-16,3-3-1 0,5 3-1 0,-1-3 0 16,3 4 0-16,8-4 0 0,7 3-16 0,3-3-3 15,8-3-1-15,10 0 0 0,-4 0-4 0,4-3 0 16,0 3-8-16,7-3 12 0,-3-3-12 0,3-1 0 15,3 4 0-15,1 0 0 0,-11-3 0 0,0 0-10 16,-7 2 0-16,3-2 0 0,-7 3 10 0,-3 0 0 0,-3 0 0 16,-8 0 0-16,0-1 0 0,-10 1 0 15,0 3 0-15,-8-3-8 0,1 3-87 16,-8-3-17-16,-3 3-3 0,4-3-785 0</inkml:trace>
  <inkml:trace contextRef="#ctx0" brushRef="#br0" timeOffset="9782.11">11666 2423 1976 0,'0'0'44'0,"0"0"8"0,0 0 3 0,0 0 0 0,7-3-44 0,-3-6-11 0,-4 3 0 0,3-1 0 0,1 1 0 15,0 0-11-15,-4-1 3 0,0 7 0 0,0 0 8 0,0 0 0 16,0 0 0-16,0-6-8 0,0 6 0 0,-4-6 0 15,4 6 0-15,-7-9 0 16,3-1-8-16,-6 4 0 0,-1 0-1 0,1-1 0 16,-1 1-15-16,-7 6-2 0,1 0-1 0,-8 0 0 15,4 3 7-15,0 3 2 0,-4 1 0 0,0 5 0 16,4 10 35-16,-3-9 7 0,2 6 2 0,-2 6 0 0,-5 0 8 0,5 3 2 16,-4 6 0-16,-1 1 0 0,8-1-13 0,0 7-3 15,3-3 0-15,8 3 0 16,-1-1 6-16,8 4 1 0,-1 0 0 0,8 0 0 0,-1-6-19 15,8 6 0-15,10-13 8 0,4 3-8 16,3 1 0-16,4-7 0 0,-1 0 8 0,5-6-8 0,6 0 0 0,0-9 10 16,11-1-10-16,4-12 8 0,3 0-20 0,0-6-4 0,-4-3 0 0,0-4-828 15</inkml:trace>
  <inkml:trace contextRef="#ctx0" brushRef="#br0" timeOffset="10188.32">12333 1768 2602 0,'0'0'74'0,"0"0"15"0,0 0-71 0,0 0-18 16,0 0 0-16,0 0 0 16,0 0-19-16,0 0-7 0,0 0-2 0,0 0 0 15,0 13-18-15,-3-4-4 0,3 7-1 0,0 6 0 16,0 3 16-16,0 9 3 0,0 7 1 0,3 0 0 0,1 6 18 0,-4 0 3 15,3 0 1-15,-3 3 0 0,4 13 1 0,-1-7 0 16,4 7 0-16,-3-4 0 0,3-2 8 0,-4-1 0 0,1-12 0 16,-1 6 0-16,-3 7 0 0,4-10 0 0,3 3 0 15,-3-9 0-15,-1 6 0 0,1-6-13 16,-1-7 3-16,4 1 1 16,0-14-126-16,-7 5-25 0,7-14-4 0,0 1-2 0</inkml:trace>
  <inkml:trace contextRef="#ctx0" brushRef="#br0" timeOffset="10563.14">13049 1890 2329 0,'0'0'66'0,"0"0"14"0,0 0-64 0,0 0-16 0,-3-3 0 0,3 3 0 15,0 0-19-15,-11 3-7 0,1-3-2 0,3 7 0 0,-4 5 6 0,-3-2 1 16,0 2 0-16,3 4 0 0,-3-4 21 0,3 7-11 16,-3-6 11-16,4 5-8 0,-1 1 0 0,-3 3 0 15,3 0 0-15,1-3 0 0,-1 0-10 0,1 0-2 16,-1-1 0-16,4 1 0 0,0 0 2 0,3 0 0 0,1 3 0 15,3-3 0-15,0 9 3 0,3-9 1 0,5 9 0 16,2-12 0-16,1 2 14 0,3 4-9 0,3 0 9 16,5 0-8-16,2-12 16 0,1 2 3 15,7 1 1-15,0 2 0 16,-1-11 0-16,1 2 0 0,0-6 0 0,0 0 0 0,-1-3-29 0,5-4-6 0,-1-2-1 0,4-4-528 16,-4 7-105-16</inkml:trace>
  <inkml:trace contextRef="#ctx0" brushRef="#br0" timeOffset="10755.17">14132 1887 730 0,'7'-3'16'0,"7"-9"3"0,11-1 1 0,0-3 1 16,10 4-21-16</inkml:trace>
  <inkml:trace contextRef="#ctx0" brushRef="#br0" timeOffset="11077.21">13998 1687 2213 0,'0'0'63'0,"0"0"13"0,0 0-60 0,0 0-16 0,0 0 0 0,7 0 0 31,0 0-20-31,0 6-6 0,0 3-2 0,4 10 0 0,-4-3 11 0,4 2 1 0,3 8 1 0,-4-1 0 16,1 9 6-16,3 10 1 0,-3-13 0 0,3 4 0 16,-4-1 8-16,1 7 0 15,0-9 0-15,-1 8 0 0,1-8 0 0,3-7 0 0,-4 3-8 16,4 10 8 0,4-17-226-16,3 11-40 0,-3-7-8 0,3 3-2 0</inkml:trace>
  <inkml:trace contextRef="#ctx0" brushRef="#br0" timeOffset="11291.34">14478 1734 1220 0,'0'0'27'0,"0"0"5"0,0 0 2 15,7-4 0-15,0 4-34 0,7-6 0 0,0 3 0 0,8-3 0 0,2-1 84 0,8-2 9 0,3-3 3 0,4-1 0 16,3-6-62-16,1 3-12 0,-4 1-2 0,-1-7-1 16,-2 6-8-16,-5-9-2 0,1 6 0 0,-4 4 0 15,-3-4-9-15,-4 6-12 0,-3 4 2 0,-4-10-478 16,0 3-96-16</inkml:trace>
  <inkml:trace contextRef="#ctx0" brushRef="#br0" timeOffset="11488.28">14817 1307 1694 0,'-21'-3'48'0,"10"3"11"0,-3 0-47 0,0 6-12 0,0-3 0 0,-1 1 0 15,5-1 0-15,-1 3 0 0,1 0 0 0,3 4 0 16,-4-7 0-16,8 3 10 0,-1 3-10 0,4 10 10 16,4-3-10-16,-1 3 0 0,8 6 0 0,-1-6 0 15,8 15-10-15,3 13-1 0,7-3 0 0,-3 3 0 16,3-3 11-16,-3 16 0 0,0-4 0 0,-1 4 0 15,-3 5-114-15,4-5-21 0,-4-7-4 0,0-3-1 16</inkml:trace>
  <inkml:trace contextRef="#ctx0" brushRef="#br0" timeOffset="11566.18">15057 2436 1026 0,'-15'-3'28'0,"8"3"8"0,-7 0-28 0,-3 0-8 16,3 0 0-16,-8-7 0 15</inkml:trace>
  <inkml:trace contextRef="#ctx0" brushRef="#br0" timeOffset="11829.92">13727 2176 2359 0,'0'0'67'0,"0"0"14"0,0 0-65 0,7-3-16 0,7-7 0 0,3 4 0 16,1 0-42-16,7-1-12 16,6-2-2-16,-2 3-1 0,6-1 6 0,0-8 2 15,1 2 0-15,2-3-535 0,1 1-108 0</inkml:trace>
  <inkml:trace contextRef="#ctx0" brushRef="#br0" timeOffset="12536.94">11994 4182 1335 0,'0'0'29'0,"0"0"7"0,0 0 0 0,0 0 2 0,0 0-30 0,0 0-8 16,0 0 0-16,0 0 0 0,0 0 8 0,0 0 0 15,0 0 0-15,0 0 0 0,4-6-8 0,3 3 8 16,0 0-8-16,0-3 8 0,4 2-8 0,-1-2 0 0,4 0 0 0,8-4 0 16,-5-2 15-16,8-1 1 0,3 1 1 0,-3-4 0 15,3-3 10-15,0 4 1 0,4-7 1 0,-4 3 0 16,8 0 1-16,-5-3 0 0,5 0 0 0,-5 0 0 15,1 3-18-15,-4 1-4 0,1-1-8 16,-5-3 12-16,-6 9-12 0,-1-2-8 0,-2 8 8 0,-5-8-13 31,-3 8-157-31,0 1-31 0,-3 0-7 0,-4-4-156 0,0 10-31 16</inkml:trace>
  <inkml:trace contextRef="#ctx0" brushRef="#br0" timeOffset="12842.89">12344 4016 1373 0,'-7'10'39'0,"3"-7"9"0,4 3-39 0,-3-3-9 0,-1 3 0 0,4 1 0 0,0-1 36 0,0 0 6 15,4 1 1-15,-1 5 0 0,1-3-11 0,3 7-1 16,3 0-1-16,-3 3 0 0,4 3-19 0,3 0-11 16,-3-1 12-16,3 5-12 0,0-5 0 0,3 1 0 15,-2 0 0-15,-1-3 0 0,0 0 0 0,-4-3 0 16,5-1 0-16,-5-2 0 0,4-1 21 0,-3-2 4 15,-1 2 1-15,1-2 0 0,0-1 11 0,-4-3 3 16,0-2 0-16,-4 2 0 0,1-3-4 16,-1 3-1-16,-3-3 0 0,0 4 0 0,0-7-11 0,-3 3-3 15,-4 3 0-15,-4 0 0 0,0 1-21 0,-3-1-8 16,-3 0 0-16,-4 0 0 0,-1 4 16 0,1 2 3 0,-3-2 1 16,2-4 0-16,1 4-12 0,-4-1 0 15,8 0 0-15,-4 1 0 16,3-4-145-16,0-3-31 0</inkml:trace>
  <inkml:trace contextRef="#ctx0" brushRef="#br0" timeOffset="13265.11">12531 4226 1177 0,'3'-3'25'0,"4"-3"6"0,0-4 1 0,0 1 2 0,4 3-34 0,0 0 0 0,-4-4 0 0,3 7 0 0,-3-3 10 0,4 3-10 16,-4 3 8-16,-4 0-8 0,1 0 0 0,-1 6 0 15,1-3 0-15,-1 6 0 0,1 1 63 0,0 2 7 16,-4 4 2-16,3 0 0 0,-3 2-23 0,4-2-4 16,3 3-1-16,-4 0 0 0,4-4-20 0,0-2-4 15,0 3 0-15,0 3-1 0,0-10 11 0,1 0 2 16,-1 1 1-16,0-4 0 0,3 0-11 0,-3 1-2 15,4-4-1-15,-4 0 0 0,0-3 3 0,-3 0 1 16,3 0 0-16,-4 0 0 16,1-6-23-16,-4 6 0 0,7-4 0 0,-7-2 0 0,0 3-15 0,-4-10-1 15,4 4 0-15,-3-3 0 0,-1-1 16 0,-3 0 0 0,0 4 0 16,-4-4 0-16,4 1 8 0,0-1 4 0,0 1 0 0,0 6 1 16,0-1 17-16,4-2 3 0,-1 3 1 15,4-1 0-15,0 7-18 0,0 0-4 0,0 0-1 0,0 0 0 16,0 0-23-16,4 7-5 0,-1 2-1 0,4 4 0 15,4-10 2-15,-4 6 0 0,3 1 0 0,5-1 0 32,2 0-26-32,1 1-5 0,-4 2-1 0,4-5-779 0</inkml:trace>
  <inkml:trace contextRef="#ctx0" brushRef="#br0" timeOffset="13549.2">12943 4217 1677 0,'-7'-10'36'0,"0"1"8"0,4 0 2 0,3-1 2 0,-7-2-38 0,7-1-10 0,-4-3 0 0,4 4 0 15,0-4 28-15,0 7 4 0,4-1 1 0,-1 1 0 16,1 3-55-16,6 3-11 0,1 6-3 0,0 3 0 16,3 0-11-16,3 7-2 0,1 3-1 0,0 5 0 15,-1 1 26-15,4 4 4 0,-3-1 2 0,0 0 0 0,-1-3 18 0,1-4 9 16,-4-2-1-16,4-3 0 0,-4-7-8 16,3 0 0-16,-2 0-10 0,2-6 10 0,1-6 22 15,-1-3 10-15,1-4 3 0,0-2 0 0,-4-4 24 0,0-3 5 16,-3-3 0-16,-1 0 1 15,-3-4 7-15,-3 4 0 0,-1-3 1 0,1 0 0 0,-4 3-29 0,-4 6-7 16,1-6-1-16,-1 3 0 0,-6 3-14 0,3 0-3 16,-4 4-1-16,4-1 0 15,-4 7-64-15,4-1-13 0,4 4-2 0,3 6-568 16,-7-3-114-16</inkml:trace>
  <inkml:trace contextRef="#ctx0" brushRef="#br0" timeOffset="13790.61">13497 3794 2066 0,'0'0'45'0,"0"0"10"0,0 0 1 0,0 0 3 0,0 0-47 0,0 0-12 0,0 0 0 0,0 0 0 16,0 0 0-16,0 0 8 0,0 0-8 0,4 9 8 15,-1 0-24-15,1 1-6 16,-1 5-1-16,1-2 0 16,3 0-13-16,0-1-2 0,0 1-1 0,0-10 0 15,4-3-60-15,-1 0-12 0,1 0-2 0,3-13-1 0,4 1 20 16,-1-7 4-16,-3-6 1 0,8-3 0 0,-5 2 117 0,-3 5 24 0,0-5 5 0,-3 5 1 15,0 5 114-15,-1 0 22 0,-3 4 5 0,0 2 1 16,-3 7-58-16,-1-3-11 0,1 0-3 0,3 6 0 16,-4 3-99-16,1 6-20 0,0 0-9 0,-1 10 8 15,4 10-51 1,-3 5-10-16,3 7-3 0,0 6-660 0,-4 0-132 0</inkml:trace>
  <inkml:trace contextRef="#ctx0" brushRef="#br0" timeOffset="14117.44">16150 1342 906 0,'-21'-10'25'0,"7"7"7"0,-4 3-32 0</inkml:trace>
  <inkml:trace contextRef="#ctx0" brushRef="#br0" timeOffset="14565.33">15720 1298 787 0,'-50'-16'22'0,"22"16"6"0,-7-6-28 0,-7-1 0 0,-4-2 0 0,-4 0 0 16,-3-1 101-16,-7-5 15 0,-3 2 4 0,-11 1 0 0,0 2-45 15,-7-9-9-15,-8 0-2 0,1 7 0 0,-3-1-21 0,-1-5-5 16,4 5-1-16,-4-6 0 0,-7 4-1 0,4 5-1 15,3-6 0-15,-3 4 0 0,-7-4-3 0,-1 7 0 16,4-4 0-16,4 4 0 0,-7-4-32 0,0 4 0 16,-1 3 0-16,-6-1 0 0,-4-5 0 0,-3 9 0 15,10 9 0-15,-11-6 0 16,5 16-36-16,-1-10-13 0,3 10-3 0,-3 9-1 16,0 0-63-1,1 6-12-15,-1 13-2 0,7 0-1 0,-4-3 47 16,5 6 10-16,2 0 2 0,5 3 0 0,-1 10 57 0,0-1 15 0,4 7 0 15,3 6 0-15,4-9 48 0,3 9 13 0,-3 0 3 0,7 6 0 0,0 4-7 0,10-1-1 16,4-5 0-16,4 5 0 0,-1 4-14 0,8-10-3 0,3 7-1 0,3 5 0 16,8-8-27-16,3 5-11 0,11 4 8 15,0-3-8-15,14 0 0 0,0 2 0 0,7 4 0 0,7 3 0 32,3-3-25-32,8 0-1 0,6 0 0 0,12 0 0 15,-1 0-9-15,11-3-1 0,3-7-1 0,0 1 0 16,1 3-22-16,-1-4-4 0,4-3-1 0,0-5 0 0,-1-14 52 0,5-2 12 0,3-4 0 0,-7-3 0 15,3-3 0-15,-7-3 0 0,1-3 0 0,-1-4 0 16,0 1 42-16,4-4 11 0,7-2 3 0,4-1 0 16,-5 1-7-16,8-4-1 0,-7-3 0 0,4 0 0 15,6-3-35-15,4 0-13 0,4 3 9 0,3-3-9 16,-3 0-56 0,6-3-16-16,4-1-3 0,0-2-1 0</inkml:trace>
  <inkml:trace contextRef="#ctx0" brushRef="#br0" timeOffset="14904.21">14393 4389 1263 0,'67'-44'28'0,"-31"16"5"0,13-9 2 0,11-4 1 0,7-9-36 0,0-1 0 16,4-2 0-16,3 3 0 0,3-6 29 0,4-4-1 0,-3 0 0 15,0 1 0-15,-1-4-28 0,1-3 0 16,-4 4 0-16,4-1 0 15,-8-9-26-15,-3-3-11 0,-7 2-3 0,0 1 0 16,-3 3 13-16,-5-3 3 0,-6-6 0 0,-3 6 0 0,-1-4 24 16,-3 4 0-16,-4 3 0 0,-7-3 8 0,1 0 60 0,-5 0 13 0,-6 3 3 15,0 0 0-15,-4 13 9 0,3-7 3 0,-13 16 0 16,3-13 0-16,-4 7-24 0,1 0-5 0,-8-1-1 16,1 1 0-16,-4 3-10 0,-7-3-1 0,-7-1-1 0,-4-2 0 15,-7-1-54-15,-3-5-16 0,-4 5-1 0,-3 4 0 16,-4 9-2-16,0-3 0 0,-3 6 0 0,-4 7 0 31,-4-1-52-31,-3 1-10 0,-3 6-3 0,3 9 0 0,-7 0 74 0,0 6 10 0,-4 7 11 16,-3-3-3-16,-7 9-42 15,3 9-9-15,4-3-1 0,-3 4-470 0,-1 5-94 0</inkml:trace>
  <inkml:trace contextRef="#ctx0" brushRef="#br0" timeOffset="15779.87">12121 4926 880 0,'0'0'24'0,"0"0"8"0,0 0-32 0,7 3 0 0,4-3 0 0,0 0 0 16,-1 0 22-16,4 0-2 16,-3-3 0-16,7 3 0 0,-1 0 15 0,1-4 2 0,3 4 1 0,4-3 0 15,-1 3-14-15,8 0-4 0,3-3 0 0,4 0 0 16,7 0-20-16,4 0 0 0,-1 0 0 0,0-4 0 16,1-2 0-16,6-4 0 0,4 4 0 15,4-10-8 1,3 3-16-16,0 1-4 0,0-7 0 0,0 0 0 15,0 0-9-15,0 0-3 0,3-3 0 0,-10 0 0 0,0 3 26 0,-3-3 5 0,-8 0 1 0,4 3 0 16,-4-3 55-16,1 0 11 0,-1 3 2 0,1 3 1 16,-1-3 19-16,-3 6 3 0,-4-3 1 0,0 4 0 15,-3-4-57-15,0 6-11 0,3-2-3 0,-3 2 0 16,-3 1-13-16,-1-1 8 0,-3 4-8 16,-1-1 0-16,-2 4 0 0,-1 3 0 0,-7 0 0 0,0 0 0 15,-7-4 12-15,-3 4-3 0,-1 3-1 0,1 0 0 16,-11 0-8-16,0 0 0 0,0 0 0 0,3 0 0 0,-3 0-17 15,0 0-6-15,0 0-1 0,0 0 0 16,0 0-19-16,0 0-4 0,0 0-1 16,-7 3 0-16,-3 0-6 15,-1 1-2-15,-10-1 0 0,3 3 0 0</inkml:trace>
  <inkml:trace contextRef="#ctx0" brushRef="#br0" timeOffset="17898.2">11857 5101 918 0,'0'0'20'0,"0"0"4"0,0 0 0 0,0 0 3 0,0 0-27 0,7 0 0 0,-4 0 0 0,4 0 0 15,8 0 0-15,-12 0 0 0,11-3 0 0,-3 3 0 16,3-3 0-16,-3 3 0 0,6-6 0 0,1 2 0 16,-1 1 21-16,8 0-1 0,-7 0 0 0,-1-3 0 15,8-1 10-15,0 1 2 0,-4 0 0 0,4 0 0 16,-1-1-32-16,-2 1 0 0,-1 0 0 0,0 0 0 16,4-1 0-16,-4-2 0 0,0 3 0 0,0-1 0 15,-3 4 0-15,6-3 0 0,1 3 0 0,-4-3 0 16,0-1 0-16,4-2 0 0,0 6 0 0,0-4 0 15,-1 1 22-15,-3 0-2 0,4 0 0 0,-4-1 0 16,4 1-6-16,-4 0-2 0,0-4 0 0,-3 4 0 0,3-3-12 16,0 2 0-16,-3 1 0 0,3-6 0 15,0 5-23-15,0 1-7 0,1 0-2 16,-1 3 0-16,0-4-25 0,0 1-6 16,0 0-1-16,0 3 0 0,1-4 52 0,-1 1 12 0,0 0 0 0,0 0 0 15,-3-1 13-15,-1 1 6 0,4 3 1 0,-3-3 0 0,3-1 19 0,-3 1 4 16,0 0 1-16,3-3 0 0,0-1-36 15,0 4-8-15,0-4 0 0,4 1 0 0,0 0 8 0,3 2 0 16,-7-2 0-16,4 3 0 0,3-1-8 0,-3 1 0 16,3 3 0-16,0-3 0 0,-3-4 0 0,-1 4-11 15,1 0 3-15,-4-4 0 0,4 1 57 0,-4 0 12 0,4 2 3 16,0-2 0-16,-1 3-32 0,1-7-7 0,3 4-1 16,0-1 0-16,-3 4-12 0,3-3-4 0,1 2 0 0,-1 1 0 15,-4-3-8-15,5 9 0 0,-8-7 0 0,4 1 0 16,-4-3 0-16,0 2 0 0,-3 1 0 0,3-3 0 15,0-1 0-15,4 4 0 0,-1-3 0 0,1-1 0 16,0 4 0-16,-1-3 0 0,5-1 0 0,-5 1 0 31,1-1-100-31,0 4-23 0,20-13-4 0,-13 4-1 0</inkml:trace>
  <inkml:trace contextRef="#ctx0" brushRef="#br0" timeOffset="21281.3">13388 5966 1958 0,'0'0'43'0,"0"0"9"0,0 0 1 0,0 0 3 0,0 0-45 0,0 0-11 0,0 0 0 0,0 0 0 16,0 0 53-16,0 0 9 0,7 0 2 0,0 4 0 15,0-1-64-15,4 6-12 0,3 1-2 0,7 5-1 16,-3 1 15-16,-1 6 0 15,4 0 12-15,1 0-12 0,-5-3 12 0,-3 3-12 0,4-1 12 0,0 5-12 16,-4-4 9-16,-4 3-9 0,1 0 0 0,-4 0 9 16,4-3-9-16,-4 0 0 0,3 0 0 15,-6-10 0-15,-1-2 16 0,4-1 0 0,-7-3 1 0,0 1 0 16,0-1 3-16,0-6 1 0,0 0 0 0,0 0 0 16,-7-3 3-16,-3-4 0 0,-4-2 0 0,3-7 0 15,-7-6-24-15,1 4-20 0,-1-1 4 0,-7-3 1 16,1-6 3-16,-1-1 1 0,0-5 0 0,-3 2 0 15,10-2 31-15,-6 3 7 0,6-1 1 0,0 1 0 0,-3 3 28 16,11-1 7-16,-1 8 1 0,4-5 0 0,0 5-52 16,7-1-12-16,0 9 0 0,0-6 0 0,7 4 0 15,0 2 0-15,4 0-9 0,3 1 9 0,0-1 0 0,7 1-9 16,4 2 9-16,-1 1 0 0,1 0 0 0,3-1-8 16,-3 4 8-16,0 0 0 15,-4 6-12-15,0 0 4 0,0 0 0 0,-3 3 0 0,0 3-2 16,-1 0 0-16,-6 4 0 0,3 2 0 0,-7-2 10 0,0 2 0 15,-4 1 0-15,1 6 0 0,-8-7 0 0,-3 7-15 16,0 6 3 0,0 0 0-16,-3 3-29 0,-4 1-6 0,0-1-1 0,3 0 0 15,-7-3-43-15,8-3-9 0,-4-3-1 0,3-3-532 16,-3-1-107-16</inkml:trace>
  <inkml:trace contextRef="#ctx0" brushRef="#br0" timeOffset="21705.1">13695 5725 1728 0,'0'0'38'0,"0"0"8"0,0 0 2 0,7-3 0 0,-4 3-39 0,4 0-9 0,1-3 0 0,2 3 0 16,4 0 53-16,0 0 9 0,4 3 2 0,0 0 0 16,-1 0-3-16,4 0 0 0,4 4 0 0,0-1 0 15,0 3-43-15,-8-2-9 0,4-1-1 0,0 0-8 0,-3 0 0 0,0 1 0 16,-4 2 0-16,0 0 0 0,0-5-12 15,-3-4-8-15,-1 3-3 0,1 0 0 16,-1-3-26 0,-3 3-6-16,-7-3-1 0,8 0 0 0,-8 0-151 0,7-3-30 0,-4-3-7 0,1-1 0 15,-1-2 92-15,-3-1 20 0,0 1 3 0,0 0 1 0,-3 2 128 0,-1 1 11 16,-3 0 9-16,4 0 3 16,-5-1 168-16,1-2 33 0,0 3 8 0,0-1 0 0,0 1-32 0,0 3-6 15,4-3-2-15,-4 6 0 0,7 0-102 0,0 0-21 16,0 0-4-16,0 0-1 0,-4 0-23 0,4 6-5 15,0 0 0-15,-3 4-1 0,3 2-35 0,3 4 0 16,-3 3 0-16,4 3-9 0,-4 3 9 0,3-3 0 16,1 0 0-16,-4 3 0 0,3 6 0 0,-3-3 0 15,4 4 0-15,3-4 0 0,-7-3 0 0,0-3-8 16,7 0 8-16,-4-6 0 16,-6 2-116-16,6-5-17 0,-3-1-4 0,4-5-1 15,-1 2-110-15,-3-9-21 0,0 0-5 0,0 0-349 0</inkml:trace>
  <inkml:trace contextRef="#ctx0" brushRef="#br0" timeOffset="21932.16">14153 5336 1792 0,'0'0'51'0,"0"-6"10"0,-3-3-49 0,3 2-12 0,0-2 0 0,0 3 0 16,0 6 95-16,0 0 16 0,0 0 3 0,0 0 1 15,0 0-54-15,0 0-10 0,0 0-3 0,7 3 0 16,0 0-22-16,0 6-5 0,4 4-1 0,-1 3 0 0,4 5-20 15,0-2 0-15,1 10 0 0,2-1-8 16,-3 6 8-16,4 1 0 16,-4-7 0-16,0 10 0 0,0-13 0 0,0 3 0 0,1 0 0 0,-5-6 8 15,1 3-28-15,-1-9-6 0,-3 6-1 16,0-10 0-16,0-5-196 0,-3-1-39 0,7 9-8 16,-11-15-2-16</inkml:trace>
  <inkml:trace contextRef="#ctx0" brushRef="#br0" timeOffset="22447.16">14358 5684 2188 0,'0'0'48'0,"-7"-6"11"0,-4 0 1 0,4-4 1 0,-3-2-49 0,3 6-12 16,0-1 0-16,3-2 0 0,1 3 54 0,3-1 8 16,-4 1 2-16,8-3 0 0,-1 2-64 0,4 1 0 15,4 0-12-15,-1-4 2 0,8-2 29 0,0-1 5 16,3-2 2-16,-4 2 0 0,5 1 17 0,-5-1 3 16,4 0 1-16,-3 1 0 0,-4 3-18 0,0 5-3 15,-3 1-1-15,-1 3 0 0,1-3-17 0,3 6-8 16,0 4 0-16,-3-1 8 0,3 3-8 0,0 4 8 0,0-1-8 15,-3 1 8-15,3 3-8 0,-4-1 0 0,1 1 0 16,-7 0-11-16,3-1 3 0,0-2 0 0,0-4 0 16,-4-3 0-16,4 1 8 15,-7-7 0-15,4 6 0 0,-4-6 0 0,3 3 0 0,4 0 0 0,0-6 0 0,4 0 0 16,3-3 0-16,-3-7 0 0,-1 4 0 0,4-7 0 16,-3 0 0-16,-4 1 0 0,4-4 0 0,-4 3 0 15,0-3 0-15,0 4 11 0,-4 2-3 0,1 4 0 16,-1 3-8-16,1 2 8 0,-1 1-8 0,-3 3 8 15,0 0-24-15,8 10-4 0,-1 2-2 0,0 1 0 16,0 2 9-16,-4-2 1 0,4 0 1 16,-3-1 0-16,3 1-8 0,-7-13-1 0,7 6-1 0,-7-6 0 0,11 6 5 0,-1-6 2 15,1-3 0-15,-1-3 0 0,-3-1 4 16,4-2 1-16,-4-3 0 0,0 2 0 0,0-2-7 0,4-1-2 16,-8-3 0-16,8 4 0 0,-8 2 66 15,8-5 12-15,-4 2 4 0,-4 1 0 0,5 2-52 0,-5 1-12 16,1 3 0-16,3-1 0 0,-7 7 28 15,0 0 2-15,3-3 1 0,-3 3 0 0,11 3-31 0,-4 0 0 16,0 4 0-16,0-1 0 16,-4 0-13-16,4 4 4 0,1-4 1 0,-5 3 0 15,1 4-39-15,-1-1-7 0,1 1-2 0,-1 9 0 16,-3-3-102-16,-3 3-21 0,-1 0-4 0,-3-4-1 0</inkml:trace>
  <inkml:trace contextRef="#ctx0" brushRef="#br0" timeOffset="23046.3">14062 6368 1687 0,'-4'9'48'0,"4"-9"10"0,-7 7-46 0,7-7-12 0,0 6 0 0,0-6 0 15,0 0 68-15,7 3 11 0,-3 0 2 0,3 0 1 16,3 0-35-16,-3-6-7 0,11 3-2 0,0-3 0 15,6 0-14-15,1-3-2 16,3-7-1-16,4-3 0 0,10 1 11 0,1-7 1 0,-1-3 1 0,4-3 0 0,-7-1-17 16,7-2-3-16,-1-4-1 0,12-2 0 0,3-7-13 15,-4 3 0 1,4-3 0-16,0-3 0 0,-7 3 0 0,0 4 0 0,0-4 0 0,0-3 0 0,-4 6 0 16,-6-3 12-16,-1 0-3 0,-3-3-1 0,-7 3 8 15,-1 3 2-15,-6 1 0 0,-4-1 0 0,0 3-8 0,-3 1-2 16,-4-1 0-16,0-3 0 0,-7 4-8 0,0-1-11 15,-3-3 3-15,-4 4 0 0,-4-4 8 0,-3 3 8 16,0 7-8-16,-7-4 11 0,0 7 25 0,-4 3 4 16,-3 0 2-16,-4 6 0 0,-6-3 0 0,-1 0 0 15,-7 3 0-15,-3 4 0 0,-1 5-27 0,-2-2-6 16,-5-1-1-16,-6 1 0 0,-4-1-8 0,-11 7 0 16,1 3 0-16,-4 0 0 15,3 3 0-15,-7 3-11 0,-6 0 3 0,-1 3 0 0,0 7 8 16,4 2 0-16,0 4 0 0,-7 6 0 15,3 0-28-15,8 10-3 0,-1 3-1 0,4 2 0 0,7 1 32 0,0 6-9 16,3 9 9-16,-3 1 0 0,11-4 0 0,3 7-10 0,7-1 10 16,7-5 0-16,8 2-16 0,-1 4 3 15,4 2 1-15,3 7 0 0,0 4-14 16,11-1-2-16,0 6-1 0,3 19 0 0,11-22 7 0,8-2 2 16,-5-4 0-16,15 3 0 0,-1-13 7 0,1-5 1 0,7-7 1 15,6 0 0-15,5-13 30 0,3 1 5 0,10-10 2 0,4 0 0 16,3-13-34-16,-6 4-8 0,10-16 0 0,7 0-1 15,0-6 27-15,3-7 6 0,8-2 0 0,-1-11 1 16,-2-8-17-16,-1-4 0 0,7-6-11 0,10-6 11 31,-20 6-38-31,7-3-1 0,-4 0 0 0,7-12 0 16,-4 2-145-16,-2-2-28 0,-5-1-7 0,1-3-1 0</inkml:trace>
  <inkml:trace contextRef="#ctx0" brushRef="#br0" timeOffset="23357.25">15293 5067 2109 0,'-4'0'46'0,"-3"0"10"0,0-4 1 0,0 4 3 0,0 0-48 0,7 0-12 15,0 0 0-15,0 0 0 0,0 0 10 0,0 0-1 31,-3 4 0-31,3 2 0 0,0-3-9 0,0 6 8 0,7 1-8 0,-4 2 8 0,8 1-8 0,-4-1 0 0,11 1 0 16,-1 0-11-16,1-4 41 0,6-3 8 0,1-6 2 0,7-3 0 16,0-6-15-16,10-7-2 0,0-6-1 0,8-3 0 15,-1-3 10-15,1 0 1 0,-8-1 1 16,4-2 0-16,3 3-34 0,-3 0 0 0,3 2 0 0,-3 1 0 16,0 0 0-16,-4 0 0 0,-3 3 0 15,-4 0 0-15,-6 7 0 0,-5-4 0 0,-6 3 0 0,3 4 0 16,-7-1-147-1,0 0-36-15,15-5-7 0,-12-4-2 0</inkml:trace>
  <inkml:trace contextRef="#ctx0" brushRef="#br0" timeOffset="62017.03">29355 9218 2026 0,'0'0'44'0,"0"0"10"0,0 0 2 0,0 0 1 0,0 0-45 0,0 0-12 0,0 0 0 0,0 0 0 16,0 0 53-16,0 0 9 0,0 0 2 0,0 0 0 15,0 0-26-15,0 0-5 0,0 0-1 0,0 0 0 16,0 0 0-16,7 0 0 0,0 3 0 0,3 3 0 15,1-6-32-15,3 0 0 0,4 7 0 0,-1-7 0 16,4 0-19-16,1 0-10 0,-1 0-3 0,7 0 0 16,-3-3 21-16,3 3 11 15,0 0-12-15,-3 0 12 0,0 0-8 0,-1-4 8 0,-3 4 0 16,-3-3 0-16,-4 3 0 0,-3 0 0 0,-1 0 0 0,-6-3 0 0,-4 3 0 16,0 0 0-16,0 0 12 0,0 0-3 15,0 0-33-15,-11-3-6 0,-3 0-2 0,-3 0 0 16,-5 0-16-16,-2 3-3 0,-1 0-1 15,0 0 0-15,1 0 39 0,-1 3 13 0,4 0-9 16,0 0 9-16,-1 0 0 0,5 3 0 0,3-6 0 0,-4 7 0 16,0-7 40-16,8 0 12 0,-1 6 4 0,1-6 0 0,6 0 6 0,4 0 2 15,0 0 0-15,0 0 0 0,0 0-40 0,0 0-8 16,0 0-2-16,0 0 0 0,0 0 3 0,0 0 1 16,0 0 0-16,0 0 0 0,7 0-18 0,0 0 0 15,0 0 0-15,4 0 0 0,-1 0 0 0,1 0 0 0,0 0 0 16,-1 0-9-16,4 0 9 0,-3-6-8 15,3 6 8-15,-3 0-8 0,3-3-7 0,0 3-1 16,-4-4 0-16,1 4 0 16,0-3-38-16,-1 3-8 0,-3 0-2 0,4-3-643 0,-4 3-129 15</inkml:trace>
  <inkml:trace contextRef="#ctx0" brushRef="#br0" timeOffset="66411.06">29288 9927 1681 0,'-7'-3'36'0,"3"3"8"0,-3 0 2 0,3 0 2 0,4 0-38 0,-7 0-10 0,7 0 0 0,-7-4 0 16,7 4 47-16,0 0 7 16,0 0 2-16,0 0 0 0,0 0 6 0,0 0 2 0,0 0 0 0,0 0 0 15,7-3-13-15,0-3-3 0,8 0 0 0,2-1 0 16,4 1-28-16,-3 3-7 0,7 0-1 0,3-3 0 15,4-4-12-15,3 10 0 0,7-6 0 0,4-3 0 16,4 2 23-16,-1 1 1 0,-7 0 1 16,1 3 0-16,-5-4-49 15,-6 4-11-15,-4 0-1 0,-6 0-1 0,-5 0-54 16,-10 0-10-16,0 3-3 0,-7 0 0 0,0 0 26 16,-14-4 5-16,-3 4 1 0,-5 0 0 0,-9 4 56 0,-1-1 16 0,-7 0 0 0,-7 0 0 15,4 6 25-15,0-2 11 0,3 2 1 0,-4 4 1 16,5-4 6-16,6-6 0 0,0 10 1 0,11-7 0 15,10 0 39-15,-3 1 8 0,11-4 2 0,3-3 0 16,3 9-71-16,11-6-15 0,8 0-8 0,6-3 10 16,0 0-10-16,14 0 0 0,11-6 0 0,7 0 0 15,4 0-67-15,-1-1-5 16,78-15-2-16,-24 10 0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09:56:02.126"/>
    </inkml:context>
    <inkml:brush xml:id="br0">
      <inkml:brushProperty name="width" value="0.05292" units="cm"/>
      <inkml:brushProperty name="height" value="0.05292" units="cm"/>
      <inkml:brushProperty name="color" value="#FF0000"/>
    </inkml:brush>
  </inkml:definitions>
  <inkml:trace contextRef="#ctx0" brushRef="#br0">20849 3775 684 0,'21'0'15'0,"18"-3"3"0,7-1 1 0,17 1 0 0,8-3-19 0,10 0 0 0,4 3 0 0,10-4 0 16,7 1 19-16,-6 3 0 0,6 6 0 0,11-6 0 15,-7 3 14-15,3 0 3 16,4 3 1-16,10 0 0 0,-17 0 10 0,0-3 1 0,0 7 1 0,10-7 0 15,-17 3 12-15,3 3 3 0,-3 3 0 0,11-2 0 16,-22-1-26-16,3 3-5 0,1-5-1 0,3 5 0 16,-17 0-22-16,-7-5-10 0,-8 2 8 0,1 0-8 15,-8 0 12-15,-10 1-4 0,0-7 0 0,-7 3 0 16,-8 0 20-16,-6 0 3 0,-7 0 1 0,-1 0 0 16,-6 0-21-16,-1-3-11 0,-6 0 12 0,-4 0-12 15,0 0-75-15,0 0-21 0,-7 4-5 0,-4-4-1 16,-3 3 23-16,-3-3 5 0,-5 3 1 0,1-3 0 15,-3 0 14-15,-1 0 3 0,-3 0 1 0,3 3 0 16,-3-3 44-16,0-3 11 0,-4 3 0 0,-3 0 0 0,-8 0 0 16,1 0 0-16,-50 3 0 0,18-3 0 0</inkml:trace>
  <inkml:trace contextRef="#ctx0" brushRef="#br0" timeOffset="566.83">19399 3919 787 0,'-10'0'22'0,"3"0"6"16,-4 0-28-16,4-6 0 0,-4 6 0 0,4 0 0 0,-3-3 56 16,3 3 7-16,0-7 1 0,0 7 0 15,7 0 25-15,0 0 6 0,0 0 1 0,0 0 0 0,0 0-11 0,0 0-1 16,0 0-1-16,0 0 0 0,0 0-21 0,0 0-4 16,0-6-1-16,7 0 0 0,3 6-49 0,4-3-8 15,4 3 0-15,7-10 0 0,6 7-15 0,8 0 5 16,7 3 1-16,0 0 0 0,3 0 9 0,4-3 0 15,0 0 0-15,4 3 0 0,6 0 0 0,4-3 0 16,0 3 0-16,0-4 0 0,0 4 8 0,0-3 4 16,4 0 1-16,-1 3 0 0,4-3-4 0,-7 0-1 15,0 3 0-15,1 0 0 0,-1 0-8 0,-4-3 0 16,-3 3 0-16,4 0 8 0,-4 3-8 0,-4 0 0 0,-14 0 0 16,1 0 8-16,-1 0-8 0,-7 1-11 0,1-1 3 0,-8-3 0 31,-7 3-135-31,0 0-26 0,7 0-6 0,-14 0-1 0</inkml:trace>
  <inkml:trace contextRef="#ctx0" brushRef="#br0" timeOffset="1527.62">13303 3750 759 0,'0'0'16'0,"0"0"4"0,0 0 1 0,0 0 1 0,0 0-22 0,0 0 0 15,0 0 0-15,0 0 0 0,7 0 30 0,4 0 2 16,-1 0 0-16,5 0 0 0,-1 0-32 0,3 3 0 16,5-3 0-16,2 0 0 0,1 3 0 0,0-3 0 15,3 3 0-15,0-3 0 0,4 0 22 0,7 0-2 16,-1 0 0-16,8-6 0 0,7 6 26 0,4 0 5 0,3 3 1 16,3-3 0-16,4 0-23 0,11 0-4 0,3-3-1 0,4 3 0 15,-1-3 7-15,8 0 1 0,3-1 0 0,7-2 0 16,1 3-20-16,-1-3-4 0,4-1-8 15,0 1 12-15,0 0-12 0,-1 3 0 0,1-3 0 0,0 2 0 16,-4 4 0-16,1-6 0 0,-1 0 0 0,4 0 0 16,-4 2 9-16,-7 1-9 0,-6 0 8 0,-5 0-8 15,1 3 13-15,-4 0-2 0,-7-3-1 0,-10 0 0 16,-4 3-10-16,-4-3 0 0,-3-1 0 0,-7 1 8 16,0 0 0-16,-4 0 0 0,-7 6 0 0,-3-3 0 15,-4 0-8-15,-7-3 0 0,-3 3 0 0,0 0 0 16,-8 0 28-16,1 0 3 0,-4 0 1 0,-4 0 0 15,-3 0-16-15,0 0-4 0,0 0 0 0,0 0 0 16,0 0-12-16,0 0 0 0,-7 3 0 0,-7-3-10 16,4 0 2-16,-4 6 0 0,-1 1 0 0,1-7 0 15,0 3-45-15,-7 0-9 0,3 6-2 0,-3-2-568 16</inkml:trace>
  <inkml:trace contextRef="#ctx0" brushRef="#br0" timeOffset="2084.75">13399 3941 723 0,'0'0'16'0,"0"0"3"0,0 0 1 0,0 0 0 0,0 0-20 0,-4-6 0 0,4 6 0 0,0 0 0 16,-4-3 12-16,4 3-1 0,0-10-1 0,0 10 0 15,0-3 17-15,4-3 3 0,0-1 1 0,3 4 0 16,0 0-8-16,7 0-2 0,0 0 0 0,3-3 0 16,1 6-7-16,3-10-2 0,0 7 0 0,4 0 0 15,3 0 16-15,4 0 4 0,0-7 0 0,10 7 0 16,1 0 25-16,6 0 6 0,4-3 1 0,3 2 0 0,1 4 0 0,-1 0 0 16,8-3 0-16,6 3 0 0,4-3-36 0,4-3-6 15,-4 6-2-15,7-3 0 0,7 0-20 0,4-4 0 16,3 1 0-16,8 0 0 0,2-4 0 0,1 4 9 15,4-3-9-15,3 2 10 0,3-2-10 0,-3 0 0 16,-4 2 0-16,4 1 0 0,4 0 0 0,-12 0 0 16,1 2 10-16,-7-2-10 0,3 0 13 0,-10 3-4 15,0 3-1-15,-11 0 0 0,-7-3 0 0,0 0-8 16,0 6 12-16,-10-3-4 0,-4-7 11 0,-8 7 1 16,-6 4 1-16,-10-1 0 0,-1-3-21 0,-10 6 0 15,-1-6 0-15,-6 6 0 16,-4-6-30-16,0 0-10 0,-7 3-3 0,0 4 0 15,0-7-59-15,-7 0-12 0,0 0-2 0,0 0-300 0,0 0-60 0</inkml:trace>
  <inkml:trace contextRef="#ctx0" brushRef="#br0" timeOffset="7064.14">1062 2963 1036 0,'0'0'23'0,"0"0"5"0,0 0 0 0,0 0 1 0,0 0-29 16,0 0 0-16,0 0 0 0,0 0 0 0,0 0 57 0,0 0 6 16,0 0 1-16,0 0 0 0,7 6-32 0,-7 3-5 15,0 1-2-15,3 9 0 0,5-16 11 0,2 9 3 16,-6 4 0-16,3 3 0 0,-4-4-31 0,8 1-8 15,3 0 0-15,-4-1 0 0,1 4 0 0,0 3 0 16,3 3 0-16,-4 0 0 0,1 0 13 0,-1 1 2 16,5 2 0-16,-5 0 0 0,1-3-15 0,3 3 0 15,-11 1 0-15,4-8 0 0,4 5 0 0,0-5 0 16,-8 1 0-16,8-3 9 0,-11 0-21 0,10 0-4 16,-10-7 0-16,11 4-1 0,-8-3 17 0,-3-4 0 15,4 4 0-15,3-4-448 0,-7 0-85 0</inkml:trace>
  <inkml:trace contextRef="#ctx0" brushRef="#br0" timeOffset="7683.56">1080 3060 806 0,'-11'6'17'0,"11"-6"4"16,0 0 1-16,-11 0 2 0,1 0-24 0,6 0 0 0,4 0 0 0,-7 0 0 0,-3 0 56 0,6 0 6 15,-7 0 2-15,8 3 0 0,-8-3 0 0,4 0 0 16,4 0 0-16,-1 0 0 0,-3 0 51 0,7 0 10 15,0 0 3-15,0 0 0 0,-10-3-103 0,6 0-25 16,4 3 0-16,0 0 0 0,0-6 40 0,0 3 2 16,0-7 1-16,0 4 0 0,0 0-18 0,0-4-3 15,0 4-1-15,11-3 0 0,-8-1-21 0,8-2 0 16,-1-1 0-16,1 1 0 0,-8 2 0 0,12-9 0 16,-5 10 0-16,8-1 0 0,-11-5 26 0,11 5 1 15,-4 1 0-15,-4 0 0 0,4-1-27 0,4 1 0 16,-4-1 0-16,-3 4 0 0,3 3 0 0,-4 0 0 15,1-3 0-15,3 6 0 0,-3-7 0 0,-1 4 0 0,1 3 0 16,-1 0 0-16,-3 0 0 0,4 3 0 0,0 4-14 16,-1-7 5-16,1 6 9 0,-8 0-8 0,4 0 8 0,4-2-8 15,-8 2 8-15,8 3 0 0,-7 1 8 0,3 5-8 16,-4-2-11-16,4-1-6 0,-7 4-2 0,4 0 0 16,-4 3 19-16,0-10 0 0,7 3 0 0,-7 1 0 15,-7 0 0-15,14-1 0 0,-14 1 0 0,3-1 0 16,4 1 48-16,-7-7 12 0,4 3 4 0,3 1 0 15,-11-1-64-15,11 4-15 0,-11-7-1 0,11 0-1 16,-10 4 27-16,6-4 6 0,-3 0 0 0,4 1 1 16,-4 2-27-16,3-6-6 0,1 3 0 0,-4-3-1 15,3 4-15-15,-7-1-4 0,11 0 0 0,-10 1 0 16,10 2-31-16,-4-3-6 0,-6 4-2 0,10-1 0 16,-11-3-93-16,11 4-20 0,-10 15-3 0,-1-13-1 0</inkml:trace>
  <inkml:trace contextRef="#ctx0" brushRef="#br0" timeOffset="8515.73">1813 2740 1418 0,'0'0'31'0,"0"0"6"0,0 0 2 0,0 0 1 0,0 0-32 0,0 0-8 16,0 0 0-16,0 0 0 0,0 0 86 0,0 0 15 15,0 0 3-15,0 0 1 16,0 0-58-16,0 0-12 0,0 0-3 0,0 0 0 0,0 0 20 0,0 0 3 16,0 0 1-16,0 0 0 15,-7 0-13-15,4 3-3 0,-8 0 0 0,8 0 0 16,-8 1-32-16,4 5-8 0,3-6 0 0,-6 0 0 0,-1 4 0 0,1-4 0 16,-1 0 0-16,4 3 0 0,-4 0 0 0,1-3 0 15,-1 4-9-15,1-1 9 0,-4-3 0 0,3 0 0 16,0-3 0-16,1 3 0 0,-1 1 13 0,8-1-3 15,-8-3-1-15,8 3 0 0,-4-3-9 0,3-3-11 0,4 3 3 0,0 0 0 16,0 0 8-16,0 0-8 16,-7 3 8-16,7-3-8 0,0 0-8 0,0 0 0 0,0 9-1 0,7-2 0 15,-7 2 3-15,4-3 1 0,3 7 0 0,-4-4 0 16,8 7 13-16,-1-1-12 0,1 1 12 0,-8 3-12 16,8 0 12-16,0 0-11 0,-8 3 11 0,8-10-10 15,-1 7 10-15,-6 0 0 0,3 3 0 0,3-4 0 16,-6-2-32-1,3 3-5-15,-3-3-1 0,-4 2 0 0,3-2 58 0,-3-3 12 16,7 6 3-16,-7-4 0 0,0-2-35 0,0 2 0 0,0-2 0 0,0-4 0 16,0 1-24-16,4 2-8 0,-4-9-1 0,0 7-1 15,0-10 34-15,0 0 0 0,0 0 0 0,0 0 0 16,0 0 28-16,0 0 12 0,0 0 2 0,0 0 1 16,0 0-28-16,17-3-6 0,-10 3-1 0,4-7 0 0,0 4 4 15,-1-9 1-15,4 2 0 0,4-5 0 0,-4 8-13 0,-3 1 0 16,10-10 0-16,-7 4 0 0,-4 3 16 0,5-1 0 15,-1 1 0-15,-4-1 0 0,4 4-8 0,4-7 0 16,-7 13-8-16,-1-6 12 0,-6 0-28 0,6 6-5 16,-6-9-2-16,3 2 0 15,-4-2-33-15,-3 9-6 0,11-3-2 0,-11 3-546 16,0-7-110-16</inkml:trace>
  <inkml:trace contextRef="#ctx0" brushRef="#br0" timeOffset="8830.86">1757 3113 1000 0,'0'0'22'0,"0"0"5"0,-4 3 1 0,4-3 0 0,-7 3-28 0,7-3 0 16,-3 4 0-16,3-4 0 0,0 3 60 0,0-3 8 0,0 0 0 0,0 0 1 16,0 0-7-16,0 0-2 0,0 0 0 0,0 0 0 15,0 0-23-15,0 0-5 0,10-3 0 0,-6-1-1 16,6-2 22-16,1 0 5 0,0-4 1 0,-4 4 0 16,3-3-17-16,8-1-3 0,-8 1-1 0,5 3 0 0,-5-10-28 15,4 10-10-15,0-4 0 0,-3-2 9 16,3-1-53-16,4-2-12 15,-8 5-1-15,4-2-746 0</inkml:trace>
  <inkml:trace contextRef="#ctx0" brushRef="#br0" timeOffset="9519.54">2325 2728 1335 0,'0'0'29'0,"0"0"7"0,0 0 0 0,0 0 2 0,0 0-30 0,0 0-8 0,-7-4 0 0,7 4 0 16,0 0 68-16,0 0 12 0,0 0 2 0,0 0 1 16,0 0-24-16,0 0-5 0,0 0-1 0,0 0 0 15,0 0-39-15,0 0-14 0,7 4 9 0,3-4-9 16,-6 6 10-16,7 0-10 0,-1 0 12 0,1 7-12 16,-4-4 8-16,3 4-8 0,8 2 0 0,-11 1 0 15,0-10 0-15,4 7 0 0,-1 6 0 0,1-4 0 0,-8-5 12 16,8 6-4-16,-8 2 0 0,4-11-8 0,-7 2 21 0,4-3-2 15,3 4-1-15,-7-4 0 0,0 3-18 0,0-9 0 16,-7 4 0-16,3-1 0 0,4-3 40 0,0 3 5 16,-10-3 1-16,10 0 0 0,-11 0-22 0,8-3-5 15,-8 0-1-15,4-7 0 0,-3 4-18 0,-5-7 10 16,1-2-10-16,-3-1 8 0,3-3-8 0,0 0-9 16,-1 1 9-16,-6-4-13 0,11 3 13 0,-4 3-12 15,-4-9 12-15,4 9-12 0,3-9 12 0,1 3-11 16,-1 0 11-16,4 0-10 0,-4 0 10 0,4 4 0 15,4-1 10-15,-4-3-10 0,3 6 10 0,4 4-10 16,0-10 10-16,0 12-10 0,0-9 21 0,4 4-1 16,3 2-1-16,-4-2 0 0,4-1-6 0,7 3-1 15,-3-2 0-15,0 5 0 0,3 1-12 0,0 3 0 0,4-1 0 16,-11 7 0-16,10 3 0 0,-6 1 8 0,3-1-8 0,-3 3 9 16,-1 0-9-16,1 1 0 15,3 8 0-15,-4-9 0 0,-6 10 0 0,3-3 0 0,-4 6 14 0,-3-4-4 16,0 1-10-16,-3-4 8 0,3 10-8 0,-7-3 8 15,-4-6 0-15,8 2 0 0,-8 1 0 0,1-3 0 16,-1-1-8-16,8 1 0 0,-8 9-12 0,0-13 12 16,1-3-52-16,-1 10-4 0,8-3 0 0,-8-4 0 15,8 0-116 1,-8 1-23-16,4-4-5 0,-4 7 0 0</inkml:trace>
  <inkml:trace contextRef="#ctx0" brushRef="#br0" timeOffset="10191.74">1316 3800 1074 0,'0'0'30'0,"0"0"8"16,0 0-30-16,0 0-8 0,0 0 0 0,0 0 0 15,0 0 64-15,0 0 12 0,0 0 3 0,0 0 0 16,0 0-24-16,0 0-5 0,0 0-1 0,0 0 0 0,0 0 12 0,0 0 3 15,0 0 0-15,0 0 0 0,0-3-64 0,10 0-8 16,1-1-4-16,-7-2-1 0,6 0 42 0,-3 0 9 16,4-1 2-16,3 1 0 0,0-3-26 0,7 2-5 15,0-5-1-15,4 6 0 0,0-10-8 0,10 0 8 16,0 1-8-16,11-1 8 0,-11 0-8 0,1 1 0 16,-5-4 0-16,5 0 0 0,-1-3 0 0,4 0 0 15,7 0 0-15,3-9 0 0,4 2 0 0,3-5 0 16,-6 0 0-16,6-10 8 0,-10 6 2 0,-7 10 0 15,10-4 0-15,4 1 0 0,-3 0-10 0,-1-1 0 16,4 1 0-16,-7-4 0 0,0 1 0 0,7-10 0 16,-8 6 0-16,8-2 0 0,-7 8 0 0,-3 1-17 15,-1 12 4-15,-3-6 1 0,-4 6 12 0,-3 4 0 16,-8 5 0-16,1-2 0 0,-7 5-12 0,-1 1 0 16,-6 3 0-16,7 0 0 15,-8-3-39-15,-6 2-7 0,-1 4-2 0,-3 0 0 16,0 0-12-16,0 0-4 0,0 0 0 0,0 0-563 0</inkml:trace>
  <inkml:trace contextRef="#ctx0" brushRef="#br0" timeOffset="11198.63">1443 3900 1036 0,'0'0'23'0,"0"0"5"0,0 0 0 0,0 0 1 0,0 0-29 0,0 0 0 15,0 0 0-15,0 0 0 0,0 0 57 0,0 0 6 16,0 0 1-16,0 0 0 0,0 0 0 0,0 0 0 16,0 0 0-16,0 0 0 15,0 0-16-15,0 0-2 0,0 0-1 0,0 0 0 0,0 6-21 0,0 1-4 16,0 2 0-16,-4 4-1 0,4-4-19 0,0 4 0 15,-10-1 0-15,10 1 0 0,0 6 0 0,-7-1 0 16,3 1 0-16,-6 0 0 0,10 3 0 0,-11 0 0 16,7 3 0-16,-6-3 0 0,3 3 0 0,3-3 0 15,-6 0 0-15,6-3 0 0,-3 3 0 0,4-4 0 16,-4-2 0-16,3 0 0 0,4-7 0 0,-7 1 0 16,3-1 0-16,4-3 0 0,-3-3 0 0,-4 4 0 15,7-7 0-15,0 0 0 16,0 0-74-16,0 0-18 0,0 0-4 0,-4-7-1 15,4 4 1-15,0-3 1 0,-7-3 0 0,4-1 0 0,3 1 76 0,0-7 19 16,-7 4 0-16,3-1 0 0,4 4 0 0,-3-4 0 0,-8 1 0 0,11 2 0 16,-11-2 99-16,11 2 23 0,-7 4 5 0,4 0 1 15,3-4-52-15,-4 4-11 0,4 6-1 0,0 0-1 16,0 0-50-16,0 0-13 0,0-6 0 0,0 6 0 16,0 0 56-16,0 0 7 0,0 0 1 0,0 0 0 15,0 0-52-15,0 6-12 0,4 3 0 0,-4-2 0 16,0-4-17-16,3 3-7 0,4 7 0 0,-7-4-1 15,0 4 25-15,4-1 0 0,3 4 0 0,-7-1 0 16,4 1 0-16,3-3 8 0,-4-1 0 0,-3-2 0 0,0 2-8 16,4-6 0-16,3 4 0 0,-7-4 0 0,3-3 15 0,4 0 1 15,-3 1 1-15,6-4 0 0,1-4-17 0,-7 1 0 16,6 0 0-16,8 0 0 0,-4-6 0 0,0-1 0 16,7 1 0-16,-7-1 0 0,7 1-8 15,-10 0 8-15,10-1-13 0,-7 1 5 16,0 2-143-16,1 1-28 0,13-6-5 0,-14 5-2 0</inkml:trace>
  <inkml:trace contextRef="#ctx0" brushRef="#br0" timeOffset="11881.51">1161 4960 1461 0,'0'0'32'0,"0"0"6"0,0 0 2 0,0 0 2 0,0 0-34 0,0 0-8 15,0 0 0-15,0 0 0 0,0 0 61 0,0 0 11 16,0 0 1-16,0 0 1 0,0 6-59 0,3 1-15 16,8-1 0-16,-8 3 0 0,4 1 0 0,4 2 11 15,-1 1-11-15,-2-1 10 0,2 4-10 0,-3-4 0 16,4 7 0-16,-1-3 0 0,-6 0 0 0,6-1 0 15,-6 7 0-15,7-6 0 16,-4-7 0-16,-4 1 0 0,1-1 0 0,3-3 8 0,-4 7 2 0,-3-7 0 16,7 1 0-16,-7 2 0 0,0-9 34 0,0 0 6 15,0 0 2-15,0 0 0 0,0 0-3 0,-10 0 0 16,-1 0 0-16,8 0 0 0,-8-9-27 0,0 2-6 16,-3-5 0-16,-3-1-1 0,6 1-15 0,-3 2 0 15,0-5-12-15,-4-1 12 0,11-3 0 0,-10 3 0 16,2 1 0-16,5-7 0 0,-1 3 0 0,-3 0 0 0,4 0 0 15,-1 0 0-15,8 4 0 0,-5-1-12 0,5 4 12 0,-4-1-10 16,7 4 10-16,0-4 0 0,0 4 0 0,7-4-8 16,-7 4 8-16,3 2 8 0,5 1-8 0,-5 0 11 15,8 0-11-15,-4-1 0 0,0 1 0 0,3 3 0 16,8-3 0-16,-11 6 0 0,11-3 0 0,-8 3 0 16,-3 0 0-16,4 3 0 0,-4 0 0 0,-7-3 0 15,14 6 0-15,-10 0 0 0,3 1 0 0,-7 2 0 16,3 0 0-16,-3-2 0 0,0-1 0 0,0 3 0 15,-3 1 0-15,-4-1 0 0,3 1 0 0,0-1 0 16,-6 4-28-16,3-4-8 0,3 0-2 0,-6 1 0 16,6-1-92-16,-6 4-18 0,-1-4-4 0,0-3-606 15</inkml:trace>
  <inkml:trace contextRef="#ctx0" brushRef="#br0" timeOffset="12178.57">1341 4816 1036 0,'0'0'23'0,"0"0"5"0,0 0 0 0,0 0 1 0,0 0-29 0,0 0 0 15,0 0 0-15,0 0 0 0,0 0 57 0,0 0 6 0,7 3 1 0,-4 0 0 16,-3 3 0-16,7 1 0 0,4-4 0 0,-8 3 0 16,1 0-64-16,6 1-21 0,-3-4 0 0,8 3 0 15,-12-3 33-15,8 3 8 0,-1-3 0 0,4 4 1 16,-3-1-21-16,-4-3 0 0,4 0 0 0,3 0 0 16,0 1 0-16,3-1 0 0,-9-10 0 0,2 7-661 15</inkml:trace>
  <inkml:trace contextRef="#ctx0" brushRef="#br0" timeOffset="12388.63">1559 4788 1552 0,'0'0'44'0,"0"0"10"0,0 3-43 0,0-3-11 16,0 0 0-16,0 0 0 0,-3 6 53 15,-4 0 9-15,3 0 2 0,4 1 0 0,-7 2-25 0,7 4-5 16,-3-1-1-16,3 4 0 0,0 0-1 0,0 2-1 15,-7-2 0-15,7 3 0 0,0 3-31 0,0-3-20 16,0 6 4-16,0-6 0 0,0 3 16 0,-4-4 0 16,4 4 0-16,0-3 0 15,0-3-82-15,4-7-16 0,-4 7-3 0,7-7-643 0</inkml:trace>
  <inkml:trace contextRef="#ctx0" brushRef="#br0" timeOffset="12731.37">1644 4515 1958 0,'0'0'43'0,"0"0"9"0,0 0 1 0,0 0 3 0,0 0-45 0,0 0-11 0,0 0 0 0,0 0 0 16,0 0 17-16,0 0 2 0,0 0 0 0,0 0 0 16,0 0-19-16,7 6 0 0,4 0 0 0,-11 7 0 15,0-1-12-15,10 4-7 0,-6 3-1 0,6 3 0 16,1 3 20-16,-11-3 0 0,3 0 0 0,4-3 0 0,8-1 0 0,-15 1 0 16,10 0 0-16,-6-3 0 0,3-7 0 0,-7 4 0 15,3-1 0-15,4-2 0 16,-3-4-67-16,-4 6-13 0,0-5-2 0,3-1-1 15,-3 0-123-15,7 4-25 0,-7-10-5 0,0 6 0 0</inkml:trace>
  <inkml:trace contextRef="#ctx0" brushRef="#br0" timeOffset="13199.53">1697 4741 1280 0,'0'0'36'0,"0"-7"8"0,0 7-35 0,-11-3-9 15,11 3 0-15,-7-3 0 0,7 3 85 0,0 0 15 16,0 0 4-16,-3-6 0 0,3 6-52 0,0-7-9 15,3 1-3-15,4 0 0 0,-7 0-29 0,11-4-11 16,-11 1 0-16,10-1 9 0,5 4-9 0,-15-3 0 0,14-1 0 0,-7-2 0 16,7-1 0-16,-4 4 0 0,-6-4 0 0,3 4 0 15,7-1 12-15,-10 4-2 0,3 0-1 0,3 0 0 16,1-4 8-16,-8 4 2 0,8-3 0 0,-11 2 0 16,11 4-3-16,-8-3 0 0,4 0 0 0,4 2 0 15,-8 1-6-15,8 3-2 0,-1 0 0 0,-6 3 0 16,7 1 10-16,-1 2 2 0,1 0 0 0,-1 4 0 15,-3 2-20-15,4 1 0 0,-4-1 0 0,4 4 0 16,3 0 0-16,-11 2 0 0,4-8 0 0,4 2 0 16,-1 1-14-16,-6-1-3 0,-4 1-1 0,3-1 0 15,5-2 18-15,2-1 12 0,-10 1-1 0,0-4-1 0,0-6-10 16,0 0-14-16,0 0 3 0,0 0 1 0,0 0 41 16,0 0 8-16,0 0 1 0,0 0 1 0,0 0-14 0,0 0-3 15,0-9-1-15,0-1 0 0,0-2-37 16,4-1-7-16,-4 1-2 0,7-1 0 0,-4-6 23 15,-3 0 15-15,4 1-3 0,3 2 0 0,-7 0-4 0,10 7 0 16,-10-1-8-16,4 1 12 0,3 6-12 0,-3 0 8 16,-4 3-8-16,10-3 0 0,-10 3 22 0,11 0-2 15,-8 3 0-15,4 0 0 0,-3 3-20 0,6 0 0 16,-6 1 0-16,3-1 0 16,-7 10-26-16,3-10-3 0,5 6-1 0,-8-2 0 0,3-1 4 0,4 4 1 15,-7-4 0-15,7 4 0 16,-7-1-103-16,7 1-21 0,-7-4-4 0,0-3-1 0</inkml:trace>
  <inkml:trace contextRef="#ctx0" brushRef="#br0" timeOffset="13665.7">2314 4436 1728 0,'0'0'38'0,"0"0"8"0,-7-6 2 0,4 0 0 0,3 3-39 0,0 3-9 0,0 0 0 0,0 0 0 15,-11 0 104-15,11 0 20 0,-3 3 3 0,-5 0 1 16,5 0-111-16,3 3-17 0,-7 4-12 0,3 2 1 16,4-5 0-16,0 2 0 0,0 0 0 0,0-2 0 15,0-1 11-15,0 0-8 0,0-3 8 0,0-3-8 16,4 3-4-16,3 1-1 0,-4-1 0 0,5-3 0 16,-5 0-11-16,8-3-1 0,-11-1-1 0,10-2 0 15,-6-3 26-15,3 3 0 0,7-4 0 0,-11 1 0 0,5-1 10 0,2-2 7 16,1-1 2-16,-4 1 0 0,3 2-31 0,-3 1-5 15,4 3-2-15,-11-1 0 0,7 4 50 0,0 0 9 16,-3 3 3-16,3 0 0 0,-4 3-43 0,4 0 0 16,4 4-13-16,-8-1 3 0,8 3 10 0,-1 1-13 15,-6-1 5-15,3 0 8 16,0 1-29-16,0-1 1 0,4 1 1 0,-11-4 0 0,3 0 27 0,4-3 0 16,-3 1 0-16,-4-4 0 0,0 0 0 0,3 3 0 15,4 0 0-15,-7-3 0 16,4 0 0-16,3-3 0 0,-3 0 0 0,3-4 0 15,-4-2 0-15,8 3 0 0,-8-4 0 0,4-2 0 0,-3 2 0 0,3-2 0 16,4 2 0-16,-4-12 46 0,0 13 14 16,3 0 4-16,-6 2 0 15,3 1-103-15,-7 6-20 0,7 0-4 0,-7 0-1 0,10 3 86 0,1 0 17 0,-4 4 3 16,7 2 1-16,-14-3-43 0,11 4-19 0,-8 2 2 0,4 1-599 16,4 2-120-16</inkml:trace>
  <inkml:trace contextRef="#ctx0" brushRef="#br0" timeOffset="14383.59">1559 5540 1767 0,'0'0'39'0,"0"-6"8"0,0 0 1 0,0-1 2 0,0 1-40 0,0 0-10 0,0 6 0 0,0-7 0 16,0 7 44-16,0 0 8 0,0-3 0 0,-3-3 1 16,-8 3 9-16,4 3 2 0,4-3 0 0,-8 3 0 15,0 3-48-15,1-3-16 0,-1 3 9 0,4 0-9 16,-3 0 0-16,-1 0 0 0,0 4 0 0,4-1 0 16,0 0 11-16,0 1 9 0,4-4 3 0,-8 3 0 0,11 0-37 0,0-3-7 15,-7 0-2-15,0 4 0 0,7-1 23 0,0-3 0 16,0-3 0-16,0 0 0 0,0 0 0 0,0 6 0 15,0 1 0-15,4-1 0 0,-1 0-24 0,4 1-1 16,-7 2 0-16,11 3 0 16,-8 4-11-16,4 0-3 0,-7-1 0 0,4 4 0 15,6 0-20-15,-10 0-4 0,0 6-1 0,0 0 0 16,4 0 52-16,-4 3 12 0,-4 1 0 0,4-1 0 0,0-3 0 0,0-6 0 16,4-4 0-16,-4 1 0 0,7 0 0 0,-7-1 0 15,11-2 0-15,-8 0 0 0,8-1 0 0,-1-3 0 16,4 1 0-16,1-4 0 0,2-3-10 0,-3-3 1 15,7-3 0-15,1-3 0 0,2-7 9 0,-6 7 0 16,0-6 0-16,6-4 0 0,-10 3 0 0,4-9 9 16,-4 10-1-16,-3-4-8 0,3-3 8 0,-4 4-8 15,1-1 0-15,0-3-508 0,-8 10-104 0</inkml:trace>
  <inkml:trace contextRef="#ctx0" brushRef="#br0" timeOffset="14883.6">1556 5741 1494 0,'-11'3'32'0,"1"0"8"0,3 3 0 0,3 1 3 0,-7-1-35 0,8-3-8 0,3-3 0 0,0 0 0 15,0 0 13-15,0 0 1 0,3 3 0 0,8 3 0 16,-7-6-14-16,6 3-18 0,1-3 4 0,3 0 1 16,3 0 13-16,-6 0 0 0,7-6 0 0,-1-3 0 15,-3-1 0-15,-3 1 0 0,3 3 0 0,0-1 0 16,-3 1-24-16,-1-3-3 0,-3-4 0 0,8 4 0 15,-12-4-59-15,15 1-12 0,-18 2-2 0,10 4-1 0,-6-3 63 0,-1 2 13 16,-3 1 2-16,7 0 1 0,-7 6 35 0,0-6 7 16,11-1 2-16,-11 7 0 0,0 0 31 0,0 0 7 15,0-3 0-15,11 3 1 0,-11 0-46 0,7 6-15 16,0-2 8-16,-7 2-8 0,10 0 0 0,1 4-11 16,-8-4 2-16,12 3 0 0,-5 4 9 0,1-1 12 15,-1 1-2-15,1-1-1 0,-1-2-9 0,1 9 0 16,-7-4 0-16,6 1 0 0,-10-4 53 0,4 4 9 15,3-3 2-15,-7 2 0 0,0-5 0 0,0-7 0 16,0-3 0-16,0 0 0 0,0 0-52 0,0 0-12 16,0 0 0-16,0 0 0 0,0 0 60 0,0 0 8 15,0 0 3-15,0 0 0 0,0-3-63 0,3-7-8 16,4 1-9-16,-7-4 9 0,7 1-21 0,0-4 3 16,4 4 1-16,-11-4 0 0,11 3 27 0,-1-2 6 0,-6 5 0 15,-4 1 1-15,10 0-9 0,-6 2-8 0,3 1 12 16,-4 6-12-16,8-3 0 0,-11 3 0 0,11 3 0 0,-8-3-12 15,4 0 12-15,-3 6 0 0,10 1 0 0,-7 2 0 16,3-3 0-16,-6 1 0 0,3-1 0 0,4 6 0 16,-4-2-39-1,0-4-5-15,3 0 0 0,-6 4-782 0</inkml:trace>
  <inkml:trace contextRef="#ctx0" brushRef="#br0" timeOffset="16082.26">2117 5339 1332 0,'0'0'29'0,"0"0"7"0,0 0 0 0,0 0 1 0,0-3-29 0,0 3-8 15,0 0 0-15,0 0 0 0,0 0 89 0,0 0 17 16,0 0 3-16,0 0 1 0,0 0-88 0,0 0-22 15,0 0 0-15,3 3 0 16,4 4 0-16,-3 2 0 0,3 4-12 0,-4-1 4 0,8 4 8 0,-11 3 0 16,11-1-9-16,-1 4 9 0,-6 3 0 0,6-3 0 15,-6 7 0-15,3-4 0 0,3-6 0 0,-10-1 12 16,4-2-2-16,6-3 0 0,-10-1-10 0,4-2 0 16,-4-4 0-16,7 0 0 0,-7-3 32 0,0-3 5 0,0 0 1 15,0 0 0-15,0 0-10 0,0 0-1 16,0 0-1-16,0 0 0 0,4-6-35 0,3 0-7 0,-4-4-2 0,4-5 0 15,-3 5 18-15,-1-9 0 0,4 7 0 0,-3-10 0 16,3 9 0-16,-4-2 0 0,5 8 0 0,-1-2 0 16,0-4 0-16,-4 4 0 0,-3 3 0 0,7 3 0 15,-3-1 18-15,3 1-2 0,-4 3-1 0,8 3 0 16,-8 1-15-16,5-1-12 0,2 6 3 0,-6-3 0 16,6 4 0-16,1-4 0 0,-8 4 0 0,4-1 0 15,4 3-30-15,3-2-5 16,-3-4-2-16,-8 0 0 0,8 4-25 0,-1-4-5 0,1-3 0 0,-1-3-1 15</inkml:trace>
  <inkml:trace contextRef="#ctx0" brushRef="#br0" timeOffset="16580.54">2593 5383 1267 0,'0'0'28'0,"0"-6"5"0,0-3 2 0,0 2 1 0,0 7-36 0,-7-6 0 0,7 6 0 0,0 0 0 0,0 0 91 0,0 0 11 15,0 0 2-15,0 0 1 0,0 0-65 0,0 0-14 16,-4 6-2-16,4 4-1 0,0-1-23 0,-7 1 0 16,7 2 0-16,0-2 0 0,0-1 0 0,7 0 0 15,-7-2 0-15,0-1 0 0,0 0 0 0,0-6 0 16,4 6 0-16,-4-6 0 0,0 0 0 0,7 0 0 16,-4-3 0-16,5-3 0 0,-5 3 0 0,1-3 0 0,3-4 0 0,-4 1 0 15,4 3 16-15,-3-4-2 0,3 4 0 0,-4-4 0 16,1-2-22-16,3 2-5 0,-4 4-1 0,-3 0 0 15,7 3 42-15,-7 3 9 0,0 0 2 0,0 0 0 16,0-3-11-16,0 3-3 0,4 0 0 0,-4 0 0 16,7 3-71-1,-3 0-14-15,6 0-4 0,-10 3 0 0,4 1 52 0,3-4 12 0,-4 3 0 0,-3-6 0 16,7 6 0-16,-7-6 0 0,0 3 0 0,0-3 0 16,0 0 0-16,0 0 0 0,0 0 0 0,0 0 0 15,0 0 0-15,11 0 0 0,-8-3 0 0,1 0 0 16,3 0 0-16,4-3 0 0,-8-1 0 0,4 1 0 15,-7 0 0-15,7 0 0 0,0-1 0 0,-7-2 0 16,4 3 14-16,3-1 6 0,-7 1 0 0,3 0 1 16,4 0 18-16,-7 6 3 0,0 0 1 0,4-4 0 0,-4 4-55 15,4 0-10-15,3 0-2 0,-4 0-1 0,4 4 16 0,4 2 9 16,-8-3-10-16,4 3 10 0,0 4 0 0,4-1 0 16,0-3 0-16,-4 4 0 15,0-1-33-15,0 1-1 0,3-1 0 0,-6 0 0 16,3-5-75-16,-4 2-15 0,12 3-4 0,-8-6 0 0</inkml:trace>
  <inkml:trace contextRef="#ctx0" brushRef="#br0" timeOffset="17602.06">3037 5085 1746 0,'0'0'49'0,"0"0"12"0,0 0-49 0,0 0-12 0,0-6 0 0,0 6 0 16,0 0 79-16,0 0 13 0,0 0 2 0,0 0 1 16,0 0-54-16,0 0-10 0,-10 6-3 0,6 1 0 15,-3 2-28-15,7 0 0 0,-3 4-13 0,3 3 4 16,0-1-24-16,0 1-5 0,0 0-1 0,0-1 0 16,3 1 39-16,4 0 0 0,-3-4 0 0,-1 1 0 15,4-4 0-15,-3 1 0 0,3 2 0 0,-3-6 0 16,3 1 0-16,-4-4 0 0,4 0 0 0,-7-3 0 15,7 3 0-15,0-3 0 0,4 0 0 0,-8 0 0 0,4-3 0 16,1 0 0-16,-1-3 0 0,3-4 0 16,1 4 0-16,-8-3 0 0,8-1 0 0,-8 1 0 0,4-1 0 15,4 1 0-15,-7-4 0 0,-4 4 0 16,0-4 0-16,0 4 0 0,0-4 0 0,0 1 0 0,0 3 22 16,-4-4 12-16,4 0 2 0,-11 1 1 0,11 2 7 0,-10 1 2 15,-1 0 0-15,8 2 0 0,-4 1-21 0,3 3-4 16,4 3-1-16,0 0 0 0,0 0 3 0,0 0 0 15,-7 3 0-15,4 3 0 16,3 1-43-16,-7 2-8 0,7-9-1 0,0 6-1 16,7 7-2-16,-4-1 0 0,-3-2 0 0,7-1 0 0,-3 1 32 0,3-1 0 15,0-3 0-15,0 4 0 16,3-4-27-16,-6-3 1 0,3 3 0 0,-3-2 0 0,6-1 10 0,1 0 1 16,-11-6 1-16,10 0 0 0,1-1-6 0,-8-2-2 15,8 0 0-15,0-4 0 0,-8 4 10 0,8 0 1 16,-1-7 1-16,-6 4 0 0,6 0 10 0,1-1 11 0,-4 1-3 15,0-4 0-15,0 4-8 0,-3 3 0 0,3-4 0 16,-7 1 0-16,3 2 0 0,4 4 0 0,-7 3-10 16,0 0 10-16,4-6 0 0,-4 6 0 0,3 0 13 0,4 0-4 15,-3 0-9-15,3 3-14 0,-3 0 3 0,3 0 1 16,-4 1 10-16,1-4 9 0,3 3-1 0,-4-3-8 16,4 3 0-16,-3-3-12 0,3-3 0 0,-4 3 0 15,4-3 12-15,0 3 0 0,1-4 0 0,-8-2 0 16,3 3 0-16,4-3 0 0,-3-4 0 0,3 1 0 15,-4 0 0-15,1-1 0 0,3 1 0 0,-7 2 0 16,10-2-16-16,-10 0 2 0,4-1 1 0,3 4 0 16,-7 3 13-16,0 0-11 0,7 0 11 0,-7 3-10 15,4 0-18-15,-1 0-4 0,8 3-1 0,-11 0 0 0,10 0 33 16,-10 3 0-16,7-3 0 0,0 1 0 16,4 2-28-16,-11 0 0 0,14-3 1 0,-7 0 0 15,7 0-59-15,-14 1-12 0,14-4-2 0,-7-4-1 16,0 1 29-16,4 0 7 0,0 0 1 0,-1-3 0 0,4 0 51 0,-7-1 13 15,4-2 0-15,3 3 0 16,-3-4 0-16,10 1 0 0,-18-1 0 0,8 1 0 0,0 0 0 0,3 2 0 16,-4 1 0-16,1 0 0 0,-1-1 0 0,-6 4 0 15,3 0 0-15,-4-3 0 0,8 3 28 0,-7-3 8 16,-4 2 1-16,0 4 1 0,7-3-10 0,-7-3-1 16,3 0-1-16,-3-1 0 0,0 1-26 15,0-3 0-15,0-4 0 0,-3 1 0 0,3 2 36 0,0 1 3 0,0-4 0 16,-11 1 0-16,4-1 40 0,0 1 8 15,0 2 1-15,-4-2 1 0,1-4 8 0,-4 0 2 16,0 1 0-16,-1-1 0 0,-2 0-22 0,3 4-4 0,0-1-1 16,-4 1 0-16,4 2-7 0,0-2-1 0,3 2-1 0,1-2 0 15,-1 2-45-15,7 4-9 0,-6 3-1 0,10 3-8 16,0 0 0-16,0 0 0 0,0 0-10 0,0 0 10 16,0 0-28-16,3 3 1 15,-3 7 1-15,7-1 0 16,0 7-2-16,1-1-1 0,2 1 0 0,1 6 0 0,-8-3-18 0,8 0-3 15,-1-1-1-15,1 1 0 0,-8 0 2 0,5 0 0 16,-5 0 0-16,8-4-571 0,-8 4-113 0</inkml:trace>
  <inkml:trace contextRef="#ctx0" brushRef="#br0" timeOffset="17717.56">3725 4900 1036 0,'0'0'23'0,"0"0"5"0,0 0 0 0,0 0 1 0,0 0-29 0,4-3 0 15,3 0 0-15,7 0 0 16,0-3-45-16,7-1-15 0,-3-2-4 0,0 3 0 0,-1 0 64 0,1-4 16 15,0 1 2-15,-4-1 0 0,7 4-29 0</inkml:trace>
  <inkml:trace contextRef="#ctx0" brushRef="#br0" timeOffset="18593.56">1707 6569 1314 0,'0'0'37'0,"0"0"8"0,0 0-36 0,0 0-9 0,0-7 0 0,0 4 0 16,4-3 89-16,-4 6 16 0,0 0 3 0,0 0 1 15,11-3-62-15,-11 3-13 0,3-3-2 0,4 3-1 16,-3 3-31-16,3 0 0 0,7 6 0 0,-11 4 0 16,8-1 0-16,7 7 0 0,-11 0-11 0,0 0 11 15,3 0-12-15,4-1 12 0,-3 1-10 0,0 0 10 16,3 0 0-16,-7-10 0 0,-4 7 0 0,8-4 0 15,-1 1 0-15,-6 0 0 0,3-1 0 0,-3-6 0 16,-4-3 0-16,3 1 0 0,4 2 0 0,-7-6 0 16,0 0 45-16,0 0 15 0,0 0 4 0,0 0 0 15,-7-6-14-15,4-4-2 0,-8-2-1 0,7-4 0 16,-6 0-47-16,-1 1-10 0,8-1-2 0,-8 3 0 0,1-2 33 16,10-1 7-16,-15 0 0 0,8 1 1 0,-7-4-29 15,7 0 0-15,-3 0 0 0,3-3 0 0,-4 0 0 16,4-3 0-16,3 6 0 0,-3-6 0 0,4 10 0 15,3-1 0-15,0 0 0 0,0 4 0 0,3-1 0 0,-3 4 0 16,7-4 0-16,-7 4 0 0,4 0 0 16,3 2 0-16,-7 7 0 0,0 0 0 0,11 0 0 0,-11 0 0 15,14 3 0-15,-4 1 0 0,-6-1 0 0,3 3 0 16,7 0 0-16,-14 0 0 0,11 1 0 0,-11-1 0 16,0 3 0-16,0 1 0 0,3 2 0 0,-3-2 0 15,-3 2 0-15,3 1 0 0,0-1 0 16,-7 4 0-16,3-3 0 0,4-1 0 0,-4-2 0 0,-3-1 0 15,4 0 0-15,3-2-643 0,0-1-134 16</inkml:trace>
  <inkml:trace contextRef="#ctx0" brushRef="#br0" timeOffset="19117.77">2039 6374 1497 0,'0'0'32'0,"0"0"8"0,7-3 0 0,-3 3 4 0,3 0-36 0,0 3-8 0,0-3 0 0,3 3 0 16,1 4 0-16,3-1 0 0,-3 0 0 0,-1 0 0 15,1 4 48-15,-8-1 7 0,8 4 1 0,0-4 1 16,-8 4-40-16,4-4-8 0,7 0-1 0,-10-2-8 16,3 2 0-16,-7 1 0 0,3-1 0 0,-3-3 0 0,7 0 58 0,-7 1 5 15,0-4 1-15,0 0 0 0,0-3-52 0,0 0-12 16,0 3 0-16,0-3 0 0,0 0 0 0,0 0 0 15,0 0 0-15,0 0 0 0,0 0 0 0,0 0 0 16,0 0 0-16,0-6 0 0,-7-7 15 0,7 4 0 16,-3-4 0-16,3-2 0 0,3 2-24 0,-3-3-5 15,7 1-1-15,-7 2 0 0,0-6 15 0,4 7 0 16,3-1 0-16,-4 4 0 0,-3-4 0 0,4 1 0 16,3 2 0-16,-3 1 0 0,3 6 9 0,-7-3 5 15,0 6 1-15,0 0 0 0,0 0-24 0,0 0-5 16,10 0-1-16,-6 0 0 0,-4 6 15 0,10-3-11 15,-10 3 11-15,11-3-10 0,-8 4 0 0,5-1 0 16,-1 0 0-16,0 1 0 0,3 2 20 0,1-3 4 16,3 1 1-16,-3-4 0 15,-1-3-63-15,1 0-13 0,3 0-3 0,-4-3 0 0,1-4 44 0,3-2 9 16,-3-1 2-16,-1-2 0 0,1 6 9 0,-8-4 0 0,8 4 0 16,-8-3 0-16,4-1 0 0,-7 4 12 0,0 6-2 0,0-6-1 15,-10-1 59-15,3 4 12 0,0-3 3 16,-4 3 0-16,-6-3-31 0,2 2-5 0,1 4-2 0,-7 0 0 15,7 0-59 1,4 0-12-16,-5-3-2 0,-2 3-1 0,13 3-107 0,-6 1-22 16,-4 2-4-16,14-6-1 0</inkml:trace>
  <inkml:trace contextRef="#ctx0" brushRef="#br0" timeOffset="19538.68">2596 6064 1497 0,'0'0'32'0,"0"0"8"0,0 0 0 0,8 6 4 0,-5 0-36 0,8 4-8 16,-8-1 0-16,4 0 0 0,4 7 0 0,-8-3 0 15,8 2 0-15,-1 1 0 0,1 6 0 0,-7-3 0 16,6 0 0-16,1-4 0 0,-8 1 0 0,4-3 0 16,4 2 0-16,-8-2 0 0,8-1 0 0,-11 1 0 15,4-4 0-15,3-3 0 0,-7-6 53 0,0 0 9 16,0 7 2-16,-7-4 0 0,7-3 0 0,0 0 0 15,-4 0 0-15,-7-3 0 0,8 0-52 0,-8-7-12 16,4 4 0-16,-3-7 0 0,-1 4 0 0,4-4 0 0,-4 4 8 16,1-7-8-16,-1 4 13 0,8-4 0 0,-8 4 0 15,1-4 0-15,3 0-13 0,0-3 0 0,-1 4 0 0,5-4 0 16,3 3-9-16,0 1 9 0,0-1-13 0,0 3 5 16,0 4 8-16,3-4-12 0,5 4 12 0,-8 3-12 15,7 3 12-15,0-1 9 16,3 1-1-16,-6 3-8 0,3 3 0 0,0-3 0 0,0 4-10 0,3 2 10 15,1 0 0-15,-7 0 0 0,6 1 0 0,-6-1 0 16,3 0 0-16,-7 4 0 0,0-4 0 0,0 0 0 16,0 4 0-16,0-4 0 0,0 0 0 0,-7 0 0 15,3 1 19-15,4-1 11 0,-7 0 2 0,0 0 1 16,7-2-104-16,0-4-21 16,-7 3-4-16,7-3-460 0,-4 6-93 0</inkml:trace>
  <inkml:trace contextRef="#ctx0" brushRef="#br0" timeOffset="19955">2836 5957 1101 0,'0'0'24'0,"0"-6"4"0,0 0 2 0,0-1 2 0,0 7-32 0,0 0 0 15,0 0 0-15,0 0 0 0,0 0 108 0,0 0 14 16,0 0 3-16,0 0 1 0,0 0-35 0,0 0-7 15,0 0-2-15,0 0 0 0,0 0-21 0,0 0-4 16,0 0-1-16,0 0 0 0,0 0-40 0,0 0-16 16,0 0 11-16,0 0-11 0,0 7 0 0,-7-1 0 0,4 3 0 0,-4 1-10 15,7 2 2-15,0-6 0 0,7 1 0 0,-4 2 0 16,4 4-8-16,-7-4-2 0,4 0 0 0,6 1 0 16,-6-1 18-16,7 4 0 0,-4-4 0 0,0 1 0 15,10-4 0-15,-13-3 0 0,3 0 11 0,0 0-11 16,4-3 0-16,-4 0 0 0,3-3 0 0,-6-3-12 15,3 0 12-15,-4-1 0 0,8 1 0 0,-8-6 0 16,4 2 9-16,-7-2 5 0,11-1 1 0,-18 1 0 16,14-1-6-16,-3 0-1 0,-4 4 0 0,-4-4 0 15,4 4 8-15,-7 3 2 0,3-4 0 0,4 1 0 16,-10 3 13-16,-4-4 2 0,3 7 1 0,1 0 0 16,-1 0-16-16,-3 0-3 0,3 3-1 0,-6 0 0 15,10 0-38-15,-4 3-8 0,0-3-2 16,4 3 0-16,0 0-126 0,7 0-26 0,-7 7-5 15,7-10-1-15</inkml:trace>
  <inkml:trace contextRef="#ctx0" brushRef="#br0" timeOffset="20335.12">3164 5763 2055 0,'0'0'45'0,"0"0"10"0,0 0 1 0,0 0 2 0,0 0-46 0,0 0-12 15,-7-3 0-15,-3-1 0 0,6 4 53 0,-6-3 9 16,6 3 2-16,-6 0 0 0,3 3-33 0,-1 1-7 0,-2 2 0 16,10 0-1-16,-11 0-12 0,11 4-3 15,-7-4 0-15,0 0 0 0,7 4-8 0,0-4-14 0,0 3 3 0,0-2 1 16,0-1-2-16,4 0-1 0,6 0 0 0,-10 1 0 15,11-1 4-15,-11-3 1 0,10 7 0 0,-2-7 0 16,-1 0-3-16,3 0 0 0,1 0 0 0,3 0 0 16,-4 0-14-16,1 1-3 15,-7-4-1-15,3 3 0 0,0 0 29 0,0 6 12 0,-4-9-1 0,-3 6 0 16,7 4-11-16,-7-4 0 0,0 7 0 0,-7-7 0 16,7 6 0-16,-3 4 0 0,-11-10 0 0,7 10 0 15,3-3 0-15,-7-1 0 0,4-2-14 0,-3-1 5 16,6-3-37-16,1-3-7 0,-4-3-2 0,7 0-551 15,0 0-110-15</inkml:trace>
  <inkml:trace contextRef="#ctx0" brushRef="#br0" timeOffset="21010.58">3302 5800 1630 0,'4'-9'36'0,"-4"9"7"0,0-10 1 0,0 4 3 0,0 0-38 0,0 0-9 15,0 6 0-15,0 0 0 0,0 0 140 0,0 0 25 16,-4-7 6-16,4 7 1 0,0 0-85 0,0 0-17 15,0 0-3-15,0 0-1 0,0 0-66 0,0 0-14 16,0 0-2-16,0 0-1 0,4 4-3 0,6-1-1 16,-6 0 0-16,6 0 0 0,-3 0 9 0,0-3 3 15,4 0 0-15,0-6 0 0,-4 6 9 0,-4-6-10 0,8-1 10 0,-1 1-10 16,1 3 10-16,-8-3 0 0,1-1 0 0,3 1 0 16,-4-6 9-16,-3 8-9 0,8-2 12 0,-8 0-12 15,0 6 18-15,0 0-3 0,0-3-1 0,0 3 0 16,0 0-2-16,0 0 0 15,0 0 0-15,0 0 0 0,0 0-20 0,0 0-5 0,0 3-1 0,3 3 0 16,4 7-6-16,-3-4 0 0,3 4-1 0,-7-4 0 16,7-3 8-16,0 1 1 0,3-1 1 0,1 0 0 15,-7-6-23-15,6 0-5 0,-6 0-1 0,6-6 0 16,-3 6 40-16,4-6 0 0,-4-7 0 0,3 4 0 16,1-4 0-16,-4 1 0 0,0-4 0 0,4 0 0 15,-4 4 0-15,3-7 0 0,-10 3 12 0,4 0-4 16,-1 4 30-16,-3-7 6 0,0 3 0 0,0 4 1 15,-3 2 11-15,-1-2 1 0,-3-1 1 0,4 4 0 16,-8-7-34-16,4 10-8 0,4-7 0 0,-1 7-1 0,-3 0-7 16,7 6-8-1,0 0 11-15,0 0-11 0,0 0 0 0,0 0-12 0,0 0 0 0,0 0 0 16,0 6-30-16,0 7-6 0,0-7 0 0,7 10-1 16,-7-4 41-16,4-2 8 0,6 2 0 0,-10 4 0 0,11-4 0 0,-8 1 0 15,4-4 0-15,0 4 0 0,1-7 0 0,2 0-10 16,1 1 10-16,-4-4-12 15,3-3-12-15,-3 0-2 0,4-3-1 0,0-4 0 0,3 1 7 0,-4 0 0 16,1-7 1-16,-4 4 0 0,3-4 19 0,1-2 0 16,0 2 0-16,-1-2 0 0,4 2 11 0,-3-3 5 15,-4 4 2-15,0-1 0 0,0-2-18 0,4 2 0 16,-11-3 0-16,3 4 0 0,4 6 13 0,-7 2-4 16,0 4-1-16,0 0 0 0,0-6 8 0,0 6 0 0,0 0 1 15,0 0 0-15,0 0-27 0,4 6-6 0,-1 4 0 16,4-4-1-16,-3 3 7 0,3 1 2 0,-4 2 0 15,5 1 0-15,-5-1-9 0,4-2-2 0,-3-4 0 16,-1 4 0-16,4-1 3 0,-7 0 0 0,4-2 0 16,-4-1 0-16,7 0-132 15,-7 0-25-15,0 1-6 0,0-1-343 0,0 0-69 0</inkml:trace>
  <inkml:trace contextRef="#ctx0" brushRef="#br0" timeOffset="25671.68">4897 2568 1142 0,'0'0'32'0,"0"0"8"0,0 0-32 0,0 0-8 15,-4 3 0-15,4-3 0 0,-3 0 61 0,3 0 11 16,0 0 3-16,0 0 0 0,0 0 5 0,0 0 2 0,0 0 0 16,0 0 0-16,0 0-30 0,0 0-7 0,-4 3-1 0,4-3 0 15,-4 3-35-15,4 3-9 0,0 1 0 0,4 2 0 16,3 0 0-16,-3 4 0 0,3 3 0 0,3 2-11 15,-3-2 11-15,7 6-8 0,0 3 8 0,-3 3-8 16,3 4 8-16,4 2 0 0,-11 4 0 0,7-1 0 16,0-2 0-16,0 3 0 0,0-4 0 0,4-3 0 15,-11 1-10-15,4-1 0 0,-1-3 0 0,1 1 0 16,-4-1 10-16,0 3 9 0,0 0-1 0,-4-9-8 16,5-9-36-16,-5-1-15 0,4 1-2 15,-7-4-687-15</inkml:trace>
  <inkml:trace contextRef="#ctx0" brushRef="#br0" timeOffset="26234.94">4882 2618 946 0,'0'0'20'0,"0"0"5"0,-3-3 1 0,-1-4 2 0,4 1-28 0,-7 0 0 0,4 0 0 0,3-1 0 16,-4 4 50-16,1-3 5 0,3 6 1 0,-4-3 0 15,1 0 3-15,-1-7 1 0,4 7 0 0,-3-6 0 16,-1 2 0-16,4 1 1 0,-7-3 0 0,7 9 0 15,0 0-18-15,0 0-4 0,0 0-1 0,0 0 0 16,0-10-8-16,-3-5-2 0,3 5 0 0,0 1 0 16,0-1-5-16,0 7-2 0,0-6 0 0,3 3 0 15,-3-1-7-15,7 1-2 0,-3 3 0 0,3-7 0 16,0 4 10-16,0 3 2 0,3-3 0 0,-3 0 0 16,4 2-24-16,0 4 0 0,6 0 0 0,-10 0 0 15,11 0 0-15,-7 0 0 0,-1 4 0 0,1-4 0 0,3 3 0 16,-4 0 0-16,4 6 0 0,1-9 0 0,-1 6-12 0,-4 1-8 15,8 2 0-15,-7-3-1 0,-1 4 6 0,4 2 2 16,-3-5 0-16,-1 5 0 0,5-2 13 0,-12-1 13 16,8 0-2-16,-8 1-1 0,4-1-18 0,-3-2-4 15,3 2-1-15,-7 3 0 16,0-5 13-16,0-1 0 0,0 3 0 0,0 1 0 0,-7-1 0 0,3 1 0 16,-3-1 0-16,0 0 0 0,0 1 12 0,-4-1-4 15,-3 4 0-15,0-7-8 0,0 3 12 0,0 1-12 16,0-4 12-16,0 0-12 0,0 4 0 0,3-7-12 15,0 0 0-15,1 3 0 16,-1 1-48-16,8-4-8 0,-8 0-3 0,4 0-452 16,0 3-90-16</inkml:trace>
  <inkml:trace contextRef="#ctx0" brushRef="#br0" timeOffset="26815.85">5560 2285 1450 0,'0'0'32'0,"0"0"6"0,0 0 2 0,0 0 1 15,0 0-33-15,0 0-8 0,-4 7 0 0,-6-7 0 16,3 0 45-16,0 0 7 0,-4 0 2 0,0 3 0 0,4 0-42 0,-10 0-12 15,3 3 0-15,-1 1 8 0,1 2 25 0,-3-9 6 16,6 3 1-16,-3 3 0 0,0-2-27 0,3 2-5 16,4-3 0-16,-3 0-8 0,6 0 22 0,-3 0-2 15,7-3-1-15,0 0 0 0,0 0-8 0,0 0-2 16,0 0 0-16,0 0 0 0,0 0-9 0,0 0 0 16,0 0 0-16,0 0 0 0,0 0-14 0,0 0-2 15,0 0 0-15,4 4 0 0,-1 11 3 0,1-5 0 16,-1-1 0-16,4 4 0 0,0 2 4 0,-3-2 1 15,3 6 0-15,0 3 0 16,0-7-24-16,-3 4-4 0,6 9 0 0,-3-6-1 0,-3-6 18 0,-1 9 4 16,1-9 1-16,-1 2 0 0,1 4 14 0,3-9-9 15,-4 9 9-15,4-6-8 0,-3 6 8 0,-4-4 0 16,0-2 0-16,0 0 0 0,4-1 0 0,-1 4 0 16,-3-6 0-16,0 2 0 0,0 4 0 0,0-3 0 0,4 0 0 0,-4-1 0 15,3-2-22-15,1 2-2 0,-1 1-1 0,1-3 0 16,3-1 25-16,-7-2 0 0,3-4 0 0,4 0 0 15,-7-3-16-15,0-3 3 0,4 7 0 0,3-7 0 16,0 0 21-16,0-7 4 0,4 4 0 0,-8-3 1 16,8 3 13-16,-1-4 2 0,1 1 1 0,-1-3 0 15,1 3 5-15,3-10 1 0,-10 10 0 0,6-4 0 16,-3 4-25-16,0 0-10 0,0-1 8 0,-3 7-8 16,3-9 0-16,-3 0 0 15,-4 5 0-15,0 4 0 0,0 0-156 16,0 0-23-16,0 0-5 0,10-9 0 0</inkml:trace>
  <inkml:trace contextRef="#ctx0" brushRef="#br0" timeOffset="27039.81">5426 2812 1220 0,'0'0'27'0,"0"0"5"0,0 0 2 0,0 0 0 0,0 0-34 0,0 0 0 15,0 0 0-15,0 0 0 0,0 0 84 0,0 0 9 16,0 0 3-16,7 0 0 0,3-12-52 0,8 5-9 16,-7-2-3-16,10-4 0 0,-7 4-9 0,11 0-3 0,-4-1 0 15,0 1 0-15,-3-4-11 0,-1 4-9 16,4-7 12-16,-3 4-12 16,-4-4-72-16,4 3-22 0,-4-2-4 0,3-4-592 0</inkml:trace>
  <inkml:trace contextRef="#ctx0" brushRef="#br0" timeOffset="27647.23">5888 2470 1504 0,'0'0'43'0,"0"0"9"0,0 0-42 0,0 0-10 15,0 0 0-15,0 0 0 0,0 0 34 0,0 0 5 16,0 0 1-16,3 0 0 0,1 4-40 0,3-1 0 16,0 6-12-16,0 0 4 15,0 10-20-15,4-6-3 0,3 3-1 0,-4-1 0 0,5 1 32 0,-5 0 0 16,1-4 0-16,3 4 0 0,-4-4 0 0,1 1 0 15,0-4 0-15,-4 4 0 0,0-7 8 0,0 0 2 16,-4 4 0-16,1-4 0 0,3 0-10 0,-7 1 12 16,0 2-12-16,0-9 12 0,0 0 4 0,0 0 2 0,0 3 0 0,-7-3 0 15,0 0 27-15,-4-3 6 0,4 3 1 0,-7-3 0 16,0-7-32-16,3 4-5 16,-6-3-2-16,-5-1 0 0,5-2-13 0,-4-1 0 15,3 1-12-15,0-7 12 0,1 3 28 0,3-3 13 0,0 1 3 16,-4-7 0-16,7 3-13 0,1-4-3 0,-1 5 0 0,4-1 0 15,-4 3 4-15,8-3 0 16,-1 3 0-16,-3 3 0 0,4 1-6 0,3 2-1 0,0 4 0 0,0-4 0 16,3 7-17-16,-3-7-8 0,7 7 8 15,-7 0-8-15,4-4 0 0,3 4 0 0,0 0 8 0,-3 3-8 16,10-4 0-16,-11 4 0 0,8 0 9 0,3 0-9 16,0 3 0-16,0-3-8 0,0 3 0 0,0 0 0 15,1 3 8-15,-5-3 0 0,4 3 0 0,-3 0-8 16,6 7-15-1,-10-7-2-15,4 6-1 0,0-2 0 0,-4 2 4 0,-4 0 1 0,4 4 0 0,-3-7 0 16,-4 7 4-16,3-4 1 0,-3 4 0 0,0-1 0 16,-3-2-4-16,3 5-1 0,-4 4 0 0,-3-10 0 15,-3 1-12-15,3-1-3 0,0 4 0 16,-8-1-519-16,1-2-104 0</inkml:trace>
  <inkml:trace contextRef="#ctx0" brushRef="#br0" timeOffset="28058.72">6237 2405 1504 0,'0'0'43'0,"0"0"9"0,0 0-42 0,0 0-10 0,0 0 0 0,0 0 0 15,0 0 91-15,0 0 16 0,0 0 3 0,0 0 1 16,0 0-41-16,0 0-8 0,0 0-2 0,0 0 0 0,0 0-26 0,0 0-6 16,4-7 0-16,-4 1-1 0,7 3-3 15,-4-7 0-15,4 4 0 0,7 3 0 16,-7-9-42-16,8 2-9 0,-1 4-1 0,-7-7-1 16,7 7-29-16,0-7-6 0,0 7 0 0,0-3-1 15,-3-1-1-15,3-2 0 0,0 2 0 0</inkml:trace>
  <inkml:trace contextRef="#ctx0" brushRef="#br0" timeOffset="28757.78">6660 1890 1724 0,'0'0'38'0,"0"0"8"0,0 0 2 0,0 0 0 0,0 0-39 16,-3 0-9-16,-8 0 0 0,4 0 0 0,0 0 68 0,0 0 11 0,4 0 2 0,-4 0 1 15,3 0-35-15,-3 0-7 16,3 0-2-16,-3 0 0 0,0 0-8 0,0 7-2 16,-3-7 0-16,3 3 0 0,0 0-28 0,0 3 0 0,0-3 0 0,-1 10 0 15,5-10 0-15,-4 9 0 0,3 1 0 0,1-4 0 16,-1 7-10-16,4-6-8 0,-3 5-2 0,3-2 0 15,3 6 10-15,1-4 2 0,-1 1 0 0,4-4 0 16,0 4-4-16,1-6 0 0,-1-1 0 0,0 3 0 16,0-8 12-16,-7-4 0 0,7 3 8 0,-7-3-8 0,14 3 0 15,-14-3 0-15,7-3 0 0,3 0-8 16,-2 3 8-16,-1-4 11 0,-7 4-3 0,7-9 0 0,-4 0 20 0,1-1 3 16,-1 1 1-16,1-1 0 15,-4-5-16-15,3 2-4 0,-3 7 0 0,0-7 0 0,-3 10 7 16,-1-9 1-16,1 5 0 0,-1-2 0 0,1 0 19 0,-4-1 4 15,0-2 1-15,3 2 0 16,-3 4-20-16,0 0-3 0,3-4-1 0,1 7 0 0,-1 0-20 16,1 0 0-16,-1 3 0 0,1 0 0 0,-1 0 0 0,4 0-15 15,0 0 3-15,-3 3 0 16,3 3-7-16,0 1-1 0,0 2 0 0,0 0 0 16,0 7-28-16,3-6-7 0,-3 5-1 0,0-2 0 15,4 9 4-15,-4 0 0 0,3-4 0 0,1 8 0 0,3-1 24 0,-4-10 4 16,1 4 2-16,3 0 0 15,-4-3-8-15,5-1-2 0,-5 1 0 0,8 0 0 0,-8-4 32 0,4 1 0 0,-3-10 8 16,3 6-8-16,0-2 0 0,0-1 0 0,-7-6-12 16,7 3 3-16,-7-3 9 0,7 3 0 0,-7-3 0 0,14-3 0 15,-3 0 0-15,-4-3 0 0,0 2 0 0,-4-2 0 16,4 0 51-16,-7-4 5 0,4 4 2 0,-4-6 0 16,-4 5 5-16,4-2 1 0,-3 3 0 0,-1-7 0 15,-3 4-8-15,0 2-2 16,0-2 0-16,0 3 0 0,0 0-35 0,0-4-7 0,0 7-2 0,0-3 0 15,0-1-21-15,0 4-4 0,0 0-1 0,0 0 0 16,3 0-44 0,1 0-10-16,-4 0-2 0,3 3 0 0,4 0-137 0,-3 0-28 0,-5-4-6 15,8 4-1-15</inkml:trace>
  <inkml:trace contextRef="#ctx0" brushRef="#br0" timeOffset="30011.65">6833 1639 981 0,'0'0'28'0,"-7"-3"6"0,7 3-34 0,-7-6 0 16,7-3 0-16,-10-1 0 0,3 4 93 0,7 0 12 0,-11-4 3 0,4 4 0 16,7-3-61-16,-11 2-12 0,4-2-3 0,0 0 0 15,7 9 6-15,-10-7 1 0,3 7 0 0,-4-6 0 16,-7 3 14-16,11-10 3 0,-10 13 1 0,3-3 0 16,-4 0-41-16,7 0-16 0,-6 3 11 0,-1-3-11 15,4-7 25-15,-7 4-1 0,7 12 0 0,-7-6 0 16,-4-6-1-16,4 6-1 0,-8 0 0 0,1 0 0 15,-4 6-7-15,1-2-2 0,2-1 0 0,-2 0 0 16,-5 0-4-16,1 0-1 0,10 0 0 0,-3 0 0 16,-3 4-8-16,6 2 0 0,-3-3 0 0,-4-6 0 15,7 7 8-15,-3-1 4 0,-4 0 0 0,4 3 0 0,-4 4-1 16,4-7 0-16,-4 7 0 0,4-4 0 0,-4 1 1 16,4 5 1-16,-4-5 0 0,8 2 0 15,-12 1-21-15,12 3-5 0,-12-4-1 0,5 1 0 0,-5-1 22 0,1 4 5 16,0-4 1-16,-1 4 0 0,1 0-14 0,3-4 0 15,-3 4 0-15,3 3 0 0,8-4 0 0,-12 1 0 16,12 6 0-16,-12 0 0 0,-6 0 0 0,7-3 0 16,3 3-8-16,0-3 8 0,-3 2-12 0,3 1 12 15,1 0-12-15,6 3 12 0,0-6 0 0,1 0 0 16,2 3 0-16,1-3 0 0,4 3 0 0,-1-3 0 16,0 3-8-16,-3-4 8 0,7 4-13 0,-11 3 4 0,4 0 1 15,0 4 0-15,0 2 8 0,7-9 0 0,-7 6-9 16,3 4 9-16,0-1-10 0,8 3 10 0,-8-5-13 15,-3-1 5-15,7 0 8 0,-7 3 0 0,-1 1 0 16,8-1 0-16,-3-3 0 0,3 7 0 0,3-4 0 0,0 4-8 16,4-1 8-16,-3 1 0 0,-1-4 0 0,4 4-8 15,0-4 8-15,7-3 0 0,-7 0 0 16,3 1 0-16,4-8 0 0,0 5 0 0,0-4 0 0,0-1 0 16,0 5 0-16,0-4-8 0,4 3 8 0,0 0-8 15,3-3 8-15,3 3-13 0,1-3 5 0,-1 0 8 16,-3-4-12-16,11 1 12 0,-7-3-10 0,13 3 10 15,-10-4 0-15,11-2 0 0,-4 3 13 0,11-4-4 16,-7 1-33-16,6-1-6 16,-2 1-2-16,2-4 0 0,-2 1 16 0,-1-1 4 0,0 0 0 0,4 1 0 15,3-10-1-15,0 6 0 0,1-3 0 0,2 3 0 16,5-6 4-16,-8 4 1 0,4-4 0 0,-4 3 0 16,-3-3-19-16,-4 0-3 0,0 0-1 0,-3 0 0 15,-4-3 22-15,4-1 9 0,-4 1-8 0,4 0 8 0,-4 0-8 0,4-3 8 16,-1 3-8-16,5 0 8 0,-1-4 0 0,0 4 0 15,4 0 0-15,3 0 0 0,-7-7 0 0,4 1-8 16,-4 0 8-16,0-1-12 0,1 1 12 0,-1-4 0 16,7 4 0-16,0-7 0 0,1 1 0 0,3-1 0 15,-4-3 8-15,7 0-8 0,-7 0 0 16,-3-6 8-16,3 10-8 0,-6-10 0 0,-1 6 0 0,4-6 8 16,-1 3-8-16,5 0 0 0,2 3 8 0,1-6-8 15,4 6 8-15,2-3-8 0,-2-3 8 0,-1 3-8 16,0-6 8-16,1-3-8 0,-4-1 0 0,6-2 0 15,5-4 0-15,6-3-8 0,-3 4 8 0,0 2 0 0,-3 1 0 16,2-1 0-16,-9 7 24 0,3-7 6 0,3 4 2 16,0-3 0-16,-6-4-13 0,3 0-3 0,-4 1 0 0,0-4 0 15,-6 6 8-15,-8 1 2 0,0 9 0 16,-7-13 0-16,0 16-3 0,-3-6-1 0,-4 6 0 0,-3-3 0 16,-1 3-11-16,-3 0-3 0,0 0 0 15,-7 3 0-15,0 1 13 0,0-7 3 0,-3-1 0 0,-1-2 0 16,1 3 12-16,-4-6 4 15,0 12 0-15,-4-12 0 0,1 2-23 0,-1 11-4 0,-3-1-1 0,-4-6 0 16,1 6 26-16,-5 3 5 0,-2-3 1 0,6 7 0 16,0 2-23-16,-6-5-4 0,-1 2-1 0,-3 1 0 15,3-4-6-15,-3 3-2 0,3 1 0 0,-10-1 0 16,-4 1-8-16,11 2 0 0,-7 1 0 0,3 3-11 16,-3-1 3-16,-1 1 0 0,5-3 0 0,-5 3 0 15,1 2 8-15,3-2 0 0,4 3 0 0,3 0-8 16,1 0 8-16,-1 0 0 0,7 3 0 0,-6 0-8 15,13 3-32-15,-7 3-7 0,4-3-1 0,4 0 0 16,-8-3-105-16,4 10-22 0,3-7-4 0,1 6-1 16,-4-3 71-16,3-2 13 0,-7 5 4 0,11-6 0 0</inkml:trace>
  <inkml:trace contextRef="#ctx0" brushRef="#br0" timeOffset="39604.58">5983 3348 1497 0,'0'0'32'0,"0"0"8"0,0 0 0 0,0 0 4 0,0 0-36 0,0 0-8 0,0 0 0 0,-3-6 0 16,3 6 53-16,0 0 9 0,0 0 2 0,0 0 0 15,0 0 29-15,0 0 7 0,0 0 0 0,0 0 1 16,0 0-59-16,0 0-12 0,0 0-2 0,0 0-1 16,0 0 9-16,0 0 1 0,0 0 1 0,0 0 0 0,0 0-38 0,0 0-21 15,3 6 2-15,1 1 1 0,3 8-1 0,3-2 0 16,-3 3 0-16,4-4 0 0,-1 1 11 0,-2 2 8 16,2 4-12-16,-3 0 12 0,4 0 0 0,-4 0 0 15,0-4 0-15,0 4 0 16,-4-6-96-16,1 2-24 0,0 4-6 0,-1 0-1 15,-3-3 51-15,0 2 9 0,0 1 3 0,0 0 0 16,-3-6-52-16,3 2-9 0,0 7-3 16,-4-9 0-16</inkml:trace>
  <inkml:trace contextRef="#ctx0" brushRef="#br0" timeOffset="39904.68">5948 3693 1922 0,'0'0'42'0,"0"0"9"0,-7-3 1 0,0 3 3 0,3-6-44 0,-3 3-11 0,7 3 0 0,0 0 0 15,0-3 65-15,-7-1 11 16,7 4 3-16,-3-6 0 0,3 6-16 0,0 0-3 0,-4-6-1 0,4 6 0 16,0-6 4-16,0-1 1 0,0 7 0 0,0 0 0 15,0-6-52-15,0 6-12 0,7 0 0 0,0-9 0 16,0 9 0-16,0 0 0 0,4 9 0 0,-1-6 0 16,5 7 0-16,-1 2-12 0,-4 1 3 0,4 2 0 15,0 4 9-15,1-3 12 0,-5-4-2 0,1 4-1 16,3-3-9-16,-7-4-14 0,3 0 3 0,1-5 1 15,0 2 10-15,-4-3 0 0,3-3-9 0,-3 0 9 16,0-3 0-16,4 0 16 0,-7-4-2 0,3-2-1 16,0-4-61-16,3 1-13 15,-3-4-3-15,0 1 0 0,0 2 0 0,0 1 0 0,0 2 0 0,-3 1 0 16,3-1-102-16,0 4-21 0,-3 0-4 0,-4 6-1 16</inkml:trace>
  <inkml:trace contextRef="#ctx0" brushRef="#br0" timeOffset="40650.87">5390 4825 1728 0,'0'0'38'0,"0"0"8"0,0 0 2 0,-3-12 0 0,3 12-39 0,-7-7-9 16,3 1 0-16,4 6 0 0,0-3 104 0,-10 0 20 15,10 3 3-15,-4-3 1 0,4 3-65 0,-10 0-13 16,3 6-2-16,3 0-1 0,-7 0-24 0,4 4-5 15,4-1-1-15,-4 4 0 16,3 6-35-16,1-4-7 0,3-5-2 0,0-1 0 16,-7 1-8-16,14 2-1 0,-7-6-1 0,0 4 0 0,7 2 37 0,0 1 0 0,0-4 0 0,7-2 0 15,-3 2-16-15,-1-6 4 0,8 3 0 0,0-3 1 16,6 1 11-16,-10-4 16 0,7 0-4 0,-3 3-1 16,0-3-32-1,-1 0-7-15,1 0 0 0,-7 0-1 0,-1 0 29 0,-3 3 0 0,0 0 0 0,4 0 0 16,-11 0 13-16,0 4 3 0,0 2 0 0,-11 4 0 15,4 2-4-15,-3 1-1 0,-4 3 0 0,-4-1 0 16,0 4-11-16,1-3 0 0,-1 0 0 0,0-3 0 16,1-4 0-16,3-2 0 0,3 2 0 0,-3-2 0 15,3-7-12-15,1 3-4 0,-4-3 0 0,7-3-623 16,7 0-124-16</inkml:trace>
  <inkml:trace contextRef="#ctx0" brushRef="#br0" timeOffset="40950.72">5613 4549 1947 0,'0'0'43'0,"0"0"9"0,0 0 1 0,0 0 2 0,0 0-44 0,0 0-11 15,0 0 0-15,0 0 0 16,0 0 56-16,0 0 8 0,0 0 3 0,0 0 0 0,0 0-21 0,0 0-4 0,0 0-1 0,0 0 0 15,7 10-41-15,0-1 0 0,0 4-16 16,3 9 5 0,1-1-16-16,0 1-3 0,-1 4-1 0,4-1 0 0,-3 3 31 0,-1-3 0 0,5-3 0 15,-5-3 0-15,1-4 0 0,3 1 0 0,-4 0 0 0,1-1 0 16,0-2 0-16,-4-4 0 0,0 1 0 16,3-1 0-1,-3-3-57-15,-3 1-6 0,3-1-1 0,0 0 0 16,-7-3-111-16,0-3-22 0,0 0-5 0,0 0-466 0</inkml:trace>
  <inkml:trace contextRef="#ctx0" brushRef="#br0" timeOffset="41633.87">5743 4897 1958 0,'-7'-3'43'0,"4"-3"9"0,-4 6 1 0,-4-3 3 0,4 0-45 0,0-4-11 0,0-2 0 0,3 0 0 16,4 2 0-16,0 7 0 0,0 0 0 0,0-6 0 0,0-3 36 0,0-1 6 16,4 1 1-16,3 2 0 15,0 1-18-15,0-3-3 0,4 3-1 0,-8-4 0 0,4 4-33 0,4 0-8 16,-1-1 0-16,4 1-1 15,-10-3-18-15,7 2-3 0,-1-2-1 0,1 0 0 0,-1-1 35 0,1 1 8 16,-4-1 0-16,0-2 0 0,0 6 0 0,0-4 0 16,0 4 0-16,-3-4 0 0,-1 4 19 0,1 0 5 15,-1 0 2-15,-3 6 0 16,0 0 10-16,0 0 1 0,0 0 1 0,0 0 0 16,0 0 9-16,0 0 1 0,0 0 1 0,0 0 0 0,0 0 24 0,0 0 5 15,0 0 1-15,0 0 0 0,0 0-63 0,0 0-16 16,0 6 0-16,0 6 0 0,0 1 0 0,4 3 0 15,3 2 0-15,-7-2 0 16,3 0-20-16,4 3-8 0,1-7 0 0,-1 1-1 0,3 2 17 0,1-2 3 16,-1-7 1-16,4 0 0 0,-3 1-1 0,0-4 0 0,-4 0 0 15,3-3 0-15,-3 3 9 0,0-3-13 0,0 0 5 0,0-3 8 16,0 0-10-16,1-3 10 0,-8 2 0 16,3 1-9-16,-3 3 1 0,4-6 0 0,-1-3 0 15,-3-1 0-15,0 4 8 0,0-3 0 0,0 2 0 16,-3-2 0-16,-1 0 0 0,1-1 0 0,3 1 0 15,-8-1 0-15,5 1 0 0,-4-4 0 0,3 1 0 0,1 2 0 16,3-2 0-16,-4-1 0 0,4 4 0 0,-3-1 0 16,6 1 19-16,-3 3 5 0,4-4 2 0,-1 4 0 15,4-3-26-15,0 6-14 0,1-4 2 0,2 4 0 16,-3 3-2-16,4-3 0 0,-4 0 0 0,3 3 0 16,1 3 14-16,0-3 0 0,3 3 0 0,-11 0 0 15,4 4 0-15,4-4 0 0,-4 3 0 0,0 0 0 16,-3-3 0-16,3 4 0 0,-4-1 0 0,1 0 0 15,-1 0 0-15,1 1 0 0,6-1 0 0,-10 3 0 0,0 1 0 0,0-4 0 16,0-6 0-16,0 0 0 16,0 0-54-16,0 0-8 0,4 3-2 0,-4-3 0 15,0 0 52-15,0 0 12 0,0 0 0 0,3-6 0 16,1-3-54-16,-1-1-8 0,1-2-2 16,-1-1 0-16,4-3 89 0,-3 4 18 0,3-1 3 0,0 1 1 0,-3-1-24 0,-1 4-5 15,4-1-1-15,0 4 0 0,-3 3 38 0,6-3 7 16,-6 3 2-16,3 3 0 0,0-4-52 0,0 4-12 15,4 4 0-15,-4-4 0 0,3 3 0 0,-3 0 0 16,0 0 0-16,0 3 0 0,1 1 0 0,-1-1 0 0,0 0 0 16,0 0 0-1,7-2-48-15,-11-1-13 0,4 0-3 0,0 0-614 16,1 0-123-16</inkml:trace>
  <inkml:trace contextRef="#ctx0" brushRef="#br0" timeOffset="42219.62">6664 4317 1958 0,'0'0'43'0,"0"0"9"16,0 0 1-16,-7-3 3 0,7 0-45 0,-11 0-11 0,11 3 0 0,-7-3 0 0,-3 0 104 0,10 3 20 16,0 0 3-16,-7-4 1 0,-4 4-57 0,4-3-11 15,0 3-3-15,-4 0 0 0,4 3-17 0,4 1-4 16,-11-1-1-16,10 3 0 0,-3 0-27 0,0 4-8 16,4 2 0-16,-12 4 0 15,15 0-17-15,-7 2-11 0,4 1-1 0,3-3-1 0,0 3 30 0,0-4 0 16,0 1 0-16,3 0 0 0,-3-1-24 0,7-5 0 15,0 2 1-15,1-5 0 16,-1-1-14-16,0-3-3 0,0-3-1 16,0 0 0-16,0-3 32 0,0-3 9 0,0-1 0 0,0-2 0 15,-4-1 0-15,1 1 0 0,3-7 0 0,-7 4 0 0,11-4 17 16,-11 0 5-16,0-2 1 0,0 2 0 0,0-3 14 0,0-3 3 0,0 0 1 16,-11 3 0-16,4-2-33 0,7-5-8 0,-11 1 0 0,4-3 0 15,0 3 0-15,4-3 12 0,-11 0-12 0,3 3 12 16,4 6-12-16,4 0 0 0,3 6-12 0,-15 4 12 15,15 3 25-15,-7-4 13 0,7 10 2 0,0 0 1 16,0 0-14-16,0 0-3 0,0 0-1 0,0 0 0 16,7 10-23-16,-7-1 0 0,7 4 0 0,1-1 0 15,-5 4-17 1,4 3-8-16,0-4-2 0,-3 4 0 0,10 0 16 0,-11 0 11 0,11 0-13 0,-10-1 5 16,7 1-18-1,3-3-3-15,-7 0-1 0,3-4 0 0,-3 1-27 0,7-1-6 0,-3 1-1 16,0-7 0-16,-4 3-51 0,3-2-10 0,4-1-3 0,-3 0 0 15,3 1-102-15,-10-7-21 0,20 6-4 16,-17-6-359-16</inkml:trace>
  <inkml:trace contextRef="#ctx0" brushRef="#br0" timeOffset="43109.1">6854 4302 1120 0,'0'0'32'0,"0"-7"6"0,0-5-30 0,0 2-8 15,0 4 0-15,0-7 0 0,-7 4 145 0,4 3 28 16,-1-7 6-16,4 4 1 0,-7 3-61 0,7-1-12 15,-7 1-3-15,7-3 0 0,0 9-20 0,0 0-5 0,-3 0-1 0,3 0 0 16,0 0-18-16,0 0-3 0,0 0-1 0,0 0 0 16,0 0-44-16,-4 3-12 0,1 9 0 0,3-5 0 15,-7 2-10-15,10 4-4 16,-3-7-1-16,4 6 0 0,3-2 39 0,-4-4 7 0,4 0 1 0,-7 1 1 31,11-7-61-31,-1 3-13 0,-2-3-3 0,-1-3 0 16,0 3 15-16,3-7 2 0,-3 1 1 0,4-7 0 0,-4 4 26 0,4-10 0 0,-4 4 9 0,7-1-9 15,-11-3 0-15,4 0-22 0,4 4 3 0,-4-1 1 16,0-3 29-16,-4 7 5 0,1 2 2 0,-4-2 0 16,0 2-18-16,-4 4 0 0,4 0 0 0,0 6 0 15,0 0 41-15,-10 0 5 0,10 0 1 0,-7-7 0 16,3 7-19-16,-3 7-4 0,0-7-1 0,4 6 0 16,-4-6-23-16,7 6-20 0,-7 4 4 0,7-10 1 0,0 0 15 0,0 0 12 15,0 6-3-15,0-6 0 16,0 0-43-16,0 0-9 0,0 0-1 0,7 0-1 15,0 0 21-15,-4 0 4 0,4 0 0 0,4-6 1 0,-4-1 19 16,3 4 0-16,-2-3 0 0,-1 0 0 0,0 6 0 16,-4-7 0-16,4 1 0 0,-7 3 0 0,0 3 0 15,7 0 0-15,-3 0 0 0,-4 0 0 0,7 3 0 0,0 3 0 16,-7 1 0-16,7-1 0 0,-3 0 0 0,3 4 0 16,0-4 0-16,-4 6 0 0,4-2 0 0,-7 2 0 15,11 1 0-15,-8-4 0 16,4 1-55-16,4-4-7 0,-4 0-2 0,4 1 0 15,-1-4-9-15,1-3-3 0,-1 0 0 0,1-3 0 16,3-4-32-16,0-2-6 0,0-1-2 0,4-2 0 16,0-4-9-16,-4 4-3 0,7-7 0 0,-7 3 0 15,4 1-12-15,-1 2-2 0,-3-3-1 0,0-2 0 16,1 2 127-16,-5 0 24 0,-3 0 6 0,0 4 1 0,0-1 147 0,-3 4 30 16,-1 3 5-16,-3-1 2 0,0 7-11 0,0 0-3 0,0 0 0 15,0 0 0-15,0 0-45 0,-7 4-10 0,4 5-2 16,-4 0 0-16,3 4-115 0,1 3-23 0,-1-1-5 15,4 1-1-15,0 3 16 0,4-4-12 0,-4 4 12 0,7-3-12 32,0 0-24-32,-4-4-5 0,4 1-1 0,0-4 0 0,0-3 34 0,1 1 8 0,-5-7 0 15,4 0 0-15,0 0 0 0,0-7 0 0,-3 1 0 0,3-3 0 16,-4-1 44-16,4-2 12 0,-3-1 1 0,3-2 1 16,-4 2-42-16,-3-9-8 0,4 3-8 0,0-3 12 15,-1 0-12-15,1 0 0 0,-4-3 0 0,0-3 0 16,0 3 0-16,0-6 0 0,-4 2 0 0,1-5 0 15,-1 6 0-15,0 0 0 0,-6 2 0 0,3-2 0 16,-4 3 49-16,-3 0 8 0,0 3 2 0,-4 3 0 0,4-3-43 16,-3 7-16-16,3-1 11 0,-4 3-11 0,7 7 48 15,-3 0 4-15,7 0 1 0,0 2 0 0,0 8-32 0,7-4-6 16,0 3-2-16,0 6 0 0,4 4-13 16,3-7 0-16,0 10 0 0,3-1 0 15,1 1-29-15,3 3-3 0,0 3 0 0,0 0 0 16,0 0 0-16,4 3 0 0,-4 0 0 0,0 0 0 15,0-3-25-15,0 0-6 0,0 0-1 0,4-7 0 16,0 1-100-16,3-6-21 0,-3-1-4 0,3-3-696 0</inkml:trace>
  <inkml:trace contextRef="#ctx0" brushRef="#br0" timeOffset="43690.99">7888 3477 1796 0,'0'0'40'0,"-3"-3"8"0,-1-4 1 0,1 1 1 0,3 6-40 16,0 0-10-16,0 0 0 0,0 0 0 0,0-6 38 0,0 6 6 15,0 0 0-15,0 0 1 0,0 0 15 0,7 3 4 16,0 6 0-16,0 1 0 0,3 2-64 0,1 1 0 16,-1 0-14-16,-2 2 2 0,2 1 12 0,1-7-12 15,-1 1 12-15,1-1-12 0,-1-6 12 0,1 0 0 16,3 4 0-16,-3-7 0 0,3 0 12 0,-4 0 4 15,5-4 0-15,-5 1 1 0,4-3-17 0,-3 0 0 16,-1-4-11-16,1 1 11 0,-4 6 0 0,0-10 0 16,0 4 8-16,0 0-8 0,-3 2 37 0,3-2 2 0,-4 6 0 15,4-4 0-15,0 4-30 0,-3 3-9 0,3-3 0 0,4 3 0 16,-1 0-8-16,-3 3-9 0,4 0-2 0,-1 4 0 16,1-7 3-16,0 6 1 0,-1-3 0 15,1 0 0-15,-1-3 15 0,1 0-12 16,-1-3 12-16,-3-3-12 0,1-4 12 0,-1 1 0 0,0 0 0 0,0-7 0 15,-4 3 0-15,4-2 0 0,-3-4 0 0,-1 0 0 16,1 3 43-16,-4 1 14 0,0-1 3 0,0 4 1 16,-4-1-9-16,4 0-3 0,-7 4 0 0,4 0 0 15,-1-1-15-15,-3 4-3 0,0 0-1 0,0-1 0 16,0 4-30-16,0 0-18 0,0 3 2 0,3 0 1 16,4 0-117-16,0 0-24 0,-7 6-5 0,7-6-850 15</inkml:trace>
  <inkml:trace contextRef="#ctx0" brushRef="#br0" timeOffset="44437.02">8470 3091 1958 0,'0'0'43'0,"0"0"9"0,0 0 1 0,0 0 3 0,0 0-45 0,0 0-11 16,0 0 0-16,0 0 0 0,-3 6 104 0,3 4 20 15,-4-1 3-15,1 1 1 0,-1 5-103 0,4 4-25 16,0 0 0-16,0 3 0 0,0-6 0 0,4 2 0 15,-1 4 0-15,1-6 0 0,3 0 0 0,0-4 0 16,0-2 0-16,-4-4 0 0,4-3 0 0,0 0-19 16,1-3 3-16,-1-3 1 0,0-3 15 0,0-4 0 0,0 1 12 0,0-4-12 15,0-2 14-15,0-1-4 0,-4-3-1 0,1 1 0 16,-1 5-9-16,1-6 0 0,0 7 0 0,-1-4 8 16,-3 3-8-16,0 1 0 15,0 2 0-15,0 1 0 0,-3 3 0 0,-1-4 10 0,0 7-1 0,4 3 0 16,0 0-9-16,0 0-12 0,0 0 2 0,0 0 1 15,0 0 9-15,0 0 0 0,8 3 0 0,-5 7 0 16,4-7 0-16,4 6 0 0,-4-2 0 0,3-1 0 16,1 0-22-16,0 0-2 0,-1 1-1 0,1-1 0 15,-1-6 13-15,-3 0 4 0,4 0 0 0,-4 0 0 32,0 0-44-32,0-9-9 0,0 2-2 0,4-2 0 0,-4-1 3 15,0-5 0-15,0 2 0 0,0-2 0 0,-4-4-25 0,1 6-5 16,0 1-1-16,-1-4 0 0,-3 7 59 0,-7-7 11 0,7 6 2 0,0 1 1 15,-4 3 96-15,4 0 19 0,0 6 4 0,0 0 1 16,0 0 4-16,0 0 1 0,0 0 0 0,0 0 0 16,0 0-107-16,4 3-11 0,3 3-7 0,0 3-2 15,0 1-25-15,4-1-6 0,-4 1-1 16,0-1 0-16,3 0 42 0,-3-2 10 0,4-1 0 0,0-3 0 0,-4 3 0 0,3 1 0 16,1-7 0-16,-1 0 0 0,1-7 39 15,0 4 9-15,-1 0 3 0,1 0 0 0,-4 0 0 0,3-3 0 16,1 2 0-16,0-2 0 0,-1 3-20 0,4 0-4 15,-3 0-1-15,3 3 0 16,0 0-26-16,4 3 0 0,-1 3 0 0,5 0 0 0,-1 1 14 0,0 2-2 16,-3 4-1-16,3-4 0 0,-4-3 0 0,-3 7 0 15,1 9 0-15,-1-16 0 0,-4 0-27 0,-3 7-4 16,4-10-2-16,-8 3 0 0,1 10 69 0,-1-13 13 16,-3 6 4-16,0 4 0 0,0-7-64 0,-3 4-26 15,-1-1 2-15,1-6 0 16,-1-3-13-16,-3 7-3 0,0-7 0 0,-3-7 0 0,-1 7 40 0,1-3 15 0,-5 3-1 15,5-9 0-15,-1-1-22 0,4 4-5 0,-3 0-1 16,-1-4 0-16,7 1 4 0,1-7 1 0,-1 7 0 16,1-4 0-16,6 1-4 0,1 2-1 0,-1-2 0 15,5 6 0 1,-5-1-22-16,4-2-4 0,4 3 0 0,-4-4-1 0,0 4 17 0,0 0 4 0,3-1 1 0,-2 1 0 16,-5 0-123-1,4 0-25-15,0-4-5 0,-3-2-597 0</inkml:trace>
  <inkml:trace contextRef="#ctx0" brushRef="#br0" timeOffset="44829.96">9670 2583 2188 0,'0'0'48'0,"0"0"11"0,0 0 1 0,0 0 1 0,-7 3-49 0,-4 1-12 16,4 5 0-16,0-3 0 0,0 4 54 0,0-4 8 15,0 0 2-15,0 4 0 0,3-1-52 0,1 0-12 16,-1 1 0-16,4-1 0 0,0 1 0 0,0-4 0 0,4 3 0 0,-1 4 0 15,1-10 0-15,3 3 0 16,3 1 0-16,-3-4 0 0,-3-3 0 0,6 0 0 0,-2 0 0 0,-1-3 0 16,0-4 0-16,0 4 0 0,0 0 0 0,-4-6 0 15,8 2 54-15,-11-2 8 0,0 3 2 0,3-1 0 16,-3 7-52-16,0-6-12 0,0 0 0 0,-3-7 0 16,3 13 0-16,0-3 0 0,-7-3 0 0,7 6 0 15,-4-3 0-15,-3-4 0 0,0 1 0 0,4 3 0 16,3 3-48-16,0 0-13 0,0 0-3 0,0 0-682 15,0 0-137-15</inkml:trace>
  <inkml:trace contextRef="#ctx0" brushRef="#br0" timeOffset="45217.92">9857 2141 2419 0,'0'0'53'0,"-4"-6"11"0,1 0 3 0,-8-1 1 0,4-5-55 0,0 2-13 16,-4 4 0-16,4 3 0 0,-3-3 54 0,3 3 8 16,0 3 2-16,-1 0 0 0,8 0-52 0,0 0-12 15,-7 6 0-15,4 0 0 0,3 0 0 0,0 7 0 16,3 3 0-16,4 2 0 0,1-2 0 0,2 3 0 16,4 0 0-16,0 0 0 0,0-4 0 0,1 1 0 15,-1 6 0-15,0 0 0 16,-4-3-48-16,4 3-13 0,-3 0-3 0,0-1 0 15,-4-2-51-15,0 3-10 0,-4-6-3 0,1 0 0 16,-4-1 49-16,0-5 10 0,0-1 1 0,-4 0 1 16,1-2-97-16,-1-1-20 0,1 0-4 0,-4-6-1 0,0 0 151 0,0 3 38 0,-4-3 0 0,4-3 0 15,0-3 95-15,3 0 26 0,1-4 6 0,3-2 1 16,0 2-52-16,3-5-9 0,4-1-3 0,4 3 0 16,0-2-2-16,3 2-1 0,3 1 0 0,1-1 0 15,0 1-46-15,3 2-15 0,-4 1 8 0,5-1-8 16,-5 4 0-16,1 3 0 0,-4-6 0 0,-4 2 0 15,5 1 0-15,-5 0 0 0,4 0 0 0</inkml:trace>
  <inkml:trace contextRef="#ctx0" brushRef="#br0" timeOffset="46167.57">6156 5600 1074 0,'0'0'30'0,"0"0"8"0,-7-7-30 0,7-2-8 16,-4 3 0-16,1-1 0 0,-1 1 101 0,1-3 19 15,-1 2 4-15,1 1 1 0,-1 6-29 0,4-6-7 16,-3 0-1-16,3 3 0 0,-7-4-1 0,7 7-1 16,-4-3 0-16,1-3 0 0,3 6-1 0,-11-3 0 15,11 3 0-15,-4-7 0 0,4 4-68 0,0 3-17 16,-7-3 0-16,7 3 0 0,0 0 55 0,-7 0 7 16,4 0 2-16,-4 3 0 0,0 0-64 0,0 4 0 15,3 5-9-15,1 1 0 0,-1 6-3 0,1-1-1 16,3 4 0-16,-8-3 0 0,8 3 1 0,8-3 1 15,-8 6 0-15,7-6 0 0,0-3-1 0,3 2 0 0,4-2 0 16,-3-3 0-16,3-1-5 0,4-6-2 16,-8 4 0-16,4-10 0 15,1 6-36-15,-1-6-7 0,3 0-2 0,1 0 0 16,0-6 0-16,-1-1 0 0,1-2 0 0,3-3 0 0,-3-1 0 16,3 0 0-16,-7 4 0 0,4-7 0 0,-1-2 32 0,1 2 7 0,-8 3 1 0,5-2 0 15,-5 2-13 1,-6-3-3-16,3 4 0 0,-4 6 0 0,1-1 84 0,-4 7 16 0,0 0 3 0,0 0 1 15,-4-9 102-15,4 9 21 0,-7 0 4 0,0 0 1 16,7 0-121-16,-7 0-24 0,4 9-5 0,-5-2-1 16,5-1-65-16,3 0-14 15,0 4-2-15,7 2-1 0,-3-6 33 0,6 4 8 0,1 2 0 0,-1-5 0 16,1-4 0-16,3 3 0 0,0-3 0 0,-3-3 0 16,3 0-53-16,-4 0-9 0,1-3-2 0,0 0 0 15,-4-3 52-15,3-1 12 0,-3 1 0 0,0-3 0 0,0-1 0 16,-3 1 0-16,-1-1 0 0,-3-2 0 0,0-1 47 0,0 4 12 15,-3 0 2-15,-1-4 1 0,4 7 3 0,-7-4 1 16,0 7 0-16,-3-3 0 0,3 6-53 0,0-3-13 16,-8 6 0-16,5-3 0 0,-1 6 0 0,1 0 0 15,-4 1 0-15,3-1 0 16,0 3-48-16,4 1-13 0,0 2-3 0,0-5 0 16,7 5-153-16,0-9-31 0,0 4-7 15,4-1-1-15</inkml:trace>
  <inkml:trace contextRef="#ctx0" brushRef="#br0" timeOffset="46932.75">6854 5333 1857 0,'0'0'40'0,"0"0"9"0,-7-3 2 16,4 3 2-16,-8-3-42 0,4 3-11 0,0 0 0 0,0 0 0 0,0 0 80 0,4 0 13 15,-8 3 3-15,4 0 1 0,0-3-81 0,3 3-16 16,-3 4 0-16,0-4-9 0,0 3 9 0,4 0 0 15,-1 0 0-15,4 4 0 0,-3-4 0 0,3 0 0 16,0 1 0-16,0-7 0 0,3 3 0 0,-3-3 0 16,4 3 0-16,-4-3 0 0,3-3 0 0,4 0 0 15,-7 0 0-15,7-7 0 0,0 1-10 0,-7-4 0 16,4 1 0-16,-4-1 0 0,7-9 10 0,-14 3 12 16,7-6-2-16,-4 0-1 0,4-3-9 0,-7 0 0 15,0 0 0-15,4-4 0 0,-4 4 54 0,-4 3 6 16,0 0 0-16,1 3 1 0,-1 3-46 0,1 3-15 15,-1-2 8-15,-3 8-8 0,3-2 53 0,1-1 7 16,-1 10 2-16,1-3 0 0,3-1-48 0,0 7-14 16,7 0 0-16,0 0 8 0,0 0 5 0,-7 0 2 0,3 7 0 15,0 2 0-15,4 4-24 0,0-1-5 0,4 4-1 16,0-1 0-16,3 4-8 0,0 6-1 0,3 0-1 16,4 1 0-1,0-1-11-15,1 0-3 0,2-3 0 0,4 0 0 0,4-4 39 0,-7-2 0 16,3 0 0-16,4-1 0 15,-1-5-48-15,-6 2-3 0,7-2 0 0,-4-4 0 0,0 0-21 16,-3-6-4-16,-1 0 0 0,1 0-1 0,-1 0 10 16,-6-3 3-16,3 0 0 0,-7-3 0 0,4 3 47 0,-4-7 17 0,0 7-12 0,-4-6 12 15,5 2 0-15,-5 1 0 0,-3-3 0 0,0 3 10 16,0-1-10-16,0-2 0 0,0 3 0 0,0-4 0 16,-3 1 0-16,-1-1 0 0,4 1 0 0,-4 0 0 15,1-1 53-15,3 1 9 0,-4 2 2 0,1-2 0 0,3 9-52 16,0-6-12-16,0 6 0 0,0 0 0 0,0-7 0 15,0 7 0-15,0 0 0 0,0 0 0 0,0 0 0 0,0 0 0 16,0 0 0-16,3 0 0 0,4 4 0 0,1 2 0 16,-1 3 0-16,0-2 0 0,3 2 0 0,-3 4 0 15,0-4 0-15,4 3 0 0,-4-2 0 0,0-1 0 16,4-2 0-16,-4 2 0 0,-4-3 0 0,4 1 0 16,0-1 0-16,0 0 0 15,-3-3-151-15,-4-3-33 0,7 6-6 0,-7-6-2 16</inkml:trace>
  <inkml:trace contextRef="#ctx0" brushRef="#br0" timeOffset="47097.65">7020 4935 2188 0,'0'0'48'0,"-7"-6"11"0,-3-4 1 0,3 7 1 0,0 0-49 0,-1 0-12 0,1-3 0 0,4 2 0 16,-4 1 54-16,7 3 8 0,0 0 2 0,0 0 0 15,0 0-103 1,0 0-20-16,0 0-4 0,0 0-1 15,0 10 0-15,7-4 0 0,0-3 0 0,0 3 0 0,4 1-103 16,-1-4-21-16,1 0-4 0,-1 0-485 0</inkml:trace>
  <inkml:trace contextRef="#ctx0" brushRef="#br0" timeOffset="47780.74">7158 4926 1630 0,'0'0'36'0,"0"0"7"0,0 0 1 0,0 0 3 0,3 3-38 0,1 0-9 0,3 3 0 0,0 0 0 0,0 4 24 0,4-1 2 16,-4 7 1-16,3-4 0 0,1 1 7 0,-1-1 2 15,1 4 0-15,0-6 0 16,-1-1-27-16,1-3-9 0,-1 0 0 0,-3-6 9 0,4 0 13 0,0-3 2 16,-1 0 1-16,-3-6 0 0,0-1-17 0,4-5-8 15,-4 2 0-15,0-3 8 0,0 4-8 0,-3-4 0 16,3 4 0-16,-4-1 0 0,1 4 42 0,-4-1 16 16,3 1 3-16,-3 3 1 0,4-1-48 0,-4 7-14 15,0 0 0-15,0 0 8 0,0 0 18 0,3-3 4 16,1 3 1-16,3 0 0 0,0 7-44 0,0-4-9 15,0 3-2-15,0 0 0 0,0 1 9 0,0-1 2 16,4 0 0-16,-4-3 0 0,-4 0-5 0,4-3-1 16,0 0 0-16,1-3 0 15,-1 0-16-15,0 0-3 0,0-3-1 0,-4-1 0 0,4-2 39 0,0 0 0 0,-3-1 0 16,3-2 0-16,-4 2 0 0,1-2 0 0,0 2 0 0,-1 1 0 16,-3-1 0-16,4 4 0 0,-4 0 0 0,0 6 0 15,0 0 0-15,0 0 0 0,0-6 0 0,0 6 0 16,0 0 0-16,0 0 0 0,0 0 0 0,0 0 0 15,7 3 0-15,-7-3 0 0,0 0 0 0,0 0 0 16,0 0 28-16,0 0 14 0,3 0 2 0,-3 0 1 16,0 0-34-16,4-3-11 0,3-1 0 0,-4-2 0 15,-3-3 20-15,4-1-2 0,-1 1-1 0,1-4 0 16,-8 4-17-16,4-3 0 0,0-1 0 0,7 0 0 16,-7 4 55-16,0 0 7 0,0 2 2 0,0 7 0 15,7-3-52-15,-7 3-12 0,4 0 0 0,3 3 0 16,0 0 0-16,4 7 0 0,-4-1 0 0,10 1 0 15,-6 5 0-15,7-2-13 0,-1 3 2 0,4-1 1 0,1 1 10 16,-5 0-12-16,1-4 12 0,-1 7-12 0,1-3 12 16,-4-1 0-16,0 1 0 0,-3-3 0 0,-1-1 0 0,-2 4 0 15,-5 3 0-15,4-1 8 0,-7 1 0 0,0 3 0 16,-3 3 0-16,-4 0 0 0,3 0 0 0,-7-3 1 16,1-3 0-16,-4 0 0 0,0-3-9 0,3-4 0 15,-3-2 9-15,0-7-9 0,0 3 0 0,3-6 0 16,-3 3-12-16,3-6 4 0,1-6 8 0,3-4 12 15,-4-3-2-15,8-2-1 0,-4-1-9 0,3-3-12 16,1 3 2-16,3-3 1 0,3 3 9 0,1 4 0 16,3-1 0-16,-4 0 0 0,4 7 0 0,0-1 0 15,0 1 0-15,-3 3 0 16,3-1-53-16,0 4-9 0,-3 0-2 0,-4 3-614 16,7-6-123-16</inkml:trace>
  <inkml:trace contextRef="#ctx0" brushRef="#br0" timeOffset="48405.86">6784 5364 1728 0,'0'0'38'0,"0"0"8"0,0 0 2 0,0 0 0 0,-7-6-39 0,7 6-9 0,-4-3 0 0,-3 0 0 16,0 0 53-16,7 0 9 0,-10 0 2 0,3-1 0 15,3-2 0-15,-10 3 0 0,7 0 0 0,-4 0 0 16,4 3 0-16,0 0 0 0,0 0 0 0,4 0 0 16,-8-3-17-16,4 3-3 0,7 0-1 0,-7 6 0 15,7-3-18-15,-11 3-3 0,8 1-1 0,-1-1 0 16,4 3-49-16,0 1-11 0,0-1-1 0,0 0-1 16,4 1 14-16,-4-1 3 0,7 1 1 0,0-1 0 15,4-3 23-15,3 1 0 0,-7-4 0 0,3-3 0 16,4 3 0-16,0-6 0 0,4 3 0 0,3-7 0 15,-3 4 0-15,0-3 0 0,-1 0 0 0,-3 0 0 0,0-4 0 16,4 4 0-16,-4 3 0 0,0-4 8 0,-3 1-8 0,7 3 0 16,-8 0 0-16,4-3 0 15,-7-1-60-15,11 4-4 0,-8-3 0 0,-2 3-1 16,2 0-102-16,1 0-20 0,6-1-4 0,-3 1-1 0</inkml:trace>
  <inkml:trace contextRef="#ctx0" brushRef="#br0" timeOffset="48837.57">6590 5976 1497 0,'3'-3'32'0,"8"-10"8"15,7-2 0-15,3-4 4 0,7 0-36 0,4 0-8 0,7-3 0 0,10 0 0 0,-3 0 44 0,7 0 6 16,-4-3 2-16,4-6 0 0,7-4-32 0,7 1-7 16,4-10-1-16,-1-3 0 0,1 6-12 0,-11 4 0 15,3-1 0-15,4 3 0 0,-3 1 0 0,-1 3 0 16,-3-1 0-16,0 1 0 0,-10 3 52 0,-8 3 7 16,0-4 1-16,1 4 1 0,-5 0-46 0,-6 6-15 15,-4 1 8-15,1 5-8 16,-8 0-48-16,0 4-12 0,-7 6-4 0,-3 0 0 15,-1 0-194-15,-6 6-39 0,-4-3-8 0,0 12-2 0</inkml:trace>
  <inkml:trace contextRef="#ctx0" brushRef="#br0" timeOffset="109839.64">20465 3700 615 0,'53'0'26'0,"-1"0"-26"15,5 0 10-15,-1-4-10 0,4 1 12 0,0 3-12 16,0 3 12-16,4 1-4 0,-4-1 0 0,7 3-8 15,-4 0 0-15,8-3 0 0,-1 0 0 0,1 1 0 16,3-4 0-16,0 0 0 0,0-7 0 0,0 7 0 16,7-3 0-16,-3 0 0 0,3 3 0 0,4-3 0 15,-1 3 0-15,1 0 0 0,3 3 0 0,1-3 0 16,-5-3 0-16,1 6 0 0,3-3 0 0,-7-3 0 16,-3 0 0-16,-1 0 0 0,1 0 0 0,-4-1 0 15,-3 4 0-15,3-3 0 0,-4 3 0 0,1 0 0 16,-1 0 0-16,1 3 0 0,0-3 0 0,-8 0 0 15,-3 0 0-15,-4 7-17 0</inkml:trace>
  <inkml:trace contextRef="#ctx0" brushRef="#br0" timeOffset="110039.98">24003 3743 634 0,'-46'4'27'15,"4"-1"-27"-15,-8-3 12 0,5 0-4 0,-5 3 0 0,-3-3 0 16,-7 3-8-16,-3 0-11 0,-4-3 3 0,-4 0 0 15,4 0-1-15,-7-3 0 0,4 3 0 0,-5-3 0 16,1 3 9-16,-3 0-13 0,-1 0 5 0,-3 0 8 16,0 3 0-16,-4 0 0 0,-3 0 0 0,-4 0 0 15,-3 4-9-15,-4-4 9 0,0 0 0 0,-3 0 0 16,3 0-16-16,-3 3 4 0,0-6 1 0</inkml:trace>
  <inkml:trace contextRef="#ctx0" brushRef="#br0" timeOffset="110649.84">19039 3988 770 0,'39'-3'16'0,"-14"3"4"15,0-3-20-15,10 0 0 0,7 3 0 0,8-4 0 16,6-5 11-16,11 3-3 0,4-1 0 0,3 1 0 0,7-3 4 16,4 3 0-16,3-1 0 0,3 4 0 15,5-3 6-15,-1 3 2 0,7-4 0 0,4 4 0 0,0 3-20 0,7-6 0 0,0 6 0 16,3 0-9-16,-3 0 9 0,0 0 0 0,3 0 8 0,1 3-8 16,-4-3 0-16,3-3 0 0,-3 9 0 0,3-6-12 15,-3 0 12-15,4 0 0 0,3 3 10 0,-4-3-10 16,-7 4 0-16,1-4 0 0,-1 0 0 0,-7 3-10 31,-3-3 10-31,-4-3 0 0,-3 3 10 0,-7 0-10 0,-4 0 0 0,-3 0-8 16,-8 3-1-16,1-3 0 0,-11 3 9 0,0-3 12 15,-7-3-2-15,-4 3-1 0,-7 0-9 0,-3 0-9 0,-7 0 9 16,-4 0-13-16,-7 0 13 0,-3 0 0 0,-4 0 0 16,-7 0 10-16,0 0 0 0,-7 0 0 15,0 0 0-15,0 0 0 0,-14 0-26 0,-7-3-6 0,-7-1-1 16,-4 1 0-16,-7-3 6 0,-7 3 1 0,-7 3 0 15,-7-3 0-15,0 0 16 0,-10-4 12 0,-8 4-1 0,0-3-1 16,-3 0-10-16,0-1 0 0,-3 1 0 0,-8 0 0 16,0 3 0-16,-7-7 0 0,-3 10 0 0,-4-6 0 15,0 6 0-15,-3-3 0 0,0 3 0 0,3 0 0 16,-7 0-11-16,4 0 3 0,-4 3 0 0,7-3 0 16,-4 3 8-16,5 0 0 0,2 0 0 0,-3 1 0 15,8-1-9-15,-1 0-7 0,0 3 0 0,4 0-1 16,3 1-15-16,4-4-4 0,3 6 0 15,1-6 0-15,3 4 48 0,3-4 8 0,4 0 3 0,3-3 0 16,4 3-47-16,11-3-10 0,3 0-2 0,3 0 0 16,8 0-1-16,7 0-1 0,3-3 0 0,4 3 0 15,7-3 38-15,3 0 0 0,8 3 0 0,2-7 0 16,8 7 0-16,0 0 21 0</inkml:trace>
  <inkml:trace contextRef="#ctx0" brushRef="#br0" timeOffset="110856.33">20027 3831 529 0,'92'-3'23'0,"0"0"5"0,6 3-28 0,-2-3 0 0,6 3 0 0,0 3 0 15,4-3 11-15,3 0-11 0,1 3 12 0,-1-3-12 16,4 3 24 0,-4-3-1-16,1-3-1 0,3 9 0 0,-4-9-4 0,7 6-1 0,-3 0 0 0,4 1 0 15,3-4-4-15,0 0-1 0,0 0 0 0,0 0 0 16,-8 0 12-16,1 0 3 0,-3 0 0 0,-4-4 0 16,-4 4 3-16,0 0 1 0,-7 0 0 0,-3 4 0 15,0-4-14-15,-7 3-2 0,-4 0-1 0,0-3 0 16,-7 3-14-16,-7-3 0 0,0-3 0 0,-7 0 0 15,-7 3-10-15,-4 0 2 0,-6 3 0 0,-5-3 0 16,-6 3-10-16,-4-3-2 0,-7 0 0 0</inkml:trace>
  <inkml:trace contextRef="#ctx0" brushRef="#br0" timeOffset="187479.25">13794 5653 754 0,'70'-6'21'0,"4"-1"5"16,0-2-26-16,7 0 0 0,1-1 0 0,-1 4 0 15,7-7 36-15,-3 7 1 0,3 0 1 0,0 6 0 16,7-3-18-16,1 6-3 0,-1 0-1 0,4 0 0 16,-1 3-16-16,5 4 0 0,-1-1 8 0,0 1-8 0,1-1 0 0,-1 0 0 15,0-2 0-15,-3 2-9 0,3-3 9 0,-7-3 0 16,4 1-9-16,-3-1 9 0,-5-3-11 16,-3-3 3-16,4-1 0 0,-11 1 0 0,0-3 8 0,-3 0 0 0,-4-4 0 0,-3 1 8 15,-8-7 0-15,-3 10 1 0,-3-3 0 0,-4-4 0 16,-4 1-9-16,-7 2 0 0,4 1 0 0,-11-1 0 15,-3 4-24-15,-11 0 2 0,0 3 1 0</inkml:trace>
  <inkml:trace contextRef="#ctx0" brushRef="#br0" timeOffset="188030.24">13190 5684 1520 0,'0'0'32'0,"0"0"6"0,0 0-30 0,0 0-8 0,0 0 0 0,0 0 0 31,0 0-74-31,7 0-16 0,4 3-3 0,7-3-1 0,-1 4 72 0,8-4 22 0,0 0-11 0,6 0 11 16,1 0 0-16,7 0 0 0,0 0 0 0,3 0 11 15,-3 0-11-15,3 3 0 0,-3-3 0 0,7 0 0 16,7 0 8-16,7 3 0 0,3-3 0 0,4 0 0 16,4 0 23-16,-1-3 4 0,5 0 1 0,2-4 0 15,1 7 3-15,3-6 1 0,4 6 0 0,-1-3 0 16,4 0-9-16,1 3-2 0,-1-3 0 0,0 3 0 16,4 0-9-16,-4-4-1 0,0 4-1 0,4-3 0 15,0 0-18-15,-4 3 10 0,7-3-10 0,-3 0 8 16,-1-3-8-16,5 6 10 0,-1-7-10 0,0 1 10 15,-3 0-2-15,-4 0 0 0,0 2 0 0,1-2 0 16,-5 0-8-16,-3 3 0 0,0 0 0 0,1 0 0 16,-5-4 8-16,4 4 0 0,-3 0 0 0,-4 0 0 15,0 0-8-15,0-4-9 0,0 1 9 0,-3 3-13 16,-1 0 1-16,1-3 1 0,-1 2 0 0</inkml:trace>
  <inkml:trace contextRef="#ctx0" brushRef="#br0" timeOffset="-205547.61">13451 7713 675 0,'0'0'19'0,"0"0"5"0,0 0-24 0,0 0 0 0,0 0 0 0,0 0 0 32,0-6-24-32,-3-4-10 0,-1 4-2 0,4-3 0 0,-3 2 21 0,3 7 4 0,0 0 1 0,-4-6 0 15,4-3 43-15,-3 2 9 0,3 1 2 0,-4 0 0 16,4 0-29-16,-3-1-6 0,3 1-1 0,0 6 0 16,-4-6-8-16,4 6-11 0,0 0 3 0,0-10 0 15,-3 4 8-15,3 6 8 0,0-9-8 0,0 9 11 16,0-7 0-16,0 7 0 0,0 0 0 0,3-6 0 15,4 3-23-15,-3-3-4 0,3 3 0 0,0-1-1 16,0 1 4-16,4 3 1 0,-1 0 0 0,1 0 0 16,3 0-7-16,0 0-1 0,0 0 0 0,0-3 0 15,4 0 35-15,-1-3 6 0,1-4 2 16,0 4 0-16,3 6 16 0,4-3 3 0,-1 12 1 0,4-2 0 16,4-4 3-16,4 3 1 0,2-3 0 0,1-3 0 15,0 3-7-15,-4 4-2 0,8-1 0 0,-5-6 0 16,8 3 2-16,0 0 1 0,7-3 0 0,0 3 0 15,0-3 2-15,3 0 0 0,1 3 0 0,3-3 0 16,3 0-17-16,8 0-3 0,-1 0-1 0,1-3 0 16,3 0 7-16,-4 0 2 0,8 0 0 0,0 0 0 15,-4 3-31-15,3-3 0 0,1 3 0 0,0-4 0 16,6 1 0-16,1-3 0 0,-4 6 0 0,11-6 0 16,3 3 12-16,4-10-3 0,0 4-1 0,3-1 0 15,0 4-8-15,1 3 0 0,-1 0-10 0,0 0 10 16,0-4 0-16,4 4 8 0,0 0 1 0,0-3 0 0,0 3-9 15,0-4 0-15,3 1 0 0,0 3 0 0,-3-3 0 16,4 6-9-16,-5-3 9 0,5 3-13 0,3 3 13 16,-1 0 0-16,5 3 9 0,-1-3-9 0,1 0 0 0,-1 1 0 15,-3-1 0-15,3 0 0 0,-3 0 0 16,4 0 0-16,-4 6 8 0,3-5-8 0,-7 2 0 0,1 0 0 16,-1-3 0-16,1 4 0 0,-1 2 0 0,0 0 0 0,1 4 0 15,2-4 0-15,-2-2 12 0,-4-1-3 16,3-3-1-16,0 6 0 0,-3-2-8 0,0 5 0 0,0 1 0 15,-4-1 0-15,1-5 8 0,-8-1 0 0,0 3 0 0,0-6 0 16,-7 1-8-16,4-1 0 0,-11-3 0 16,4 3 0-16,3-3 15 0,-3 3 1 0,0 0 0 0,3-3 0 15,-4 3 0-15,-2-3 1 0,2 0 0 0,-3 0 0 16,-3 0-17-16,-7 0-12 0,-4-3 1 16,-4 0 1-16,-3 3 18 0,-4-3 4 0,1 3 1 0,-4 0 0 15,-4 0-13-15,1-3 0 0,-5 3 0 0,1 3 0 16,-3-6 0-16,-5 0 0 0,1 3 0 0,-7 0 0 15,-4-4 0-15,-3 4 0 0,-4-3 0 0,-3 0 0 16,-4 0 12-16,-4-3 0 0,1-1 0 0,-4 4 0 16,0 3 0-16,-7 0 0 0,0 0 0 0,0 0 0 15,0 0-12-15,0 3 0 0,0-3 0 0,0 0 0 16,0 0-10-16,0 0 2 0,0 0 0 0,-7 0 0 16,-7 0 8-16,-4 0-12 0,1 0 12 0,-4-3-12 0,-8 3 3 15,1 0 0-15,-4 0 0 0,-3 0 0 16,-4-3 9-16,4 3 0 0,-4 0 0 0,-3 0 0 0,-4-3 0 15,0 3 0-15,-7-3 0 0,4-3 0 0,-8 9 0 0,4-6 0 16,-3 3 0-16,-4 0 0 16,-3 0-20-16,-8-3-4 0,0-1-2 0,-3 1 0 0,4-3 6 0,-1 0 0 15,8-1 1-15,-11 1 0 0,3 3 0 0,4 3 0 0,-11 3 0 0,4-3 0 16,-3-3 19-16,-1 0 0 0,1 0 0 0,-1-4 0 31,0 1-29-31,4-3-3 0,-3 3 0 0,-5 2 0 0,-2-2 32 0,3-6 0 0,-4 5 0 0,-3 4 0 16,3-6 0-16,-3 2 0 0,0 4 0 0,-4-6 0 15,4 3 0-15,-4-4 0 0,4 1-15 0,-4-4 5 16,4 4 10-16,0 3 0 0,3-1 10 0,-3 1-10 16,0 0 0-16,0 0-20 0,-1-1 4 0,-2 4 0 15,-1 0 0-15,4 0 1 0,-8 3 0 0,8-3 0 16,-3 0 15-16,2-1 0 0,1 1 0 0,-4 0 0 16,-3 3 0-16,0 0 0 0,0 6 0 0,-4-2 0 15,4 2-48-15,-1-3-3 0,5 3-1 0,-5-3 0 16,1 4 12-16,3-4 3 0,-3 0 0 0,3-3 0 15,4 6 12-15,0-6 2 0,0 0 1 0,0 7 0 16,-4-4 10-16,0 0 1 0,1 3 1 0,-1-3 0 16,0 3-2-16,0-2 0 0,1 2 0 0,-1 0 0 15,-3-3 12-15,-1 4 0 0,5-4 10 0,-5 3-10 16,5-3-10-16,-1-3-8 0,4 3-2 0,0 0 0 16,3-3 20-16,4 7 0 0,3-4 0 0,1-3 0 0,-1 3 0 15,7-3 0-15,-3 0 8 0,-3-3-8 0,6 6 18 16,-3-3 1-16,-4 3 0 0,8-3 0 0,3 3-9 15,0-3-2-15,0 3 0 0,3 0 0 0,1-3 1 16,3 4 0-16,0 2 0 0,3-3 0 0,1 0-9 0,0 3 0 16,3-6 0-16,0 0 0 0,0 7 8 0,3-7 0 0,1 9 0 0,0-6 0 15,3 0-8 1,3 7 8-16,1-4-8 0,7-3 8 0,-4 3-8 0,4-2 0 0,-1-1-10 0,5 0 10 16,3 3-8-16,-1 0 8 0,5 1 0 0,2-1-9 15,1 0 0-15,7-3 0 0,0 0 0 0</inkml:trace>
  <inkml:trace contextRef="#ctx0" brushRef="#br0" timeOffset="-191929.8">13282 9387 1045 0,'32'-3'44'0,"-4"-3"-36"16,7 3 38-16,4 0 7 16,0 0 2-16,0-1 0 0,0-2-37 0,6 0-7 0,-2 3-2 15,6-4 0-15,4 1-9 0,4 3 0 0,6-3 0 16,-3-1 0-16,0 4 12 0,3 0 0 0,1-3 0 16,-4 3 0-16,3 0 6 0,4 0 2 15,-3-1 0-15,3 1 0 0,4-3-11 0,-1 3-1 0,4 0-8 0,0 0 12 16,-3-1 13-16,-1 1 3 0,1 0 0 0,-1-3 0 15,1 6-4-15,3 0-1 0,0 0 0 0,0 0 0 16,4 0-4-16,3 0-1 0,0 0 0 0,4-3 0 16,7 3 5-16,3-3 1 0,0 0 0 0,0-1 0 15,4 1 3-15,-4-3 1 0,1 3 0 0,-5-3 0 16,5-1-28-16,-5 4 0 0,5 0 0 0,-8 0 0 16,-4 3 0-16,-2 0 0 0,-1-3 0 0,-4 6 0 15,-3-3-22 1,4 0-6-16,-4 3-2 0,-3-3 0 0,-4 0 30 0,0 0-9 0,-7 3 9 0,3-6 0 15,1 3 0-15,-1 3 0 0,4-3 0 0,-7 0 0 16,0 0 0-16,-3 3 0 0,-1-3 8 0,-3 0-8 16,0 3 0-16,0-3 0 0,-4 4 0 0,-3-4-8 15,-11 3 32-15,1 0 6 0,-1 0 2 0,-14 0 0 16,7 0-32-16,-7 0 0 0,1-3 0 0,-5 0 0 16,-3 4 0-16,-3-4 0 0,-1 0 0 0,-6 3 0 15,3-3 0-15,0 3 0 0,-7-3 0 0,0 0 0 16,0 0 0-16,0 0 0 0,0 0 0 0,0 0 0 15,0 0-20-15,0 0-9 0,0 0-3 0,-10 0 0 16,-5 0 32-16,5-3 0 0,-4 3 0 0,-4-3 0 16,0-1 0-16,1 1 0 0,-1 0 0 0,-3-3 0 0,0 3 0 15,-14-7 0-15,6 4 13 0,-6-3-4 16,-4 2-9-16,-3 1 8 0,0 0-8 0,-4 0 8 0,0-4-8 16,-4 4 0-16,1 0 0 0,-4 2-11 0,0 1 1 15,-3 0 0-15,-4 0 0 0,0 0 0 0,-4 3 18 0,4 0 3 16,-3 3 1-16,-1-3 0 0,-3 6-12 0,0-9-14 0,0 9 3 15,-7-6 1-15,0 7 10 0,-7-1 0 0,0 0 8 16,-4 1-8-16,4-1 0 16,-4-3-20-16,4 3 4 0,0-3 1 0,0 0 15 0,3 4-11 15,1-4 11-15,-4 0-10 0,3 3 10 0,0 1-8 0,-6-1 8 0,3 0-8 16,-1 0 8-16,5 1-8 0,-1-1 8 0,1-3-8 16,3 3 0-16,-1 4 0 0,1-4 0 0,0 0 0 15,0 4-17 1,-3 2-3-16,3-2-1 0,-4-1 0 0,0 0 11 0,-3 1 2 0,4-1 1 0,-1-2 0 15,0-1 6-15,4 3 1 0,4-3 0 0,-4-2 0 16,3 2 8-16,0 0 0 0,8-3 0 0,-11 4 0 16,3-1-34-16,1 0-5 15,-4 0-1-15,7 1 0 0,3-1 7 0,4 0 1 16,0-3 0-16,7 0 0 0,4 1 32 0,0-1 0 0,-1 0 0 0,8-3 0 16,-1 3 0-16,8-3 0 0,0 0 0 0,7 0 0 15,-1 0-10-15,1 3 10 0,4-3-8 0</inkml:trace>
  <inkml:trace contextRef="#ctx0" brushRef="#br0" timeOffset="-139811.42">13363 11341 757 0,'0'0'21'15,"0"0"6"-15,0 0-27 0,0 0 0 0,0 0 0 0</inkml:trace>
  <inkml:trace contextRef="#ctx0" brushRef="#br0" timeOffset="-139016.65">13402 11341 770 0,'0'0'16'0,"4"-3"4"15,3 3-20-15,-4 0 0 0,4 0 0 0,0 0 0 16,0 0 11-16,4 0-3 0,-4 0 0 0,7 0 0 16,-3 0 16-16,-1 0 2 0,1 3 1 0,-1-3 0 15,1 0 4-15,3 3 1 0,-3-3 0 0,3 3 0 0,-4 0 29 16,4-3 7-16,1 0 0 0,-1 3 1 0,3-3-4 0,1 0-1 15,0 0 0-15,3 0 0 0,3 0-27 0,5 0-5 16,-1 0-2-16,4 0 0 0,-1 0-16 0,1 0-3 0,7 0-1 0,-4 0 0 16,1 0-10-16,-1 0 0 0,-3 0 0 0,3 0 0 15,4-6 0-15,-1 9-9 0,8-6 9 0,0 3-13 16,0 0 13-16,0 0 8 0,3 0 0 0,-3 0-8 16,7-6 0-16,0 6 0 0,0-7 0 0,0 7 0 15,3 0 0-15,1-3 0 0,-1-3 0 0,4 3 0 16,0 0 0-16,0 0 0 0,0 0 0 0,4-1 0 15,-4 1 0-15,-1 0 0 0,1 3 0 0,0-3 0 16,4 3 0-16,-1-3 0 0,1 0 0 0,3 0 0 16,-7 3 0-16,3-4 0 0,-3 4 0 0,4-3 0 15,-1 3 0-15,4 0 0 0,0-3 0 0,0 3 0 16,1 0 10-16,-5-3-10 0,1 3 8 0,-1 0-8 16,-3 0 0-16,0 0 0 0,0 0 0 0,7 0 0 15,-4 0 0-15,4 0 0 0,1 0 0 0,-1 0 0 16,-8 0 15-16,5 0-3 0,-4 0 0 0,0 0 0 15,3 0 7-15,1 0 1 0,3 0 0 0,-4 0 0 16,-3 0 0-16,0 0 0 0,-3 0 0 0,-1 0 0 16,1 3-20-16,3-3 0 0,3 3 0 0,-3-3 0 15,4 3 0-15,-1-3 0 0,1 4 0 0,-4-8 0 16,3 14 0-16,1-7 0 0,-1 0 0 0,1 3 0 16,-4-6 0-16,7 4 0 0,-7-1 0 0,3-3 0 15,1 3 0-15,-1 3 0 0,-3-6 0 0,4 6 0 16,3-6 0-16,0 3 0 0,0 4 0 0,0-4 0 0,-4 0 0 15,4-3 0-15,-3 0 0 0,-4 0 0 0,3 6 0 16,-3-6 0-16,0 0 0 0,4 3 0 0,-1-3 0 16,-3 0 0-16,4 0 0 0,-1 0 0 0,1 0 0 0,-4 4 0 15,3-1 0-15,-6 0 0 0,10-3 0 0,-7 0 0 16,7-3 0-16,-7 3 0 0,7 0 0 0,-15 0 0 0,8 0 0 16,0 0 0-16,-7 0 0 0,7 0 0 0,0 0 0 15,0 0 0-15,-7-3 0 0,4 3 0 0,-4 0 0 0,-1-4 0 16,1 4 0-16,0 0 0 0,4-3 0 0,-8 3 0 15,4 0 0-15,-7 0 0 0,3 0 0 0,-3 0 0 16,0 0 0-16,3-3 0 0,-3 0 0 0,4 3 0 16,-4 0 0-16,-4 3 0 0,4 0 0 0,-7 0 0 15,-1 1 0-15,-6-4 0 0,0 0 0 16,0 0 0-16,-1 0 10 0,-2 0-2 0,2 0 0 0,5 3 0 16,-5-3 0-16,1 0 0 0,0 0 0 0,-4 3 0 15,0-3-8-15,0 3 0 0,-3-3 0 0,0 0 0 16,0 6 0-16,-8-6 0 0,4 0 0 0,-3 0-11 15,3 0-29-15,0 0-7 16,1-6-1-16,-5 6 0 0,4 0-35 0,4-3-7 0,-4 3-2 0</inkml:trace>
  <inkml:trace contextRef="#ctx0" brushRef="#br0" timeOffset="-138475.5">24377 11306 936 0,'0'0'26'0,"0"0"7"0,0 0-33 0,0 0 0 0,0 0 0 0,3 0 0 16,5 0 0-16,-1 0 0 0,0 3 0 0,0 1 0 15,3-4 26-15,4 0-2 0,1 3 0 0,2-3 0 16,1 3 7-16,-1 0 1 0,5 0 0 0,-1 0 0 16,0 0 25-16,4-3 6 0,3 3 1 0,0-3 0 15,4 4-26-15,3-1-5 0,4 0-1 0,3-3 0 16,-3 3 20-16,3 0 3 0,4 0 1 0,0 0 0 15,3-3-13-15,1 0-3 0,3-3 0 0,3 3 0 16,4 0-26-16,0 0-6 0,4 0 0 0,-1 3-8 16,8-3 8-16,6 0-8 0,-3 0 0 0,4 4 0 15,0-4 0-15,-1 0-14 0,-3 3 2 0,4 0 1 16,0-3-8-16,-1 3-1 0,-3 0-1 0,4 0 0 16,-1 0-6-16,1 1-1 0,0-1 0 0,-4 3 0 15,-4-6-12-15,4 3-4 0,-7-3 0 0,0 0 0 16,1 3 23-16,-5 0 4 0,-3-3 1 0,0 3 0 0,0-3 16 0,0 0 0 15,-4 7 0-15,-6-4 9 0,-1 0-9 16,-3-3 8-16,-4 0-8 0,-6 6 8 0,2-3 0 0,-6 1 0 16,0 2 0-16,-4-3 0 0,0-3-8 15,-3 6-11-15,-4-6 3 0,0 0 0 16,-7 0-7-16,-3 7-1 0,0-7 0 0</inkml:trace>
  <inkml:trace contextRef="#ctx0" brushRef="#br0" timeOffset="-137702.08">24021 11360 1272 0,'0'0'26'0,"0"0"7"0,0 0-33 0,0 0 0 0,0 0 0 0,0 0 0 15,3 0 58-15,11 0 5 0,-10-4 1 0,10 1 0 16,-7 3-48-16,7 0-16 0,0 0 9 0,4 0-9 16,7-3 29-16,-1 3 1 0,-6 0 0 0,10-3 0 15,7 3-30-15,4 0 0 0,3-3 0 0,-3 3 0 16,7 0 0-16,-3 0 0 0,2 0 0 0,5 0 0 16,-1 0 0-16,4 0 0 0,4-3 0 0,-1 3 0 15,0 0 8-15,4 0-8 0,4 0 0 0,3 0 0 16,0 3 22-16,7-3-2 0,4 0 0 0,-1 3 0 0,-3-3 20 15,4 0 3-15,0 3 1 0,-8 0 0 0,8 0-36 16,-11 1-8-16,3 2 0 0,-3-3 0 16,4 3 0-16,-4 1 0 0,-4-1 0 0,-3 0 0 0,-7 0-8 0,-3 1-1 15,-4-4 0-15,-8 3 0 0,5 0-7 16,-8-3-2-16,0 4 0 0,1-1 0 16,-8-3-32-16,0 0-6 0,-7 0-2 0</inkml:trace>
  <inkml:trace contextRef="#ctx0" brushRef="#br0" timeOffset="-136568.6">13501 11460 1384 0,'-7'-6'39'0,"3"-1"9"0,4 7-38 15,-7-6-10-15,7 6 0 0,0 0 0 16,0 0 0-16,0-6 0 0,0 6 0 0,0 0 0 16,4-6-33-16,-1-1-9 0,4 4-2 0,4-3 0 0,-1 3 21 0,1 0 4 0,3-1 1 0,0 1 0 15,4 3 10 1,0 0 8-16,3 0-12 0,0 3 12 0,7-3 0 0,0 0 14 0,8 4-1 16,-1-4 0-16,7 3 8 0,1 3 2 0,6-3 0 15,0 3 0-15,1 1 5 0,3-7 0 0,0 6 1 0,3 3 0 16,4-2-11-16,7-1-2 0,0 0-1 0,7 0 0 15,4-6-6-15,3 10-1 0,4-4 0 0,3-6 0 16,7 6-8-16,4 1 0 0,-4-1 0 0,7-6 0 16,1 3 11-16,2 3-3 0,5-9-8 0,3 6 12 15,3-3-12-15,8 0 0 0,-1 3 0 0,8-3 0 16,3 0 0-16,0 0 14 0,-4-3-4 0,11 0-1 16,-7 3-20-16,7-3-4 0,4 3-1 0,-4-3 0 15,0 3-54 1,-3-3-11-16,0 3-3 0,-1 0 0 0,-3-3 19 0,0 3 3 15,0 0 1-15,-7-3 0 0,4-1 48 0,-1 1 13 0,-3 0 0 0,4 0 0 16,-1-3 0-16,1 6 17 0,3-7-2 0,0 4-1 16,0 0 46-16,0 3 10 0,0-3 2 0,-3 3 0 15,-4-3-24-15,0 3-4 0,-4 0 0 0,1 0-1 16,-8-3-43-16,-3 3 0 0,0 0 0 0,-4-3 0 16,-6 3 28-16,-5-3 6 0,-2-1 2 0,-1 1 0 15,-4 3 12-15,-2-3 4 0,-5-3 0 0,5 3 0 16,-8 0 0-16,3-1 0 0,-3 1 0 0,1 0 0 15,2 0-29-15,1 0-6 0,0 3-1 0,-4-3 0 16,-11 0-16-16,1-1 0 0,-11 1 0 0,3 0 0 16,-3 0 0-16,-3 3 0 0,-4-3 0 0,-4 0 0 15,-3 3 0-15,-7-3 0 0,0 3-8 0,-4-3 8 16,-3-4-11-16,-1 7 1 0,1 0 0 0,0-6 0 16,-4 6-37-16,-3 0-7 0,3 0-2 0,-7 0 0 15,0 0-118-15,0 0-24 0</inkml:trace>
  <inkml:trace contextRef="#ctx0" brushRef="#br0" timeOffset="-134134.97">13564 13094 953 0,'0'0'20'0,"0"0"4"0,-7 3-24 0,4-3 0 0,-4 0 0 0,7 0 0 15,-7 0 50-15,7 0 5 0,0 0 1 0,-7 3 0 16,7-3-26-16,-7 0-5 0,7 0-1 0,-8 3 0 16,8-3-12-16,0 0-4 0,0 0 0 0,0 0 0 15,0 0-8-15,0 0 0 0,0 0 0 0,0 0 0 16,0 0-24-16,0 0-6 0,0 0-2 0,0 0 0 16,0 0-18-16,0 0-4 0,0 0-1 0,0 0 0 15,0 0 31-15,0 0 7 0,0 0 1 0,11 3 0 16,0-3 16-16,3 3 8 0,3-3-8 0,1 0 12 15,7 3-12-15,3-3 8 0,0-3-8 0,4 6 0 16,10 0 13-16,1-3-3 0,9 4-1 0,-2-1 0 16,-1 0-9-16,4 3 0 0,0-3 0 0,4 0 0 15,6 4 0-15,4-1-9 0,7-3 9 0,0 3-13 16,7 1 13-16,4-1 0 0,0-3 0 0,3 3 0 16,0-3 0-16,4 4 0 0,0-4 0 0,-1 3 0 15,1-3 0-15,3 0 0 0,-3 4 0 0,3-4 0 16,0 0 0-16,8-3 0 0,6 0 11 0,-10 0-3 0,7-3 42 15,3 0 9-15,-3 0 1 0,3-4 1 0,-3 1 6 16,7 3 1-16,-4-3 0 0,-3-1 0 0,7 1-39 16,3 0-7-16,-3 3-2 0,-7-4 0 0,4 7 10 0,-8 0 2 15,0 0 0-15,-7 3 0 0,-3 4-20 16,-7-1-3-16,0 0-1 0,-1 4 0 0,-3-4-8 0,4 3 8 0,-4 1-8 16,-3-1 8-16,-8 1-8 0,1-1 0 0,-8 0 0 0,-6 4 0 15,3-4 0-15,0 1 0 0,-11-1 0 16,0 1 0-16,-3-1 0 0,-7 0 0 0,0 4 9 0,-4-4-9 15,-7 1 8-15,1-1-8 0,-5 1 8 16,-2-1-8-16,-8 0-40 16,0 1-12-16,-4 2-2 0</inkml:trace>
  <inkml:trace contextRef="#ctx0" brushRef="#br0" timeOffset="-133424.79">12965 13398 998 0,'-11'-3'20'0,"11"3"7"0,0 0-27 0,-4-4 0 0,4 4 0 0,0 0 0 16,0-6 24-16,0 6-1 0,4-3 0 0,0-6 0 16,10 5-23-16,-4-2-13 0,8 0 1 0,3 3 1 15,0 0 35-15,4-1 6 0,3-2 2 0,0 0 0 16,4 3-10-16,7 0-2 0,0 0 0 0,3-4 0 16,7 7-6-16,4-6-2 0,4 0 0 0,3-1 0 15,0 4 5-15,3 0 1 0,1 0 0 0,3 3 0 16,3-3-3-16,1 3-1 0,6-3 0 0,-2 3 0 15,6 0-14-15,3 0-8 0,1 0 8 0,0 0-13 16,6 0 22-16,5 0 5 0,2 3 1 0,1-3 0 16,0 0 7-16,7 0 2 0,-4 0 0 0,8 0 0 15,-1 0-24-15,4 0-10 0,3 0 1 0,1 0 0 16,-5 0 9-16,8 0 11 0,4 0-3 0,-1 0 0 16,-3-3-8-16,0 3 0 0,-3-3 0 0,3 3 0 15,3-3 0-15,1-1 0 0,-1 4 0 0,-3-3 0 0,3 0 0 16,-3 0 0-16,0 0 0 0,0 0 0 0,-3 0 0 0,-4-1 10 15,3 1-10-15,-7 0 10 0,-3 0 13 0,-4 3 2 16,1-3 1-16,-8 3 0 0,-7 0-5 0,4 0-1 0,-4 3 0 16,0-3 0-16,-3 0-2 0,0 3-1 0,-1-3 0 0,-6 3 0 15,-7 0 10 1,-1-3 1-16,-6 7 1 0,-4-4 0 0,-8 0-29 0,1 0-8 0,0 0-1 0,-10 0 0 16,-5 4 9-16,-2-4 12 0,-8 3-2 0,-3 0-1 31,-1-3-58-31,-6 4-12 0,0-1-3 0</inkml:trace>
  <inkml:trace contextRef="#ctx0" brushRef="#br0" timeOffset="-126085.7">2014 13357 1337 0,'0'0'56'0,"7"6"-44"16,-3 4 41-16,-4-4 9 0,11 6 2 0,-1 1 0 15,1 3-52-15,3 2-12 0,0 8 0 0,7-5 0 16,-7 5 0-16,7-1 0 0,-7 3 0 0,8-3 0 16,-8 6 0-16,3-2 0 0,-3 2 0 0,1 0 0 15,2-3 0-15,-10 1 0 0,11-7 0 0,-7 3 0 16,-8-3-100-16,8 0-22 16</inkml:trace>
  <inkml:trace contextRef="#ctx0" brushRef="#br0" timeOffset="-125739.55">2000 13489 1792 0,'-14'-22'51'0,"4"0"10"16,-8 3-49-16,7 6-12 0,4-2 0 0,-3 2 0 15,10-3 53-15,-11 1 8 0,11-4 2 0,0 3 0 16,0 4-50-16,0 2-13 0,0 4 0 0,0 0 0 15,4-4 56-15,-4 1 5 0,7-4 2 0,3 1 0 16,-3-1-50-16,11 4-13 0,-7-4 0 0,3 4 0 16,7-4 30-16,-7 1 1 0,11-4 0 0,-4 7 0 0,0 3-21 0,-3 2-10 0,-1 8 10 0,1-4-10 31,0 3 8-31,-1 0-8 0,1-3 0 0,-4 3 9 16,-4-3-38-16,1 3-8 0,0 0-2 0,3 0 0 0,-14 10 39 0,10-1 0 0,1 7 0 15,-11-3 0-15,3-4 0 0,5 1 0 16,-8-4 0-16,0 4 0 0,0 0 0 15,0-1 0-15,-8 7 0 0,5 0 0 0,-4-4-15 0,7 7 5 0,-4-6 1 0,-6 3 0 16,10 3-88 0,-11-7-18-16,8 4-3 0,-4-3-1 15,3 0-68-15,4-7-13 0</inkml:trace>
  <inkml:trace contextRef="#ctx0" brushRef="#br0" timeOffset="-125360.89">2424 13081 1698 0,'0'0'72'0,"0"0"-58"16,0 0 66-16,0 0 14 0,0 0 2 0,7-3 1 15,-4 0-26-15,4 3-6 0,4 0-1 0,-8 0 0 16,8 0-51-16,-1 6-13 0,1-3 0 0,3 7 0 15,7-1 0-15,-7 3 0 0,1 4 0 0,6-3 0 16,-11 2 28-16,12 4 2 0,-8-3 1 0,-4-4 0 16,1 1-50-16,-4-4-9 0,0-2-3 0,3-1 0 15,-10 3 31-15,11 1 0 0,-11 2 0 0,0-2 0 16,0-1 0-16,0 0 0 0,0-2 0 0,0-7 0 0,0 0 0 16,0 0 0-16,0 0 0 0,-7 3 0 15,7-3-33-15,0 0-1 0,-4-3 0 0,-3-4 0 0,4 4 16 0,3 3 3 0,-14-3 1 16,14 0 0-1,-11-6 29-15,11-1 5 0,-7-2 2 0,4-1 0 0,3 4 2 16,0-4 1-16,0 1 0 0,3 2 0 0,4 1-25 0,-7-1-9 0,11 4 0 0,-11 0 0 16,7-4-2-16,0 1 0 0,3 0 0 0</inkml:trace>
  <inkml:trace contextRef="#ctx0" brushRef="#br0" timeOffset="-125070.89">2826 12921 1958 0,'0'0'87'0,"0"0"17"0,0 0-83 0,0 0-21 0,0 0 0 0,0 0 0 16,0 0 107-16,0 0 17 0,0 0 3 0,0 0 1 16,0 0-103-16,-7 0-25 0,3 3 0 0,4 0 0 15,-7 7 0-15,7-4 0 0,-3 7 0 0,6-1 0 16,-3 1 0-16,7 2 0 0,-3 4 0 0,-4-6 0 16,10-1 0-16,1 1-20 0,-1-1 3 0,1 1 1 15,0-7 0-15,-4 0 1 0,3 1 0 0,1-7 0 16,-4 0 6-16,7-3 1 0,-3-1 0 0,-8-2 0 0,4 0 8 0,4-4 8 15,-4-2-8-15,0 2 11 0,-4-5-11 0,4 2 10 16,-7-2-10-16,0 2 10 0,0 4-10 0,0-4 0 16,-7 1 9-16,4 5-9 0,-4-2 22 0,0 3 0 15,0-1 0-15,-4 1 0 0,-3 0-6 0,7 3 0 16,0 0-1-16,-4-1 0 16,1 1-45-16,-4 3-9 0,3 0-1 0,4 3-665 15,-4 1-133-15</inkml:trace>
  <inkml:trace contextRef="#ctx0" brushRef="#br0" timeOffset="-124540.45">3062 12742 2210 0,'0'-3'63'0,"0"3"13"0,0 0-61 0,0 0-15 0,-3-6 0 0,3 6 0 15,0 0 67-15,-7 0 10 0,7 0 3 0,-4 0 0 16,-3 3-40-16,3 3-8 0,4 1-2 0,-7 2 0 16,4 4-48-16,6-1-10 0,-10 1-1 0,7-1-1 0,0 1 30 0,7 2 0 15,-7-2 13-15,7-1-4 16,-7 1-9-16,4 0-11 0,3-1 3 0,-3-6 0 16,3-2 8-16,-7-4 0 0,3-4 0 0,4 1 0 15,0-3-53-15,0 0-9 0,-7-1-2 0,11-2 0 0,-1-4 52 0,-10 4 12 16,4 0 0-16,0-1 0 0,3 1 0 0,-7-4 0 15,0-2 0-15,0 5 0 0,-7 1 0 0,3 3 0 16,4 6 0-16,-4-7 0 0,4 1 48 0,0 6 13 16,0 0 3-16,0 0 0 0,0-6-28 0,0 6-4 15,0 0-2-15,0 0 0 16,0 0-48-16,0 0-10 0,0 0-1 0,0 3-1 16,15 0-27-16,-12 3-6 0,8 1-1 0,3 2 0 0,3 0 41 0,-2 1 8 15,-1-4 2-15,3 3 0 16,-6 1-20-16,3 2-4 0,0 4-1 0,0 0 0 0,-3-1 20 0,-1 4 4 15,1-3 1-15,-4 3 0 0,-3 0 47 0,-1 3 10 0,-3 3 1 16,0 0 1-16,7 0-22 0,-17 0-5 0,6-3-1 0,-7 9 0 16,1-6-18-16,-8 3 0 0,1 4 0 0,6-10 0 15,-3-7 0-15,-7 1 0 0,7 0 0 0,3-4 0 16,-7-9 21-16,4 1 1 0,4-1 0 0,-1 0 0 16,8 3-35-16,3-6-7 0,-15-6-2 0,8 0 0 15,4-4-17 1,-4 1-3-16,3-4-1 0,4 1 0 0,0-1-85 0,0-3-16 15,11 1-4-15,-11-1-1 0</inkml:trace>
  <inkml:trace contextRef="#ctx0" brushRef="#br0" timeOffset="-123726.5">3563 12542 1666 0,'-3'22'36'0,"3"-22"8"0,-8-10 2 0,5 4 2 16,-4-3-39-16,7 9-9 0,0 0 0 0,0 0 0 16,-4-4 82-16,4 4 14 0,0 0 4 0,0 0 0 0,0 0-34 0,0 0-6 15,0 0-2-15,0 0 0 0,0 0-6 0,0 0 0 16,0 0-1-16,0 0 0 0,11-3-41 0,-8 3-10 0,5 3 0 15,2 7 0-15,4-1 0 0,-3 1 0 0,-8 2 0 0,8 4 0 16,0 3 0-16,-1-1 0 0,1 1 0 0,-8 0 0 16,1-6 0-16,-1 2 0 0,-3 1 0 0,-3 0 0 15,3-4-16-15,-4-2-4 0,1-1-2 0,3 0 0 32,-11 1-16-32,11-7-3 0,-10 0-1 0,2-3 0 0,1 0 34 0,0-3 8 0,4 0 0 0,-4 0 0 15,3-4 0-15,-3 1 14 0,4-3-3 0,-1-1-1 16,-3-2-10-16,4-1-14 0,3-2 3 0,-8-1 1 15,8 0 61-15,0 1 12 0,0 2 2 0,8-3 1 16,-8 1-54-16,3 2-12 0,4 4 0 0,-3-4 0 16,6 1 0-16,1 2 0 0,-1 4 0 0,1-3 0 15,3-1-54-15,0 1-8 0,0-4-2 16,4 4 0-16,-4 2-51 0,0 1-10 0,4-3-3 0,-4 3 0 16,0-7 37-16,4 4 7 0,-4 2 2 0,0 1 0 15,0-6 8-15,-3 2 2 0,-1-2 0 0,4 5 0 16,-10 1 87-16,3-3 17 0,0 2 4 0,-7 1 1 0,11 6 79 0,-11 0 16 15,0 0 4-15,0 0 0 0,-11 0-22 0,11 0-4 16,0-6-1-16,-11 12 0 0,11-6-6 0,-3 6-2 16,-1-6 0-16,1 7 0 0,-1-7-68 0,-6 9-13 15,3-3-4-15,3 7 0 0,-3 3-4 0,7-4 0 16,0 4-1-16,0-4 0 0,7 4-11 0,-3 3 0 16,-4-4 0-16,7 4 0 15,-4-3 0-15,4-4 0 0,0 1 0 0,4-4 0 16,-4 1 0-16,4-4 0 0,-4 0 0 0,0-2 0 15,3-1-49-15,1-6-12 0,-8 3-3 0,4-7 0 16,0 1 52-16,4-3 12 0,-4-4 0 0,-3 0 0 0,3-2 0 16,-7-1 0-16,3 0 0 0,4 1 0 0,-7 5 48 0,0-2 13 0,0-1 3 15,-7 1 0-15,7-4-52 0,-3 0-12 16,-4 10 0-16,-4-6 0 0,-3-1 116 0,3 13-52 0,-3-9 0 16,4 2-52-16,-4 7-12 0,3 0 0 0,0 0 0 15,8 0 21-15,-1 0 2 0,1 0 0 0,3 0 0 16,0 0-37-16,3 7-7 0,1 2-2 0,3 4 0 15,0-7-33 1,4 0-6-16,3 4-2 0,-4-4 0 0,4-6-51 0,7 6-10 0,-10-6-3 16,3 0 0-16,11-6-51 0,-7 0-10 0,6-1-3 15,1 1 0-15</inkml:trace>
  <inkml:trace contextRef="#ctx0" brushRef="#br0" timeOffset="-123157.45">4195 12134 1580 0,'0'0'67'15,"0"0"-54"1,-4 0 92-16,4 0 19 0,0 0 3 0,0 0 1 0,0 0-16 0,0 0-4 16,0 0 0-16,0 0 0 0,0 0-42 15,0 0-9-15,0 0-1 0,0 0-1 0,0 0-21 0,4 6-4 16,3-3-1-16,3 10 0 0,1 0-29 0,-1-4 0 0,4 10 0 0,-3-10 0 16,3-3 0-16,-3 7 0 0,-1-4 0 0,1 4 0 15,-4-1 0-15,0-2 0 0,4-4 0 0,-8-6 0 16,4-6 0-16,-7 6 0 0,0 0 0 0,4-6 0 15,3 2 0-15,-7 4 0 0,0 0 0 0,0 0 0 16,3-12 0-16,-3-1 0 0,4-9 0 0,3 7 0 16,-7-4 0-16,0 3 0 0,0 4 0 0,3-4 0 15,-3 10 0-15,0 0 0 0,0 6 0 16,0 0 0-16,0 0-45 0,7-7-15 16,-7 7-4-16,8 0 0 0,-1 13 52 0,3-7 12 0,1 3 0 0,-8-2 0 15,8-1 0-15,-4 7 0 0,7-4 0 0,-10 3 0 16,6-5-105-16,1-7-19 0,-1 0-3 0,1 3-1 15,-1-3 52-15,5 6 9 0,-5-6 3 0,-6 0 0 16,6-9 51-16,-3 2 13 0,-3-5 0 0,6 3 0 16,-10-4 0-16,11 7 0 0,-11-1 0 0,4-2 0 15,-1 3 100-15,-3 0 22 0,0 6 5 0,0-13 1 0,4 10-43 0,-4-10-8 16,3 13-1-16,-3 0-1 0,4-6-75 0,3 0 0 16,-4 6-12-16,4 0 1 0,4 6 25 0,-1 0 5 15,5-6 1-15,-5 0 0 16,1 7-46-16,3-1-9 0,-4-3-1 0,1 3-1 15,3 1-111-15,-3-1-21 0,-4 0-5 0</inkml:trace>
  <inkml:trace contextRef="#ctx0" brushRef="#br0" timeOffset="-122679.9">4900 11918 2067 0,'0'0'87'0,"0"0"-70"0,0 0-17 0,0 0 0 15,0 0 53-15,0 0 7 0,0 0 2 16,4 0 0-16,6 0-48 0,-3 0-14 0,0 3 0 0,0 3 8 16,4 7-8-16,0-7 0 0,-8 0 0 0,1-3 0 15,3 4 0-15,3-1 0 0,1 0 0 0,-11-6 0 16,3 6 0-16,-3-6 0 0,4 4 0 0,-4-4 0 16,0 0 52-16,3 0 10 0,1-4 2 0,-1-2 0 15,1 0-52-15,-1 0-12 0,1-4 0 0,3 4 0 0,-7 0 0 16,4-1 0-16,3 1 0 0,-7-3 0 0,0 2 0 15,0 7 0-15,0 0 0 0,3-6 0 0,-3 6 0 0,0 0-18 16,7-6 4-16,-7 6 1 0,7 0 3 0,4 0 1 16,-1 6 0-16,-2-6 0 0,2 6-6 0,4-6-1 15,-7 7 0-15,0-7 0 16,4 0-12-16,0 0-4 0,-1 0 0 0,-3 0 0 16,0 0-5-16,-7 0-2 0,11-7 0 0,-1 7 0 0,-3-6 24 0,-7 6 5 15,0 0 1-15,7-6 0 16,1 0 9-16,-5-4 11 0,1 4-3 0,3-7 0 15,-7 4 16-15,3 3 4 0,1-7 0 0,-4 7 0 0,3-4-8 0,-3 4-2 16,0 6 0-16,0 0 0 16,0 0 27-16,0 0 6 0,0 0 1 0,0 0 0 15,0 0-38-15,0 0-14 0,0 0 11 0,7 6-11 0,4-6 0 0,-4 10 8 16,3-4-8-16,-10 7 0 0,8-7 0 0,-5-6-15 0,1 9 3 16,-4-9 1-1,0 0-29-15,10 0-5 0,-10 0-2 0,0 0 0 16,0 0-65-16,0 0-12 0,0 0-4 0</inkml:trace>
  <inkml:trace contextRef="#ctx0" brushRef="#br0" timeOffset="-122514.99">5387 11695 2030 0,'11'-34'57'0,"-4"27"14"0,0-5-57 0,-7 2-14 0,3 4 0 0,4 0 0 16,-7 0 105-16,4 6 19 0,-1 0 3 0,4 0 1 16,0 0-52-16,-3 6-9 0,6 6-3 0,-6-2 0 15,3 2-72-15,4 1-16 0,3-4-2 0,-4 4-1 0,-3 2 3 0,4 4 0 16,-4-3 0-16,4 3 0 15,-1-4-43-15,-3-8-8 0,0 5-1 0,4-2-1 16,-8-4-92-16,1 0-19 0,-1 0-3 0</inkml:trace>
  <inkml:trace contextRef="#ctx0" brushRef="#br0" timeOffset="-122375.8">5493 11570 2419 0,'-7'-7'53'0,"-4"1"11"0,-3-3 3 0,0-1 1 16,0 1-55-16,3 3-13 0,4-1 0 0,4 1 0 15,-8 3 30-15,4 0 3 0,7 3 1 0,0 0 0 16,0 0-46-16,0 0-10 0,-4 3-2 0,4-3 0 16,0 0-193-16,0 0-39 0,0 0-8 0</inkml:trace>
  <inkml:trace contextRef="#ctx0" brushRef="#br0" timeOffset="-121775.34">5528 11488 1728 0,'0'0'38'0,"0"0"8"0,0 0 2 0,0 0 0 0,11 0-39 0,-11 0-9 0,7 0 0 0,-7 0 0 0,3 6 104 0,4-6 20 0,0 0 3 0,4 0 1 15,-8 7-74-15,4-7-14 0,1 6-4 0,-5-6 0 16,4 6-26-16,0-6-10 0,0 3 0 0,0 4 9 16,4-7-9-16,-1 0 0 0,-6 0 0 0,3 0 0 15,4 0-9-15,-4 0 9 0,0-10 0 0,3 4 0 16,-3 0 17-16,-3-1 11 0,3-2 1 0,-4-4 1 16,1 4-30-16,0 0-15 0,3-1 2 0,-7 4 0 15,0 0 21-15,0-1 4 0,0 4 0 0,0 3 1 16,0 0 26-16,0 0 5 0,0 0 0 0,0 0 1 15,7 7-21-15,-7 2-4 0,7 0 0 0,-11 1-1 16,8-4-67-16,-1-3-12 0,4 10-4 16,-3-7 0-16,-4-6 35 0,0 3 6 0,0-3 2 0,0 0 0 15,0 0-12-15,17 0-3 0,-17 0 0 0,4 0 0 0,7-3 16 16,-4-3 4-16,0-1 0 0,3 1 0 16,-6-3 16-16,3-4 11 0,0 1-2 0,-7-4 0 0,3 3-9 0,-3-2 0 15,0 2 0-15,0 1 0 16,0-4 0-16,-3 10 0 0,3-10 0 0,0 10 0 15,0 0 53-15,0 6 9 0,0 0 2 0,0 0 0 16,0 0-52-16,0 0-12 0,0 0 0 0,0 0 0 16,14 0 0-16,-3 6 0 0,6 0 0 0,-10 0 0 15,7 4-11-15,1-4-5 0,2 7 0 0,-3-4-1 16,7 4-24-16,-6 2-5 0,2 4-1 0,4-3 0 0,-7-4 38 0,4 10 9 16,-4 0 0-16,4 3 0 0,-8-3 19 15,1 6 5-15,-4 1 2 0,0-7 0 16,4 6-42-16,-8 3-8 0,1-9-1 0,-1 6-1 0,-3 1 49 15,-3-8 9-15,6 5 3 0,-3-11 0 0,-3 1-27 0,-4-4-8 0,7-5 0 0,-11-1 0 16,4-3 12 0,0-3 0-16,3-3-1 0,-6 0 0 0,6-3 11 0,1-1 2 15,-8-2 1-15,8-1 0 0,-4-2 17 0,3-1 3 0,4-2 1 16,0-1 0-16,0 0-29 0,4 1-5 0,-1-1-2 16,1 0 0-16,3 1-10 0,0 2 0 0,0 4 0 0,3-4 0 15,-6 1 0-15,3-1 0 0,0 1 0 16,4 2 0-16,-11-2-12 0,7 5-4 0,-4 1 0 0,1 3-1 15,3-3-116-15,-4 6-23 0,1-7-5 0</inkml:trace>
  <inkml:trace contextRef="#ctx0" brushRef="#br0" timeOffset="-120855.59">2970 14853 1609 0,'0'0'35'16,"0"0"7"-16,0 0 2 0,0 0 2 0,0 0-37 0,0 0-9 0,0 0 0 0,0 0 0 15,7-7 28-15,-7 1 4 0,0 0 1 0,11-4 0 16,-7 1 47-16,6-4 8 0,1 1 3 0,-8-1 0 0,8 1-43 0,-1 2-9 15,5-2-2-15,-8-1 0 0,3 4-1 0,4-1-1 16,-3 1 0-16,7 0 0 0,-11 5-5 0,7-2-1 16,0 0 0-16,3 3 0 15,5 0-46-15,-8 3-10 0,7 0-1 0,-4 3-1 16,1 0-5-16,0 3-1 0,-1 0 0 0,1 1 0 0,0-1 35 0,-8 3 0 16,-3 1 0-16,4-1 0 0,-4 4 0 0,-3-1 0 15,-4 7 0-15,0 0 0 0,0 0 0 0,-4 0 0 16,-3 3 0-16,3-1 0 0,-6 1 0 0,6-3 0 15,-13 3 10-15,6-3-2 0,4 0-21 0,-4 0-4 16,-6-4-1-16,3 1 0 0,3-3 0 0,8-1 0 16,-15 1 0-16,11-4 0 15,-4-3-15-15,1 1-3 0,-1-1-1 0,1-3-559 0,-1 3-111 16</inkml:trace>
  <inkml:trace contextRef="#ctx0" brushRef="#br0" timeOffset="-120663.85">3164 14824 1728 0,'0'0'38'0,"0"-6"8"0,0 0 2 0,0 0 0 0,0 6-39 0,0-7-9 0,0 7 0 0,0 0 0 15,0 0 53-15,0 0 9 0,0 0 2 0,0 0 0 16,0 0 0-16,0 0 0 0,0 0 0 0,0 3 0 16,11 1-52-16,-7 2-12 0,3 0 0 0,0 0 0 15,0 7 0-15,7-7 0 0,-7 4 0 0,7-4 0 16,-3 0-100-16,-1 0-22 0,4 1-5 0,-10-1-717 15</inkml:trace>
  <inkml:trace contextRef="#ctx0" brushRef="#br0" timeOffset="-119736.91">3605 14555 1684 0,'0'0'37'0,"0"0"8"0,0 0 2 0,0 0 0 0,0 0-38 0,0 0-9 15,0 0 0-15,0 0 0 0,0 6 110 0,0 3 20 16,0-2 4-16,0 5 1 0,-7 1-73 0,4-4-14 15,3 4-4-15,0-1 0 0,-7 1-15 0,3-1-3 16,4 1-1-16,0-1 0 0,0-2-25 0,0-1 0 16,0 1 0-16,4-4 0 0,3 3-10 0,-7-2 10 0,3-4-13 15,4 0 5-15,-7 0 8 0,7-3 0 16,1 0 8-16,2-3-8 0,-6 0 9 0,6 0-9 0,1-7 12 0,-1 1-12 16,1-1 0-16,0-2 0 15,-4-1 0-15,0 4 0 0,3-1 36 0,1 1 1 16,-11 0 0-16,7 2 0 0,-4-2-8 0,-3 3-1 0,0 6-1 15,0 0 0-15,0 0-27 0,0 0 0 0,0 0 0 0,4-10 0 16,-4 1 0-16,0 9-9 0,0 0 0 0,3 3 0 31,5-3-37-31,2 3-7 0,-6 7-2 0,6-4 0 0,1 0 36 0,-8-3 7 0,15 0 2 16,-11-3 0-16,4 3-35 16,-1-9-7-16,1-6-2 0,-1 2 0 0,1 1 28 0,0-1 6 0,-4-2 0 0,0-7 1 15,3 3 31-15,1-6 5 0,-11-3 2 0,3-3 0 16,-3 0-19-16,0-3 0 0,0-1 0 0,-3 1 0 15,3 3 0-15,-11 3 0 0,-3-1 0 0,4 5 0 16,-1-1 0-16,-10 0 0 0,7 0 0 0,-8 0 0 16,8 3 55-16,-10 0 7 0,6 3 2 0,-3 1 0 0,3 5 0 15,1-2 0-15,-1 6 0 0,7-1 0 0,4 4 0 16,-3 3 0-16,3 0 0 0,-4 3 0 16,4 4-52-16,7-1-12 0,-7 0 0 0,7 3 0 15,0 4-48-15,0 3-13 0,7-1-3 0,0 4 0 16,4-3 52-16,3 3 12 0,7-4 0 0,-7 4 0 15,7-3 0-15,-3 3 0 0,10-4 0 0,-3 4 0 16,-4-3 0-16,4 0 0 0,-1-4 0 0,-2 4 0 16,2-4 0-16,-13 1 0 0,3-4 0 0,0 1 0 15,-3-1-54-15,-4-3-8 0,3-3-2 0,-3 4 0 16,-7-7-12-16,0 0-4 0,0 0 0 0,0 0 0 16,0 0-25-16,0 0-6 0,0 0-1 0,0 0 0 15,0 0 39-15,0 0 7 0,0 0 2 0,0 0 0 16,-7-3 144-16,7-1 30 0,0 1 6 0,-10-3 0 0,10 0-32 0,-7-1-8 0,7 1 0 0,0-3-1 31,-4-1-55-31,4 1-10 0,4 0-2 0,-4-4-8 0,0 1 0 0,7 2 0 0,-4-6-12 0,1 4 3 16,3-1 9-16,3 4 0 0,1-4 0 0,-11 1 0 15,11 2 0-15,-4 4 0 0,0-6 0 0,-4 2 0 16,4 1 0-16,4-1 0 0,-11 4 0 0,0 6 0 16,0 0 37-16,0 0 7 0,0 0 0 0,0 0 1 15,0 0-21-15,7 3-4 0,0 0 0 0,3 1-1 16,-6 2-19-16,3-3 0 0,0 6 0 0,-3-2 0 15,3 5 0-15,0-6 0 0,3 4 0 0,-6-1 0 16,6 1-48-16,1-4-12 0,-7 0-4 16,3-3 0-16,0 0 52 0,-7-3 12 0,7 0 0 0,3 0 0 15,-10 0-42-15,0-3-6 0,11-3 0 0,-11 0-1 16,3 0 27-16,-3-4 6 0,0 1 0 0,0-1 1 16,0 7 15-16,0 3 0 0,0 0 0 0,-3-9 0 15,3 6 100-15,-7-4 22 0,7 1 5 0,0 6 1 16,0 0-52-16,0 0-9 0,0 0-3 0,0 0 0 15,0 0-51-15,0 0-13 0,0 0 0 0,0 0 0 16,7 0 0-16,3-3 0 0,1 6 0 0,3-3 0 16,-3 3-100-16,6 0-22 0,1 0-5 0,0 1-1 15,-1-4-102-15,1 0-21 0</inkml:trace>
  <inkml:trace contextRef="#ctx0" brushRef="#br0" timeOffset="-119286.95">4851 13432 2263 0,'-11'-3'47'0,"11"3"12"0,-10-3-47 0,2 3-12 0,5-3 0 0,-4 0 0 15,0-1 114-15,7 4 21 0,-7 0 4 0,3 0 1 16,-6 0-61-16,3 4-12 0,0-1-3 0,-4 3 0 16,0 3 0-16,1 4 0 0,-1 3 0 0,-3-1 0 15,4 4-51-15,2 0-13 0,1 3 0 0,-3 0 0 16,10 0-48-16,0-3-13 0,0-1-3 0,3 1 0 16,4 0 72-16,0 0 15 0,4-3 2 15,7-1 1-15,6 10-42 0,1-9-8 0,-11-10-1 0,-3-3-1 16,3 1-7-16,4-4-2 0,-8 3 0 0,8-3 0 15,-1 0 5-15,-6-3 1 0,3-1 0 0,0 1 0 16,0 0 29-16,-3 0 0 0,-1 3 0 0,1 0 0 16,0 3 0-16,-4-3 0 0,0 3 0 0,0 0 0 15,-7 4 0-15,0-1 0 0,0 3 0 0,-7 1 0 16,3 2 0-16,-3 1 0 0,-3 3 0 0,3-4 0 16,-4 7 0-16,-3-3 0 0,3-1 0 0,-6 1 0 15,6-4 0-15,0 4 0 0,4-6 0 0,-3-1 0 16,3 0-57-16,0-6-6 0,0 4-1 0,7-7 0 15,0 0-102-15,-4-7-21 0,4-2-4 0</inkml:trace>
  <inkml:trace contextRef="#ctx0" brushRef="#br0" timeOffset="-117903.73">5263 13078 1850 0,'0'0'82'0,"0"3"17"15,-10 0-79-15,6 0-20 0,1 0 0 0,-4 4 0 16,7-7 79-16,0 3 12 0,0-3 2 0,0 6 1 16,-7-3-24-16,7 7-5 0,0-4-1 0,0 0 0 15,0 4-8-15,7-1-1 0,-7 0-1 0,7 7 0 16,-4 0-39-16,8 6-15 0,-1 0 11 0,1 0-11 15,-4 0 0-15,4-1 0 0,-1 1 0 0,4 0 0 16,-3 0 8-16,3 0-8 0,-7 0 11 0,7-3-11 16,4 0 0-16,-15 0 0 0,8-4 0 0,0-5 0 15,-8-1-96-15,8 1-25 0,-11-4-6 0,7-3-1 16,-7-3 52-16,0 0 9 0,0 0 3 0,0 0 0 16,-7 0-52-16,-7 0-9 0,3 0-3 0,0-3 0 15,-3 0 86-15,4-4 17 0,-4 1 3 0,3 0 1 0,0 0 77 16,-6-4 15-16,10 4 3 0,-4-3 1 15,-3-1 46-15,3 4 10 0,4 0 1 0,4-1 1 0,-4 4-53 16,3-3-10-16,4 0-2 0,-3-1-1 0,3 1-51 0,0 0-16 0,3 0 8 16,1-4-8-16,3 4 0 15,-4 0 0-15,4-4 0 0,-3 1 0 0,10-1 0 0,-7 1 0 16,4 0 0-16,-4-4 0 0,3 0 0 0,1 4 0 0,0 0 0 16,-1 2 0-16,1-2 0 0,-1 3 0 0,1-1 0 15,3 1 0-15,-3 3 0 0,3 0 0 0,-4 0 0 16,4 3 0-16,1 0 52 0,-1 3 9 0,3 0 3 15,-3 0 0-15,4 0-52 0,-7 0-12 0,6 1 0 16,-6 2 0-16,3 0-48 0,-7 4-13 16,4-1-3-16,-1 0 0 0,-6 4 64 0,-4-1 0 0,0 4 0 0,0-3 10 15,0 5-24-15,0-2-5 0,-4 0-1 0,-6-1 0 16,6-2-24-16,-3 0-6 0,0-4-1 16,3 0 0-16,1 1 41 0,3-7 10 0,0-3 0 0,0 0 0 15,0 0 0-15,0 0 0 0,0 0 0 0,0-9 0 16,0-1 0-16,0-2 0 0,0-4 0 0,0 0 0 15,0 1 0-15,0-4 0 0,0 3 0 0,3-3 0 16,1 4 28-16,3-4 8 0,0 3 2 0,-3 0 0 16,6 1-28-16,-6-1-10 0,3 7 0 0,0-4 9 15,0 1 11-15,3-1 3 0,-10 4 0 0,11 2 0 16,-11-2-23-16,7 3 0 0,-3-1 0 0,-1 1 0 16,-3 6 0-16,0 0 0 0,4 0 0 0,3 3 0 15,-4 0 56-15,4 4 6 0,-3 2 2 0,3 0 0 16,0-2-52-16,-4 2-12 0,5 1 0 0,-1-1 0 0,-4 0 0 15,4 1 0-15,0-1 0 0,-3 1 0 16,3-1-48-16,-4-3-13 0,4 1-3 0,0-4 0 16,-7 0 52-16,4 0 12 0,3-3 0 0,-3 0 0 15,-1-3 0-15,4-3 0 0,-3-1 0 0,3 1 0 0,-7 0-23 16,0 6-1-16,0-3-1 0,0 3 0 0,0-7 40 0,0-2 8 0,0 3 1 16,0-1 1-16,0 7 31 0,0-6 7 0,0-3 1 0,0 9 0 15,0 0-52-15,0 0-12 0,0 0 0 0,0 0 0 16,0 0 54-16,0 0 8 0,0 6 2 0,0 0 0 15,7 0-103-15,-4 1-20 16,4-4-4-16,0 3-1 0,4-3 0 16,-7 4 0-16,6-1 0 0,1-3 0 0,-1 0-2 15,1 0-1-15,-4-3 0 0,0-3 0 0,4 0 5 16,-1-3 1-16,-3 3 0 0,0-4 0 0,4-2 49 0,-1 3 12 0,-6-4 0 0,3 1 0 16,0-4 0-16,0 1 0 0,0-4 0 0,-3 0 0 15,-1 4-16-15,-3 2 0 0,7 1 0 0,-7 0 0 16,0 2 60-16,0 7 12 0,0-6 3 0,0 6 0 15,0 0 13-15,0 0 2 0,0 0 1 0,0 0 0 16,0 0-52-16,0 3-11 0,4 7-1 0,-1-1-1 16,4-3-10-16,0 4 0 0,0-1 0 0,4 0 0 15,-4 1-49-15,4-4-12 0,3 0-3 0,-7-2 0 16,3-1 0-16,1 0 0 0,-4-3 0 0,4 0 0 16,-1 0 52-16,1-6 12 0,-4 2 0 0,4-5 0 15,-1 0 0-15,-3-4 0 0,7 1 0 0,-10-4 0 16,6-6 0-16,-3 0 0 0,0-3 0 0,1-3 0 0,-8 3 0 15,10 0 0-15,-10-1 0 0,0 1 0 16,0 3 0-16,0 4 0 0,0-4 0 0,0 3 0 16,-10 0 100-16,2 0 22 0,1 0 5 0,-7 1 1 15,7-1-52-15,-7 3-9 0,7-3-3 0,0 7 0 0,0-1 0 16,0 4 0-16,0 2 0 0,7 7 0 0,0 0-52 0,0 0-12 0,0 0 0 0,0 7 0 31,0-1-50-31,0 3-10 0,0 7-3 0,3 0 0 0,1-1 51 16,3 1 12-16,-7 3 0 0,11-3 0 0,-4-1 0 0,-4-2 0 0,4 3 0 15,0-7 0 1,4 0-54-16,-4 1-8 0,3-4-2 0,-2-3 0 0,2-3 52 0,-3-3 12 0,4 0 0 0,-4-3 0 16,3-1-54-16,-3-2-8 15,0 0-2-15,1-1 0 0,-1-2 52 0,0-1 12 0,-7-3 0 0,0 4 0 16,3 2 0-16,-3 4 0 0,0 6 0 0,0 0 0 16,0 0 100-16,0 0 22 0,0 0 5 0,0 0 1 15,4-3-103-15,3 6-25 0,0 0 0 0,0 4 0 16,3-1-54-16,5 3-16 0,-5 1-3 15,8 2-1-15,-8-2-138 0,8 5-27 0,0-2-5 0</inkml:trace>
  <inkml:trace contextRef="#ctx0" brushRef="#br0" timeOffset="-116902.33">6992 11413 880 0,'0'0'24'0,"0"0"8"15,-11 0-32-15,1-3 0 0,-1 3 0 0,1 0 0 16,-4 0 49-16,-4-3 4 0,0-1 1 0,1 4 0 0,-4-3 58 0,-1 0 11 15,5-3 2-15,-4-3 1 0,3-4 2 0,0 0 0 16,4 1 0-16,0-1 0 0,0-2-14 0,3-1-2 16,1 0-1-16,3 4 0 0,0 2-75 0,7 4-16 0,0-6-2 0,0-4-1 15,7 3-17-15,0 4 0 0,0 3 0 0,0-7 0 16,3 7 0-16,5-4 0 0,-1 4 0 0,3 0 0 16,-3-7 0-1,4 10 0-15,3 0 0 0,0 0 0 0,1 3 0 0,-5 0 0 0,1 6-8 0,3-3 8 16,-3 4 0-16,-1-4 0 0,-3 3 0 0,-7 0 10 15,8 4-59 1,-8 2-12-16,-4-2-3 0,4 5 0 0,-7 1 52 0,0 3 12 0,7 3 0 0,-7 0 0 16,-3 3 48-16,3 0 13 0,0 0 3 0,0-3 0 15,-4 3-52-15,4 0-12 0,4 3 0 0,-4-3 0 16,3 0-17-16,4 4-7 0,0 2 0 0,4 0-1 16,0 1-11-1,-1-4-3-15,4-3 0 0,7-3 0 0,-3-3 39 0,7-3 0 0,3-4 0 0,-3-6 0 0,3-6 11 16,0-3 9-16,0-3 3 0,1-7 0 0,-8 1-37 15,-4-4-7-15,5-3-2 0,-8 1 0 0,-4 2 23 0,1 0 0 16,-4 1 0-16,0-1 0 0,-4 6 40 0,1-2 12 16,-4 2 2-16,0 4 1 0,0 0 20 0,-4 3 4 15,4 3 1-15,0 0 0 0,0 0-19 0,0 0-3 16,0 0-1-16,0 0 0 0,-10-3-45 0,10 3-12 16,0 0 0-16,0 0 0 0,0 0 0 0,0 0 0 15,-4 6-12-15,1-3 12 16,3 6-29-16,0-2 1 0,7 2 1 0,-4-3 0 15,1 1 10-15,3 2 1 0,0-3 1 0,0 7 0 16,4 3 1-16,-1 6 0 0,-3-1 0 0,4 1 0 0,-4-6 14 16,4-3 0-16,-4-4 0 0,0 0-9 0,0 1 9 0,-4-4 9 15,4 4-1-15,-7-1-8 0,0 7 0 0,0-4 0 16,-3 4-10-16,-1 0 10 0,1-4 11 0,-4 7 9 0,-4-7 3 0,0 4 0 16,4-3-23-16,-3 2-12 0,-1 1 2 0,1-3 0 15,-4-1-2-15,3-3-1 0,-3 1 0 0,0-4 0 16,0 0 3-16,0 1 1 0,-1-1 0 0,8-3 0 15,-3-3-121 1,6 0-24-16,4 0-5 0</inkml:trace>
  <inkml:trace contextRef="#ctx0" brushRef="#br0" timeOffset="-116339.79">7631 11422 1728 0,'0'0'38'0,"0"0"8"0,0 0 2 0,0 0 0 0,7-3-39 0,0 0-9 15,3 0 0-15,-3 0 0 0,4-4 84 0,3 1 16 16,-3 3 2-16,6-3 1 0,-10 0-63 0,11-4-12 15,-7 4-2-15,3-4-1 0,3 4-25 0,-6-3 0 16,3 2 0-16,-3 1 0 0,3-3 14 0,-4 3-2 16,1-1-1-16,-4 1 0 0,-7 0-11 0,7 3-16 0,0-1 4 0,-3-2 1 15,-4 3 11-15,0 3 0 16,0 0 0-16,0 0 0 0,0 0 49 0,0 0 12 0,-4-6 3 0,-3 3 0 16,0-4 0-16,0 4 0 0,-4 0 0 0,-3 3 0 15,0-3-52-15,-4 3-12 0,1 0 0 0,-4 0 0 16,3 3 0-16,0 0 0 0,-3 4 0 15,4-1 0-15,6 0 0 0,-7 0 0 0,8 1 0 0,3-4 0 16,0 0 0-16,3 0 0 0,-3-3 0 0,7 0 0 16,0 0 0-16,0 0 0 0,0 0 0 0,11-3 0 15,3 0 0-15,3 0 0 0,1-1 0 0,0-2 0 16,6 0 0-16,-3-3 0 0,4 2 0 0,0-2 0 16,-7 6 0-16,-1 0 0 0,1-1 0 0,-4 4 0 15,-4-3 0-15,5 0 0 0,-8 3 0 0,-7 0 0 16,0 0 0-16,0 0 0 0,0 0 0 0,0 0 0 15,10 0 0-15,-3 6 0 0,-3 1 0 0,-1-1 0 16,-3 3 0-16,4 4 0 0,-4-1 0 0,0 1 0 16,-7 0 0-16,7-1 0 0,-4 1 0 0,4-1 0 15,-7 1-64-15,7-1-16 0,0 1-4 0,-7-1 0 16,7-2-121-16,0-1-25 0</inkml:trace>
  <inkml:trace contextRef="#ctx0" brushRef="#br0" timeOffset="-107755.66">2480 14160 801 0,'21'-7'34'0,"0"-2"-34"15,4-7 48-15,-4 7 4 0,-7-4 0 0,8 4 0 16,2-7-32-16,1 1-7 0,-4 2-1 0,4-6 0 16,3 0-12-16,4 7 0 0,3-10 0 0,7 3 0 15,-6-3 0-15,6 3 0 0,0-3 0 0,4 0 0 16,-7-3 0-16,7 0 0 0,7-3 0 0,-7 0 0 16,6 0 0-16,5-4 0 0,3 1 0 0,0-4 0 15,-4 1 0-15,4-7 0 0,4 3 0 0,-8-2 0 16,4 2 0-16,4 0 0 0,-1 1 0 0,1 2 0 15,6-5 0-15,1 2 0 0,3-3 0 0,0 0 0 16,-3-2 0-16,-4-1 0 0,-4 0 0 0,1-3 0 16,6 6 18-16,-6 0 1 0,3 0 0 0,3-2 0 15,8-1 21-15,-8-3 4 0,4-4 0 0,4 1 1 0,-11-3 9 0,7 3 2 16,0 0 0-16,-3-4 0 16,6 1-27-16,1 0-5 0,0-4 0 0,-1 1-1 15,4-1-7-15,1 4 0 0,-1 3-1 0,-4-3 0 16,-6-1-15-16,-4 4 0 0,-7-3 8 0,0 3-8 15,-7 3 0-15,7 0 0 0,0 0 0 0,-11 3 0 16,-7 3 19-16,1 0 1 0,-4 0 0 0,-1 7 0 16,-2-4 25-16,-1-2 6 0,-7 5 1 0,4 1 0 15,-7-1-20-15,-1 7-3 0,-6-7-1 0,0 7 0 0,-8 0 0 0,-3 3-1 16,0 3 0-16,-7 3 0 16,0-3 1-16,-7 0 0 0,0 0 0 0,-3 0 0 0,-8 0 7 15,0-3 1-15,1 3 1 0,-8-6 0 0,7 6-37 0,-6 0-16 0,-1-3 0 0,0 9 1 16,-7-6 15-16,-3 4 0 0,-11-4 0 0,4 3 0 15,-4 6-23-15,-10 1-1 0,-4-1-1 0,0 4 0 32,-11 3-27-32,-6 2-4 0,-5 4-2 0,-2 0 0 15,-4 0 22-15,-1 4 5 0,1 2 1 0,0 0 0 16,-4 4 1-16,8 2 0 0,-8 4 0 0,0-1 0 0,0 7 29 0,1 3 0 16,3 4-8-16,-8-1 8 0,5 10-15 0,-1-1 0 0,-3 4 0 15,3 3 0-15,0 3-3 0,-3 0-1 0,-7 3 0 0,6 3 0 31,-9 4-61-31,6 2-13 0,-11 1-3 0,8 6 0 0,0 0 6 16,-4 3 1-16,0 0 0 0,0 0 0 0,11 0 9 16,-11 0 3-16,7 0 0 0,4-1 0 0,0-2 64 0,3 3 13 15,0-3 0-15,8 0 0 0,-4 3 8 0,6-3-8 0,1 0 10 0,0 0-10 16,7-1 28-16,-4 4 0 0,4 0 0 0,4 0 0 16,10 0 5-16,-7-6 1 0,7 3 0 0,3 0 0 15,1-7-2-15,7-5-1 0,3-1 0 0,3-3 0 16,5 3 1-16,6 4 1 0,4-4 0 0,6 0 0 15,1-2-1-15,7-8 0 0,-7 1 0 0,17-6 0 16,-6 0-32-16,10-1 0 0,0-5-12 0,3-1 3 16,8-3 9-16,7-3 11 0,-11 0-3 15,10-3 0-15,8 0-16 0,-4 0-4 0,7-3-1 0,4 0 0 16,7-4 13-16,7 1 0 0,7-3 0 0,-7-7 0 16,3 0 0-16,-3 1-11 0,0-1 11 0,3-6-13 0,8-3 13 15,3 0 8-15,0-10 0 0,7 0-8 0,-7 1 40 16,7-7 2-16,-8-6 0 0,9 3 0 0,-5-6-16 15,4 3-3-15,4-7-1 0,-4 4 0 0,3 3-5 16,-6-3-1-16,3 6 0 0,0-3 0 16,-7 3-88-16,0 0-19 0</inkml:trace>
  <inkml:trace contextRef="#ctx0" brushRef="#br0" timeOffset="-106648.81">6597 12520 930 0,'0'0'19'0,"-4"-7"5"0,1 1-24 0,-4 3 0 0,7 3 0 0,-4-6 0 15,-3-1 29-15,4 1 1 0,-4-3 0 0,0 3 0 16,-4-1 18-16,8 1 3 0,-12 0 1 0,8-1 0 16,-3 4-39-16,-4-3-13 0,3 3 9 0,-3-3-9 15,0 3 0-15,-4-1 0 0,4 1 0 0,-7 0 0 16,0 3 0-16,0 0 0 0,-1 0 0 0,-2 3 0 15,-1-3 0-15,0 3 0 0,-3 1 0 0,3-1 0 16,-6 3 12-16,-1 0-4 0,-3 0 0 0,-1 4 0 16,-2-1-8-16,-12 1-17 0,-3 2 4 0,7 4 1 15,-3-4-7-15,7 7-1 0,-4-3 0 0,0 6 0 16,-7 0 20-16,0 0 16 0,0 3-4 0,-3 0 0 16,3 0-2-16,0 3-1 0,7 0 0 0,-10 4 0 15,-4-1-9-15,-4 7 0 0,-3-1 0 0,0 1 8 16,4 3 1-16,-4 3 0 0,3 3 0 0,1-3 0 15,-8 3-26-15,0-3-6 0,4 3-1 0,-10 0 0 16,3 3 8-16,-7 0 0 0,-1 6 1 0,1-5 0 16,4 2 15-16,3 0-11 0,-4-3 11 0,7 4-10 15,-3-4 18-15,7 0 3 0,0 3 1 0,4 1 0 16,-8-4-3-16,1 0 0 0,-8 0 0 0,18 3 0 16,-10-6 11-16,10 7 3 0,3-1 0 0,-3-3 0 15,4 4-11-15,-1-4-1 0,1-3-1 0,6 3 0 0,5-3-10 16,2 3-14-16,4-3 3 0,4 3 1 15,0 0 10-15,3 1 0 0,-3-1 0 0,7-3 0 0,6-3 0 16,-2 0 0-16,6 0 0 0,0-7 0 0,8 1-9 16,-4-1 0-16,3-2 0 0,1-4 0 0,3 1-2 0,7 2 0 0,7-6 0 15,-7 1 0-15,3-11 11 0,18 4-8 16,-7 0 8-16,4-9-8 0,0 6 0 0,13-7 0 0,5 1 0 0,-12-7 0 16,12 0 8-16,6-6 0 0,4 7 0 0,3-7 0 15,8-7 24-15,3 1 6 0,7 0 2 16,-4-4 0-16,15-5 0 0,3-4 0 0,7 0 0 15,0-6 0-15,4-3-20 0,3-4-3 0,-3-2-1 16,0-1 0-16,7-5-8 0,-1-1-11 0,-2-3 3 0,6 0 0 16,-3-6 16-16,-1-3 3 0,8-4 1 0,-7 4 0 15,3-4-4-15,1 1 0 0,3 3 0 0,-4-1 0 16,4-2 4-16,0-4 0 0,-8 1 0 0,8-4 0 16,3-3-12-16,-6 3 0 0,-1 1 0 0,0 2 0 15,-6-9 0-15,-8 6-17 0,4-9 4 0,-8 10 1 16,-3-1 28-16,0-3 7 0,1 3 1 0,-5 1 0 15,-6-1-4-15,-1 0 0 0,1 4 0 0,-15-4 0 16,4 3-8-16,-3 1-1 0,-4 2-1 0,-4-2 0 16,-7 2 11-16,-3 1 3 0,-3 0 0 0,-8-1 0 15,-4-3-24-15,1 4 0 0,-7-4 0 0,-4 4 0 16,-7 0 0-16,-7 2-12 0,-7 1 12 0,-4 3-12 16,-3 3-36-16,4 3-8 0,-8 3-2 0,-3 7 0 15,-4 2 46-15,0 7 12 0,1 3 0 0,-5 7 0 0,-6 5 22 16,-7 4 6-16,-8 6 2 0,1 6 0 15,0 4-38-15,-8 8-8 0,1 4-2 0,-1 3 0 16,-3 4-46-16,-3 2-10 0,-1 0-2 0</inkml:trace>
  <inkml:trace contextRef="#ctx0" brushRef="#br0" timeOffset="-12948.29">20973 15270 1459 0,'0'0'41'0,"10"0"10"16,1 3-41-16,-1-3-10 0,4 3 0 0,4-3 0 0,0 0 12 0,3 0 0 0,0 0 0 0,7 0 0 16,1-6-12-16,6-1 0 0,0-2 0 15,4 3 0-15,3-4 0 0,4-2 0 0,4-1 0 0,-1 4 0 16,7-4 0-16,1-2 0 0,6 2 0 0,-3 7 0 15,4-7 0-15,-4-3 0 0,3 7 0 0,1-3 0 16,3-1 28 0,3-3 3-16,4 10 1 0,-3 0 0 0,-8-4 3 0,4 4 1 0,-7 0 0 0,0 0 0 15,-3-1 5-15,3 4 2 0,-4-3 0 0,1 0 0 16,-8-1-3-16,-3 7 0 0,0-6 0 0,-4 6 0 16,-3-6-19-16,3 3-4 0,1-4-1 0,-5 7 0 15,-2 0-16-15,-8-6 0 0,0 6 0 0,-7 0 0 16,1-6 0-16,-8 6 0 0,0 0 0 0,-7 0 0 15,0 0-35 1,-7 0-13-16,0 0-4 0,0 0 0 0,0 0-16 0,-11 0-3 0,-3 6-1 0,-3-6 0 16,-8 6 47-16,-7-6 9 0,-7 10 1 0,0-10 1 15,1 6-14-15,-5-3-4 0,-3 0 0 0,-3-3 0 16,-4 7 2-16,-7-1 0 0,-3-6 0 0,-1 9 0 16,-3-2-2-16,0-1 0 0,0 0 0 0,-3 0 0 15,-5 4 9-15,5-1 2 0,-4-6 0 0,-4 13 0 16,4-3-18-16,-3-1-3 15,2 4-1-15,1-4 0 0,7-2 11 0,0 2 3 0,7 1 0 16,0-1 0-16,4 4 11 0,-1 0 2 0,5-1 1 0,6-2 0 16,0 6 15-16,11-4 15 0,3-2-3 0,4-4-1 15,6 4 39-15,1-4 8 0,7 1 2 0,4-4 0 16,2-3 42-16,5 0 9 0,3-3 1 0,0 0 1 16,0 0-24-16,0 0-5 0,7 3 0 0,7-3-1 15,7 0-34-15,8-3-6 0,2 0-2 0,12 0 0 0,2-3-1 16,5-1-1-16,3 1 0 0,7-3 0 15,3-1 8-15,8 1 1 0,-1 0 1 0,1-1 0 0,-1 1-14 16,5-4-3-16,-5 4-1 0,4-4 0 0,0 1-18 16,0-1-3-16,4-3-1 0,-4 7 0 0,0-3-9 15,0 2 8-15,4 1-8 0,-15 6 8 0,8-7-16 0,-8-2-4 0,-3 2-1 0,0-5 0 32,4 2-9-32,-1 7-2 0,4-7 0 0,-7 1 0 15,-7-1-135-15,-3 1-27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6T08:27:56.643"/>
    </inkml:context>
    <inkml:brush xml:id="br0">
      <inkml:brushProperty name="width" value="0.05" units="cm"/>
      <inkml:brushProperty name="height" value="0.05" units="cm"/>
    </inkml:brush>
  </inkml:definitions>
  <inkml:trace contextRef="#ctx0" brushRef="#br0">0 289 14432 0 0,'0'0'309'0'0,"8"-11"126"0"0,-5 8-431 0 0,0 0 1 0 0,1 0 0 0 0,0 1-1 0 0,-1-1 1 0 0,1 1 0 0 0,0 0-1 0 0,0 0 1 0 0,1 0 0 0 0,-1 0 0 0 0,0 1-1 0 0,6-2 1 0 0,-3 1 19 0 0,117-28 686 0 0,-50 15-604 0 0,126-16 99 0 0,-132 23-149 0 0,138-3 100 0 0,-118 10 26 0 0,11-8-21 0 0,136-28-1 0 0,-143 20-134 0 0,99-16 998 0 0,-32-8-765 0 0,-149 40-247 0 0,-15-1 17 0 0,0 0 0 0 0,0 0 0 0 0,0 0 0 0 0,0 1 0 0 0,0-1 0 0 0,0 1 1 0 0,0 0-1 0 0,0 1 0 0 0,-7-1 0 0 0,-54 4 130 0 0,28 0-183 0 0,-56-2-35 0 0,48-2 59 0 0,1 2 0 0 0,0 2 0 0 0,-68 14-1 0 0,41-1 1 0 0,-92 9 0 0 0,125-20 0 0 0,1 2 0 0 0,1 2 0 0 0,-1 1 0 0 0,-58 25 0 0 0,-106 38-253 0 0,193-71 305 0 0,1 1 0 0 0,0 0-1 0 0,0 1 1 0 0,0 0 0 0 0,-14 9 1234 0 0,24-12-1269 0 0,0 0 0 0 0,-1 0 1 0 0,1 0-1 0 0,0 0 0 0 0,0-1 0 0 0,0 1 0 0 0,0-1 0 0 0,4 1 0 0 0,124 8 703 0 0,-73-7-616 0 0,-11-2 170 0 0,1-3 0 0 0,78-14 1 0 0,-40 5-96 0 0,170-6-449 0 0,-221 16 320 0 0,37-6 0 0 0,-37 4 79 0 0,38-1 0 0 0,-28 2-166 0 0,-28 2-212 0 0,0 0-1 0 0,20 2 1 0 0,-32-1 141 0 0,0 0-1 0 0,-1-1 1 0 0,1 1-1 0 0,0 0 1 0 0,0-1 0 0 0,-1 0-1 0 0,1 0 1 0 0,0 0 0 0 0,4-3-1 0 0,-4 3-180 0 0,0-1-1 0 0,0 1 1 0 0,0 0-1 0 0,0 0 1 0 0,1 0-1 0 0,6-1 0 0 0,-2 2-318 0 0</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0:08:07.580"/>
    </inkml:context>
    <inkml:brush xml:id="br0">
      <inkml:brushProperty name="width" value="0.05292" units="cm"/>
      <inkml:brushProperty name="height" value="0.05292" units="cm"/>
      <inkml:brushProperty name="color" value="#FF0000"/>
    </inkml:brush>
  </inkml:definitions>
  <inkml:trace contextRef="#ctx0" brushRef="#br0">17639 14577 861 0,'0'0'17'0,"0"0"7"0,0 0-24 0,7 3 0 0,0-6 0 0</inkml:trace>
  <inkml:trace contextRef="#ctx0" brushRef="#br0" timeOffset="11356.65">15667 4026 664 0,'0'0'13'0,"0"0"5"0,7 3-18 0,-4 3 0 0,5-6 0 0,-1 0 0 16,0 0 47-16,0 0 5 0,7 0 2 0,-4 0 0 16,4 0-6-16,1 3-2 0,2-3 0 0,1 0 0 15,3-3-11-15,4 3-3 0,3-6 0 0,4 3 0 16,-1-4-9-16,8 4-3 0,4 0 0 0,2 0 0 16,-2 3 20-16,-1-3 3 0,4 0 1 0,3 0 0 15,1-1-20-15,3 1-3 0,0 0-1 0,7-3 0 16,-8 3-6-16,1 3-2 0,0-3 0 0,0 3 0 15,0 0 16-15,0 0 4 0,4 0 0 0,-1 0 0 16,-7 0-32-16,-6 3 0 0,6 0 0 0,-7-3 0 16,1 3 0-16,-4-3 0 0,-4 0 0 0,0 0 0 15,-3 6 8-15,-4-9 1 0,-7 3 1 0,0 0 0 16,-3 3-10-16,-7 0 0 0,-1 1 0 0,-6-1 0 16,-1 0-46-16,-3-3-11 0,0 0-3 0,0 0 0 15,-7 3 7-15,-3 0 1 0,-1 3 0 0</inkml:trace>
  <inkml:trace contextRef="#ctx0" brushRef="#br0" timeOffset="11878.72">15871 4145 766 0,'0'0'34'0,"0"0"7"15,0 0-33-15,0 0-8 0,8 0 0 0,-5 0 0 16,8 0 52-16,-4 0 8 0,0 0 1 0,3 3 1 16,1-3-24-16,3 0-5 0,0 3-1 0,4-3 0 15,-1 3-19-15,5-3-4 0,2 0-1 0,5 0 0 16,-1 3 13-16,3-3 3 0,5 3 0 0,-1 1 0 16,0-1 16-16,1-6 3 0,-1-1 1 0,4 1 0 15,3 3-20-15,0 0-3 0,4 0-1 0,-3 3 0 16,-1-3 20-16,-3 0 3 0,-1 0 1 0,1 0 0 15,-3-3-19-15,2 3-3 0,-2 0-1 0,2 0 0 0,-2 0-21 0,-1 0 0 16,-3 3 0-16,-4 1 0 0,4-1 9 16,-8 0 1-16,5 0 0 0,-8 0 0 0,0 0-10 0,-3 0 0 0,-4-3 9 0,0 0-9 15,0 0 18-15,0 7-1 0,-3-7 0 0,-1 0 0 16,1 0-17-16,-4 3 0 0,3-3 0 0,-3 6 0 16,1-6 0-16,-1 0 0 0,0 0 0 0,0 0 0 15,0 0-40 1,0 0-11-16,0 0-2 0,-4 0-1 0,4-6-111 15,4 3-23-15</inkml:trace>
  <inkml:trace contextRef="#ctx0" brushRef="#br0" timeOffset="13815.24">22952 3941 801 0,'0'0'34'15,"0"0"-34"1,0 0 37-16,0 0 1 0,0 0 0 0,0 0 0 16,0 0-10-16,0 0-1 0,0 0-1 0,0 0 0 15,0 0 24-15,0 0 5 0,7 0 1 0,-4 0 0 16,4-3-13-16,-3 3-3 0,3 0 0 0,0 0 0 15,4 0-22-15,-1-3-5 0,1 0-1 0,3 3 0 16,0 0-12-16,7 0 0 0,-3 0 0 0,6 0 0 16,1 0 0-16,3 3 0 0,4-3 0 0,0 3 0 15,3-3 0-15,0 0 0 0,4-3 8 0,4 3-8 16,-1-3 8-16,4 3-8 0,3 0 11 0,1-4-11 16,-5 1 16-16,5 3-3 0,-4-6-1 0,7 6 0 0,-1 0-12 0,1 0 9 15,7 0-9-15,4-3 8 0,-8 3-8 0,1 0 0 0,-4 0 0 0,3 3-11 16,-6-3 11-16,-1 3 14 15,0 0-3-15,-3 0-1 0,-7 1 8 16,-4 2 2-16,-3-3 0 0,-4 3 0 0,-7-3-8 0,1 4-2 0,-5-4 0 0,-3 0 0 16,-3 3-10-16,-4-3 0 0,0 0 0 0,-3 4 0 31,-4-7-63-31,0 0-5 0,-4 6 0 0</inkml:trace>
  <inkml:trace contextRef="#ctx0" brushRef="#br0" timeOffset="14340.64">23114 4076 922 0,'0'0'19'0,"0"0"5"15,0 0-24-15,0 0 0 0,0 0 0 0,4 6 0 0,-1-3 21 0,4 3-1 0,0-2 0 16,0-1 0 0,4 3 20-16,3-3 3 0,0 0 1 0,0 4 0 0,0-4-10 0,4-3-2 0,0 3 0 0,3 0 0 15,3-3 7-15,1 0 1 0,0 0 0 0,7 0 0 16,-1 0 12-16,1 0 4 0,7 0 0 0,0 0 0 15,-4 3 6-15,0-3 2 0,4 3 0 16,0 0 0-16,-4-3-26 0,4 0-5 0,0 0-1 0,3-3 0 16,4 0 0-16,-4 3 0 0,4 0 0 0,3-3 0 15,-6 3-19-15,-1 0-4 0,4 0-1 0,0-3 0 16,0 3-8-16,3-3 0 0,0 3 0 0,4-3 0 16,-7 3 0-16,0 3 0 0,0 0 0 0,0-3 0 15,-7 0 0-15,3-3 0 0,-3 0 0 0,3-1 0 16,-7 4 0-16,1 0 0 0,-1 4 0 0,-3-4 0 15,-8 3 0-15,1-3 8 0,-4 3-8 0,0-3 8 16,-6 0 0-16,-1 3 0 0,-4 0 0 0,-3-3 0 16,4 0-8-16,-4 0 0 0,0 0 0 0,-3-3 0 15,-4 3-33-15,0 0-6 0,7 0-1 0,-7 0 0 16,3-3-28-16,1 0-7 0,-4 3-1 0,3-7 0 16,4 4-101-16,-3 0-21 0</inkml:trace>
  <inkml:trace contextRef="#ctx0" brushRef="#br0" timeOffset="15154.26">26635 3888 981 0,'0'0'28'0,"0"0"6"0,0 0-34 0,0 0 0 0,0 0 0 15,0 0 0-15,0 0 52 0,0 0 3 0,0 0 1 0,3-7 0 16,4 4-29-1,0 0-6-15,4 3-1 0,-4-3 0 0,4 3 10 0,3 3 2 0,-4-3 0 0,4 3 0 16,4 0-32-16,0-3 0 0,-1 7 0 0,1-7 0 16,7 0 12-16,-1 3-3 0,12-3-1 0,-8 0 0 15,11 0-8-15,3 3 0 0,4-3 0 0,3 3 0 16,-6-3 21-16,9 0 3 0,-2 0 0 0,10 3 0 16,-7-3-24-16,7 3 0 0,0-3 0 0,14 0 0 15,-14 0 30-15,3-3 2 0,4 3 0 0,11 0 0 16,-11 0-41-16,0 0-8 0,4 0-2 0,6 3 0 15,-3 0 40-15,-3 1 8 0,3-1 2 0,3 3 0 16,-6-6-20-16,-4 3-11 0,-7 3 12 0,7-2-12 16,-7 2 0-16,-7 0 0 0,-4 3 0 0,4-2 0 15,-10-1 0-15,-8 0 0 0,-3-3 0 0,-4 4 0 16,-11-4 9-16,8 3-1 0,-11-3-8 0,-3 0 12 16,-1-3 8-16,-3 4 0 0,-7-4 1 0,0 0 0 15,0 0-119-15,0 0-24 0,-7 3-5 0,4 0-1 16,-11 0 52-16,3-3 9 0,-3 3 3 0,4-3 0 15,-8-3-18-15,0 3-3 0,1-3-1 0,-8 3 0 16,0-3 54-16,-3 0 10 0,-28-4 2 0,10 7 1 0</inkml:trace>
  <inkml:trace contextRef="#ctx0" brushRef="#br0" timeOffset="15790.7">26726 4107 770 0,'-14'-6'16'0,"14"6"4"0,-3-6-20 0,-1 2 0 0,4 4 0 0,-3-6 0 16,3 6 36-16,0 0 4 0,-4-6 0 0,4 6 0 15,0 0-7-15,0 0-1 0,0 0 0 0,0 0 0 16,0 0 26-16,0 0 5 0,0 0 1 0,0 0 0 15,0 0-16-15,4-3-4 0,6-3 0 0,-3 2 0 16,4 1-25-16,3 3-6 0,0 0-1 0,0 0 0 16,4 0-3-16,0 0-1 0,6 3 0 0,1-6 0 0,0 0-8 0,10 0 0 15,0 3 0-15,8-3 0 0,-1 3 0 0,4 0 0 16,-4 0 0-16,7 0 0 16,1-3 28-16,3-7 3 0,-4 4 1 0,11 0 0 0,-7 6-32 0,7 0-16 15,-7 0 1-15,14 0 1 0,-7 0-3 0,0-3-1 0,0 3 0 16,7-4 0-16,0 4 30 0,-7-3 5 0,3 3 2 0,4 0 0 15,0 0-19-15,-7 3 0 0,7-3-11 0,-3 4 11 16,-8-4 0-16,-3 3 0 0,-3-3 0 0,3 0 0 16,-4 6 0-16,-7-3 0 0,1 0 0 0,-8 0 0 15,-7 4 44-15,4-4 16 0,-14 0 4 0,6 0 0 16,-13 3-52-16,3-2-12 0,-3 2 0 16,-4-3 0-16,-4 3 0 0,4-3 0 0,-7-3 0 0,0 0 0 15,0 3 0-15,0 4 0 0,-7-4 0 0,7 3 0 16,-3-3 0-16,-4 0 0 0,0 4 0 0,-4-4 0 15,4 0 0-15,-11 3 0 0,8-3 0 0,-8 0 0 16,-3 4 0-16,3-4 0 0,1 3 0 0</inkml:trace>
  <inkml:trace contextRef="#ctx0" brushRef="#br0" timeOffset="29591.75">974 15894 1094 0,'-11'-13'23'0,"11"13"5"0,0-3-28 0,-7-3 0 0,4-1 0 0,3 7 0 16,0 0 0-16,0 0 0 0,0 0 0 0,0-3 0 15,0 3 108-15,0 0 16 0,0 0 3 0,0 0 1 16,0 0-52-16,0 0-9 0,0 0-3 0,0 0 0 16,0 0-51-16,0 0-13 0,0 0 0 0,0 0 0 15,0 0 0-15,0 0 0 0,3 3 0 0,4 4 0 16,7 2 0-16,0-3 0 0,7 4 0 0,-6 2 0 15,2 1 0-15,8-1 0 0,0 4 0 0,-4 3 0 16,3 0 17-16,-2 3 1 0,2-1 0 0,5 8 0 16,-8-7-29-16,0 3-5 0,0 0-2 0,4 0 0 15,-11-3 18-15,7 0 0 0,-10 0 0 0,10-3 0 16,-7-1-19-16,-4-2 0 0,8 0 0 0,0-4 0 16,-8-2-123-1,-6-1-25-15</inkml:trace>
  <inkml:trace contextRef="#ctx0" brushRef="#br0" timeOffset="30140.51">875 15934 1375 0,'-4'-6'58'15,"1"-3"-46"1,3-1 54-16,0-2 11 0,0-4 3 0,0 0 0 0,0 1-26 16,0-4-5-16,3 3-1 0,-3 0 0 0,0 1 5 15,0-1 1-15,11-3 0 0,-11 0 0 0,11-2-43 16,-8 2-11-16,8 0 0 0,-1-6 0 0,1 6 0 0,3 0 0 0,-3 4 0 16,10 2 0-16,-7-3 17 0,10 4 2 0,-2-4 0 0,2 7 0 15,-2 2-31-15,6 4-5 0,0 0-2 0,-3 6 0 16,-1-3 19-16,-3 3 0 0,4 1 0 0,-14-1 0 15,13 3 0 1,-9 3 0-16,-1 1 0 0,3 5 0 0,-6 1 0 0,-4 0 0 0,0 6 0 0,4 3 0 16,-8-3 0-16,4 3 0 0,4 3 0 0,-8 0 0 15,-3-3 0-15,0-3 0 0,0 0 0 0,0-3 0 16,-3 0 0-16,-4 0 0 0,7-4 0 0,-4 1 0 16,4-3 0-16,-7-1 0 0,4-6 0 0,-4 4 0 15,3-4 48-15,4 0 12 0,-7-2 4 0,7-4 0 16,-4 3-52-16,4-3-12 0,0 0 0 0,0 0 0 15,0 0 54-15,-3 3 8 0,3-3 2 0,0 0 0 16,0 0-40-16,0 0-8 0,0 0-2 0,0 0 0 16,0 0-22-16,0 0-5 0,0 0-1 0,0 0 0 15,3-3 14-15,1 3 0 0,3 0 0 0,4-3 0 16,-1 3 0-16,4 0 0 0,-3 0 0 0,3 0 0 16,7 0-20-16,4 0 0 0,0 3-1 0,-1-3 0 15,4 3-2-15,-3-3 0 0,0 3 0 0,-4 0 0 16,4 0-49-16,-1 0-9 0,-9-3-3 0,6 3 0 15,-7 1-114-15,3-1-23 0</inkml:trace>
  <inkml:trace contextRef="#ctx0" brushRef="#br0" timeOffset="30553.95">1626 15721 1792 0,'0'0'51'0,"-7"-3"10"0,7 3-49 0,0 0-12 0,-3 0 0 0,3 0 0 16,0 0 54-16,0 0 8 0,0 0 2 0,0 0 0 16,0 0 0-16,0 0 0 0,0 0 0 0,0 3 0 15,10 3-103-15,4 4-20 0,-3 2-4 0,3-2-1 16,0 2 64-16,7-2 18 0,-3-1 1 0,-4 0 0 16,0 1-31-16,0-1-5 0,4-2-2 0,-4-1 0 15,-3-3 19-15,-1 0 0 0,1-3 0 0,3 0 0 16,-3 0 0-16,-8 0 0 0,8 0 0 0,-1-3 0 15,-6-3 0-15,3 3 0 0,-7-7 0 0,3 4 0 16,-3-4 0-16,0 4 0 0,-3-3 0 0,3-1 0 16,0 1 0-16,0 0 0 0,-11-4 0 0,8 4 0 15,-4-4 48-15,3-3 12 0,-13 1 4 0,13 2 0 16,-7 7 0-16,8 0 0 0,-8-1 0 0,11 4 0 16,0 3-52-16,-7-6-12 0,7 0 0 0,-3-4 0 15,3 10 0-15,0 0 0 0,0 0 0 0,0 0 0 16,0 0 0-16,10 3 0 0,1 4 0 0,-11-1 0 15,14 3 0-15,-3 1 0 0,-1-1 0 0,4 4 0 16,-3-4-36-16,3 1-9 0,7-1-3 0,-10 0 0 16,-1 1-8-16,4-4-3 0,-3 0 0 0,0 4 0 15,3-4-145-15,-4 0-30 0</inkml:trace>
  <inkml:trace contextRef="#ctx0" brushRef="#br0" timeOffset="30971.48">1930 15448 1576 0,'0'0'32'0,"0"0"9"0,0 0-33 0,-7 0-8 0,7 0 0 0,0 0 0 15,0 0 97-15,0 0 18 0,0 0 3 0,0 0 1 16,0 0-53-16,0 0-10 0,0 0-3 0,0 0 0 16,0 0-25-16,7 0-6 0,3 0-1 0,4 0 0 15,-3 10-37-15,0-7-8 0,3 0-2 0,0 3 0 16,3 1 26-16,-2-1 0 0,-5 0 0 0,1-3 0 15,3 3 0-15,-4 1 9 0,1-4-9 0,-7 3 10 16,6 4-10-16,-6-7 0 0,3-3 0 0,-7 0 0 16,0 0-12-16,0 0-8 0,0 0-2 0,0 0 0 15,0 0-14-15,0 0-2 0,0-7-1 0,-7-2 0 16,3 3 29-16,4-7 10 0,0 10 0 0,-10-9-9 16,6 2 17-16,-3-2 4 0,3 2 1 0,-6 1 0 15,10 2 21-15,-11-2 4 0,8 3 1 0,3 0 0 16,0-1-7-16,0 1-2 0,0-3 0 0,3 9 0 15,8-7-30-15,-11 7 0 0,3 0 0 0,4 0 0 16,4 0 19-16,-7 0-3 0,6 0 0 0,-6 0 0 16,3 0-25-16,3 0-6 0,1 0-1 0,-8 0 0 15,8 0 27-15,0 0 5 0,-1 7 0 0,-3-7 1 16,4 0-27-16,-4 6-6 0,3 0 0 0,4-3-1 16,-3 4-89-16,-7 5-18 0,6-3-3 0</inkml:trace>
  <inkml:trace contextRef="#ctx0" brushRef="#br0" timeOffset="31381.53">2212 15201 1759 0,'0'0'74'16,"0"0"-59"-1,0 0 76-15,0-7 15 0,0 7 3 0,0-6 1 16,0 6-54-16,0 0-12 0,0 0-1 0,0 0-1 15,0-3-28-15,10 0-6 0,-10 0 0 0,11 3-8 16,-7 0 0-16,3 6-16 0,7 0 2 0,-4 0 0 16,-6 4 14-16,6-1 0 0,12 1 0 0,-19 2 0 15,15-2 0-15,-8-1 0 0,-6 0 0 0,-1 1 0 16,5-4 0-16,2 0 0 0,-6 1 0 0,3-4 0 16,-7-3-27-16,0 0 1 0,0 0 0 0,0 0 0 15,0 0-9-15,0 0-1 0,0 0-1 0,0 0 0 16,-7-10-14-16,7 1-2 0,0-4-1 0,-4 1 0 15,4-4 35-15,-7 1 7 0,4-4 2 0,3 3 0 16,-8-6 59-16,5 6 12 0,-1-2 3 0,4 2 0 16,0 7 0-16,4-4 0 0,-1 7 0 0,5-4 0 15,2 4-40-15,-6 3-8 0,3 0-2 0,0 0 0 0,3 3-22 16,1 0-5-16,3 0-1 0,4 3 0 16,-8 0 14-16,4-3 0 0,0 3 0 0,4 0 0 0,0 3 0 0,-1-2 0 15,-3 2 0-15,1 0 0 16,2 0 0-16,-3 1 0 0,-3-1 0 0,0 6 0 15,-4-2-156-15,3 6-29 0</inkml:trace>
  <inkml:trace contextRef="#ctx0" brushRef="#br0" timeOffset="32107.24">2702 15097 1337 0,'0'0'28'0,"0"0"6"16,0 0-34-16,0 0 0 0,0 0 0 0,0 0 0 16,0 0 109-16,0-6 15 0,0 0 4 0,-3-1 0 15,3 1-52-15,0 0-9 0,0-4-3 0,0 4 0 16,0-3-8-16,0-4-3 0,0 1 0 0,0-1 0 16,-7 1-33-16,7-4-8 0,0 3 0 0,0-6-1 0,-4 1 7 0,4 2 2 15,0 0 0-15,0-6 0 16,0 4-20-16,-7-1 8 0,7-3-8 0,-3 3 0 15,-1-3-12-15,-3 3-8 0,3 4-3 0,4-7 0 16,-7 3 47-16,4 3 8 0,-4 7 3 0,3-1 0 16,1 4-5-16,3 6-1 0,0 0 0 0,0 0 0 15,0 3-41-15,-7 3-9 0,3 1-2 0,4 5 0 16,0 4 4-16,4 0 1 0,-4 9 0 0,7-3 0 16,-4 0 6-16,8 0 2 0,-1-1 0 0,-6 1 0 15,7-6-2-15,-1 0-1 0,4-4 0 0,-3-2 0 16,-1-4 13-16,5 0 8 0,-5-3 0 0,1-3-8 15,-1-3 0-15,1-3 0 0,-1-3-10 0,5-4 10 16,-12-3 0-16,8-6 0 0,-4 0 0 0,3-6 0 0,-10 0 19 16,4 0 11-16,6-4 2 0,-10 1 1 0,0 3-1 15,0 0-1-15,0-1 0 0,0 4 0 0,0 0-31 0,0 0 0 16,0 6 0-16,-10 1 0 0,6 2 0 0,4 0 0 16,-10 4 0-16,10-1-10 0,-11 4 63 15,11 2 13-15,-7 4 2 0,7 3 1 0,0 0-55 0,-3 3-14 0,-4 4 0 0,3 2 0 16,0 1 0-16,4 2 0 0,4 4 0 15,0-7 0-15,3 1 0 0,-7-1 0 0,10-3 0 0,-6-3 0 16,3 0-16-16,3 4-5 0,-6-4-2 0,6-3 0 16,1 3 37-16,-7-3 7 0,6-3 2 0,1 3 0 15,-1 0-47-15,1 3-8 0,3-3-3 0,-3 3 0 16,-1 0 35-16,1 0 0 0,3 1 0 0,-4-1 0 16,1 3 0-16,-7 0 0 15,6 1 0-15,1-1 0 0,-8 3 0 0,4 1 0 0,-3-1 0 0,-1 0 0 16,4 4 0-16,-3-4 0 0,3 7 0 0,-3-3 0 15,-4-1 0-15,7 1 0 0,-7-1 0 0,0 1 0 16,3-4 0-16,4-3 0 0,-3 1 0 0,-4-4 0 16,0-3-13-16,3 0 1 0,4-6 0 0,-7 2 0 15,4-2-1-15,3-3 0 0,-4 2 0 0,4-5 0 16,1-4 13-16,-1 1-11 0,-4-4 11 0,8-3-10 16,-1-3-43-16,1 6-9 0,-1-3-2 0,1-3 0 15,3 3-102-15,-3-6-21 0,-1 0-4 0</inkml:trace>
  <inkml:trace contextRef="#ctx0" brushRef="#br0" timeOffset="32475.38">3210 14100 2030 0,'0'0'57'0,"0"0"14"0,0 0-57 0,0 0-14 0,0 0 0 0,0 0 0 16,0 6 54-1,4 1 8-15,3-1 2 0,-4 3 0 0,8 4 0 0,0 2 0 0,-1-2 0 0,4 0 0 16,-3 2-64-16,3 1-15 0,0 0-1 0,4-1-1 16,-8 1 27-16,4-4 6 0,-3-2 0 0,3-1 1 15,-3-2-17-15,3-4 0 0,-4-3 0 0,1-3 0 16,0-1 0-16,-8-5 0 0,4 0 0 0,4-1 0 16,-11-2 0-16,7-4 0 0,0 0 0 0,-7 1 0 15,3-1-16-15,-3 0-8 0,7 1 0 0,-7-7-1 16,-7 3 40-16,7 3 8 0,-3 0 1 0,3 1 1 15,-7 2-25-15,0 4 0 0,7-1 0 0,-11 1 0 16,11 3 56-16,0 6 7 0,0 0 1 0,0 0 0 16,0 0-52-16,0 0-12 0,0 0 0 0,4 3 0 15,3 0 0-15,0 0 0 0,0 3 0 0,3 1 0 16,5-1 0-16,-5 0 0 0,1 4 0 0,-1-4 0 16,-6-3-48-16,6 3-13 0,4 4-3 15,-6-7 0-15,2 3-64 0,4-3-14 0,-10-3-2 0</inkml:trace>
  <inkml:trace contextRef="#ctx0" brushRef="#br0" timeOffset="32894.08">3641 13946 1728 0,'0'-18'76'0,"-7"5"16"0,3 0-73 15,4 4-19-15,0 3 0 0,0 6 0 0,0 0 106 0,0 0 18 0,0 0 3 0,0 3 1 16,4 3-103-16,3 4-25 0,0-4 0 0,0 6 0 16,3-2 0-16,1 6 0 0,3-4 0 0,0 10 0 15,4-3 0-15,-4-4 0 0,7 1 0 0,-10-3 0 16,3-1 0-16,-4 1 0 0,1-7 0 0,-4 3 0 15,0-2 0-15,4-4 0 0,-11 3 0 0,10-6 0 16,-10 0 0-16,0 0 0 0,0 0 0 0,0 0 0 16,-10-3 0-16,-1-3 0 0,-3-4 0 0,-4-2 0 15,4-1 0-15,0-6 0 0,-7-3 0 0,7-3 0 16,-7 3-46-16,7-6-14 0,-4 0-4 0,0 0 0 16,8 3 89-16,-8 0 18 0,4 3 3 0,3 0 1 15,8 3-24-15,-8 0-5 0,11 0-1 0,-7 0 0 16,14 4-17-16,-7 2 0 0,11 4 0 0,-8-1 0 15,4 4 0-15,4 0 0 0,3 0 0 0,-3 3 0 16,3-1 0-16,0 4 0 0,4 4 0 0,-4-4 0 16,-4 0 0-16,4 3 0 0,0 0 0 0,-3 0 0 15,-4 0 0-15,4 0 0 0,-4 3 0 0,0-2 0 16,3 2 55-16,-10 3 7 0,4-2 2 0,-4 5 0 16,0-3-52-16,-4 4-12 0,4 0 0 0,-10 2 0 15,3 1-48-15,0 0-13 0,0-1-3 0,3 4 0 16,-6-3 0-16,-1-1 0 0,4 1 0 0,0-3 0 15,7-1-102-15,-7-2-21 0,3-4-4 0</inkml:trace>
  <inkml:trace contextRef="#ctx0" brushRef="#br0" timeOffset="33409.21">3979 13059 1580 0,'0'-16'67'16,"-10"4"-54"0,6-1 92-16,1 1 19 0,-1 5 3 0,1-2 1 15,3 6-48-15,0 3-8 0,0 0-3 0,0 0 0 16,-11 0-12-16,11 6-2 0,-11 4-1 0,11 5 0 16,-7 4-46-16,0 0-8 0,7 6 0 0,-7 3-8 0,7-3 8 15,0 3 12-15,0-2-2 0,7-1-1 16,-7 0-27-16,7-3-6 0,0 0 0 0,8-4-1 0,-8-2 14 0,10-3 11 15,-6-7-13-15,7 0 5 16,-1 0-20-16,8-6-3 0,-4 0-1 0,4 0 0 0,-1 0 48 16,5 0 8-16,-5-3 3 0,-3 3 0 0,4-3-27 15,-7 0 0-15,3 0 8 0,-7 3-8 0,4-3 31 0,-8 6 4 16,-6-3 1-16,3 3 0 0,-4 0-45 0,1 3-9 0,-4 4-2 16,0-1 0-16,-4 1 28 0,1 2 6 15,-8 4 1-15,-6 0 0 0,3-1-15 0,-1 1 11 16,-6 3-11-16,0-4 10 0,3 1-10 0,-3 0 0 15,4-1 0-15,3-5 0 0,-4 2 0 0,7 1 0 0,1-4 0 16,-4-2 0 0,3-1-56-16,4-3-14 0,3 0-2 0</inkml:trace>
  <inkml:trace contextRef="#ctx0" brushRef="#br0" timeOffset="34208.42">4346 13100 2066 0,'0'0'43'0,"0"0"10"16,0 0-42-16,0 0-11 0,0 0 0 0,0 0 0 15,0 0 104-15,-7-3 20 0,7 3 3 0,-7 3 1 16,4 0-103-16,-8 0-25 0,4 3 0 0,3 4 0 16,1-1 56-16,-4 1 7 0,3 5 1 0,-3-2 0 15,7 2-64-15,0-2-28 0,0 3 3 0,7-1 0 0,-3-2 40 0,3-1 8 16,-4 1 1-16,1 0 1 15,7-1-71-15,-4 1-14 0,3-1-4 0,-3-2 0 16,0-4 64-16,4-3 18 0,-1-3 1 0,-6-3 0 0,7 0-31 0,-1-4-5 0,1 1-2 0,-8-3 0 16,4-1 19-16,0 1 0 0,4-4 0 0,-4 4 0 15,4-4 0 1,-8 1 0-16,4-1 0 0,0-2 0 0,0 2 0 0,-3 1 0 16,3-4 0-16,-7 0 0 0,3 1 0 0,-3-1 0 0,4 0 0 0,-4 1 0 15,-4 2-11-15,4 0 2 0,-3 1 0 0,3 6 0 16,-7-1 9-16,3 1 12 0,-3 6-2 0,7 0-1 15,-3 3 44-15,-4 0 9 0,3 7 2 0,1-1 0 16,3 4-52-16,0-1-12 0,0 1 0 0,0-1 0 16,3 4-48-16,4-3-13 0,0-1-3 0,4-3 0 15,-4 1 52-15,3-4 12 0,5 0 0 0,-5-2 0 16,1-1 0-16,-1-3 0 0,4-3 0 0,-3-1 0 16,-4 1-54-16,4 0-8 15,-1-3-2-15,-3-4 0 0,0 1 75 0,4 0 14 0,-4-4 3 0,4 1 1 16,-8-1-18-16,4 1-11 0,-7-4 12 0,4 0-12 15,-4 4 10-15,0 2-10 0,0-2 8 0,-4-1-8 16,-3 7 17-16,4-4-1 0,-8 4-1 0,4 0 0 16,3 3 0-16,-3 0 0 0,0 0 0 0,7-1 0 15,0 4-15-15,-10-3 9 0,10 3-9 0,0 0 8 16,0 0-8-16,0 0-12 0,3-6 2 0,4 0 1 16,0-1 9-16,0 1 0 0,4 0 0 0,0 0 0 15,-11-4-53-15,14 4-9 0,-4-3-2 0,4 2 0 16,-3 1 52-16,0-3 12 0,3 2 0 0,-7-2 0 15,3-1 0-15,1 4 0 0,-4 0 0 0,3-3 0 0,5 5 0 16,-8-2 0-16,-4 3 0 0,4 0 0 0,4 0 22 16,-11 3 7-16,7 0 2 0,0 3 0 15,-4-3-63-15,5 3-13 0,2-3-3 0,-6 3 0 16,6 0 1-16,-10-3 0 0,7 3 0 0,0-3 0 16,4 0-2-16,-8-3-1 0,5 3 0 0,-1-3 0 0,0-3 29 0,-7 0 5 15,10-1 2-15,-10 1 0 0,7-3 23 0,-3-1 5 0,3-2 1 0,-4-1 0 16,1 1 21-16,3-1 5 0,-7-3 1 0,3 1 0 15,5 2 16-15,-8 4 3 16,0-4 1-16,3 4 0 0,1-1-42 0,-4 4-9 0,0 6-2 0,0 0 0 16,0 0 23-16,0 0 4 0,0 0 0 0,0 0 1 15,7 0-59-15,-4 3-12 0,4 0-2 16,-3 4-1-16,3-1-35 0,0 3-6 0,0 4-2 16</inkml:trace>
  <inkml:trace contextRef="#ctx0" brushRef="#br0" timeOffset="35441.51">2198 16718 851 0,'0'0'36'16,"0"0"-36"-1,0 0 60-15,0 0 6 0,0 0 1 0,0 0 0 16,3-3 5-16,4-3 0 0,-3-1 1 0,3 1 0 16,-4-3-17-16,8-4-3 0,0 1-1 0,3-4 0 15,-4-3 10-15,1 0 2 0,3 1 0 0,7-7 0 16,0-1-36-16,-6 1-8 0,6 0 0 0,-4 3-1 15,1 0-31-15,0 4-5 0,-1 2-2 0,1-3 0 16,-1 3 19-16,-2 1 0 0,-1-4 0 0,-4 3 0 16,1 4 0-16,-1-1 0 0,1 1 0 0,-11-1 0 15,11 4 48-15,-11-1 12 0,3 1 4 0,-3-1 0 0,0 4-64 16,-3-3-15-16,3 2-1 0,-7 1-1 0,3 3 27 16,-7 0 6-16,-3 3 0 0,4 0 1 0,-11 3-25 0,6 3-6 15,5 1-1-15,-11-1 0 0,7 3 2 16,-8 1 0-16,8-1 0 0,-3 1 0 15,10-4 33-15,-4 0 6 0,1 0 2 0,2-3 0 0,5 4-18 0,-1-4-10 16,4-3 12-16,0 0-12 0,0 0 0 0,0 0 0 0,4 0 0 0,7 0-12 16,3-3 4-16,-4 0 8 0,11-1-13 0,-7-2 5 15,8 0 8-15,2 0 8 0,-3-4-8 16,4 1 11-16,-4-1-11 0,-3 1 0 0,3 0 0 0,0-1 0 16,-10 1 0-16,3 3 0 0,0 2 0 15,-7 1 0-15,4 0 14 0,-4 0-2 0,0 0-1 0,-4 3 0 16,4 0 2-16,-7 3 1 0,4 3 0 0,-4-3 0 15,7 7 20-15,-7-1 4 0,-7 4 1 0,7-1 0 16,-4 1-31-16,4 6-8 0,0-1 0 0,-10 4 0 16,10-6-54-16,0 3-12 0,-14 3-2 0,14-3-1 15,-7 3-146-15,3-4-29 0</inkml:trace>
  <inkml:trace contextRef="#ctx0" brushRef="#br0" timeOffset="41008.65">3560 15834 1310 0,'0'-16'37'0,"0"4"8"16,3-10-36-16,-3 6-9 0,7-3 0 0,-7-3 0 16,0-6 54-16,0 9 9 0,4-9 1 0,-4 6 1 15,0 3-52-15,0-3-13 0,0 0 0 0,-4 0 0 16,4 1 0-16,0-5 0 0,0 11 0 0,-7-7 0 16,4 3 35-16,-5 3 4 0,5 1 1 0,-8 2 0 15,4 1-13-15,0-1-3 0,-3 0 0 0,-1 7 0 16,1 0 40-16,-1 0 8 0,7 3 2 0,-6 3 0 0,-1 0-34 0,1 3-8 15,6 3 0-15,-6 0-1 0,2 0-23 0,5 7-8 16,-4-4 0-16,7 4 0 0,0 3 0 0,0-1-8 16,3 4-1-16,1-3 0 15,7 3 9-15,-8-1-13 0,8 1 5 0,3 0 8 0,3 0-11 16,-6 0 11-16,3 3-8 0,0-4 8 0,0-2 0 16,4 3 0-16,-7-3 0 0,3-1 0 0,0-2-24 0,-4-7 1 15,4 7 0-15,4-10 0 0,-7 3 23 0,3 0 0 0,0-6 0 16,4 7 0-16,-4-7 0 0,-4-7 0 0,1 7 0 15</inkml:trace>
  <inkml:trace contextRef="#ctx0" brushRef="#br0" timeOffset="41737.67">4029 15185 1172 0,'0'0'33'0,"0"0"7"0,0 0-32 16,0 0-8-16,0 0 0 0,7-3 0 0,-7-7 70 0,7 4 12 16,0-3 2-16,-4-1 1 15,4 1-11-15,4-4-2 0,-4 1-1 0,4-1 0 0,-4-2-49 0,3-1-10 0,1 0-1 0,3 1-1 16,-3-4-10-16,-1 3 0 0,4 4 0 0,-3-7 0 16,-1 6 0-16,1-3 0 0,3 1 0 0,-3-1 0 31,-8 4-152-31,8-1-32 0,-1 0-6 0</inkml:trace>
  <inkml:trace contextRef="#ctx0" brushRef="#br0" timeOffset="41995.33">4202 15244 1094 0,'3'-3'46'16,"4"0"-37"0,-7-3 66-16,11 3 13 0,-8-7 2 0,4 4 1 15,-3 0-43-15,6 0-9 0,1-1-2 0,-7 1 0 16,3 0-22-16,0-4-5 0,3 1-1 0,-3 0 0 16,4-1-9-16,-4 1-12 0,4 2 2 0,-4-2 1 15,3-3 9-15,1 2 0 0,3-2 0 0,-11-1 0 16,8 0-104-16,-4-2-20 0,0-1-3 0</inkml:trace>
  <inkml:trace contextRef="#ctx0" brushRef="#br0" timeOffset="42564.21">4646 14241 1190 0,'0'0'33'0,"0"0"9"16,-3-3-34-16,3 3-8 0,0 0 0 0,0-6 0 15,0 6 80-15,-11 0 13 0,11 0 3 0,-7 0 1 16,0 0-88-16,-4 3-17 0,4 0-4 0,-3 3-1 16,3 1 21-16,-4 2 4 0,0 0 0 0,1 4 1 15,3-1-13-15,0 4 0 0,-4-6 0 0,1 2 0 16,2 4 34-16,1-4 4 0,4 1 1 0,-1-4 0 16,1 4-19-16,3-7-3 0,0 3-1 0,-7-2 0 15,14-1-6-15,-7 0-2 0,0 1 0 0,3-1 0 16,4 0-8-16,0 3 0 0,4-2 0 0,-4-1 0 15,4 0 0-15,3 4 0 0,-4-4 0 0,5 3 0 16,-1 1 0-16,3 2 0 0,-6 1 0 0,3-1 0 16,0 4 0-16,0 0 0 0,4-1-12 0,-8 1 12 15,-3 3 0-15,4 0 0 0,-4 3 0 0,4-4 0 16,-4 4 0-16,0 0 0 0,0 0 0 0,0-3 0 0,0 0 0 16,4-3 0-16,-11-1 8 0,7-2-8 0,0-7 9 15,3 0 0-15,-6 1 0 0,3-4 0 0,0-3-9 16,0 0-9-16,4-3 9 0,-8 0-13 0,4-4 39 0,0 1 8 15,4 0 2-15,-4-4 0 0,3-2-16 0,-6 2-2 16,7-2-1-16,-4-1 0 16,0 4-5-16,0-4 0 0,3 4-1 0,-3-4 0 0,0 4-11 0,4 0 0 15,-8-1 0-15,5 1 0 16,-1-1-152-16,0 1-32 0,0 3-6 0</inkml:trace>
  <inkml:trace contextRef="#ctx0" brushRef="#br0" timeOffset="43374.88">5073 13940 1368 0,'3'-9'28'0,"-3"9"7"16,0 0-35-16,0-7 0 0,0 7 0 0,0 0 0 15,0 0 84-15,0 0 9 0,-3-6 3 0,3 6 0 16,-7-3-7-16,3 3-1 0,-3 0 0 0,0 0 0 15,0 3-77-15,4 0-11 0,-8 4-12 0,4 2 2 16,0-3 10-16,0 4-8 0,-4-1 8 0,8 0-8 16,-4-2 21-16,0 2 5 0,3 1 1 0,1-4 0 15,-1 0-2-15,4-6 0 0,0 0 0 0,-3 3 0 16,3 3-32-16,3-2-6 0,-3 2-2 0,4-3 0 16,-1 3 23-16,1-3 0 0,3 1 0 0,0-1 0 15,0 3 12-15,0 0 8 0,0 1 0 0,7 2 1 16,-10-3-21-16,10 7 0 0,-4-7 0 0,1 7 0 15,-1-1 0-15,5 4 0 0,2-1 0 0,-10 4 0 0,4-3 0 16,-1 0 0-16,1-1 0 0,-4 1 8 0,4 0-8 0,-4-1 0 16,0-2-8-16,3 3 8 0,-6-4-20 0,6-2 2 0,-6-1 0 15,3-3 0-15,4 4 38 0,-8-10 8 0,4 6 2 16,0-6 0-16,0 3-30 0,4-6 0 0,-1 3 0 16,-6-3 0-16,7 0-28 15,-1-4 2-15,1-2 0 0,-8 3 0 0,8-4 26 0,-1 1 0 0,1-1 0 16,0-2 0-16,-4-1-100 15,3 1-25-15,1-1-5 0</inkml:trace>
  <inkml:trace contextRef="#ctx0" brushRef="#br0" timeOffset="43598.8">5320 13943 1552 0,'0'0'44'0,"0"0"10"16,0 0-43-16,0 0-11 0,0 0 0 0,0 0 0 16,0 0 53-16,0 0 9 0,0 0 2 0,0 0 0 15,7 0-21-15,0 0-4 0,0 0-1 0,0 0 0 0,4 0-24 16,-1 0-5-16,1 0-1 0,-1 0 0 0,5 0-8 0,-5-3 0 16,1 3 0-16,-1-3 8 15,4 3-39-15,-3-3-8 0,0 0-1 0</inkml:trace>
  <inkml:trace contextRef="#ctx0" brushRef="#br0" timeOffset="43797.41">5405 13777 1792 0,'0'0'51'0,"0"0"10"0,-4 3-49 0,4-3-12 0,-7 6 0 16,3-2 0-16,4 2 0 0,0 0 0 0,-3 4 0 0,3-1 0 15,3 4 47-15,-3-1 6 0,4 1 2 0,0 2 0 16,-1 4-37-16,1 0-7 0,3 3-2 0,-4-3 0 16,4 3-28-16,0-4-5 15,4 1-2-15</inkml:trace>
  <inkml:trace contextRef="#ctx0" brushRef="#br0" timeOffset="44035.42">5630 13924 1796 0,'-3'-9'37'0,"3"9"10"16,0 0-38-16,0 0-9 0,0 0 0 0,0 0 0 16,0 0 59-16,0 0 9 0,0 0 3 0,0 0 0 15,0 0-20-15,0 0-4 0,0 0-1 0,3 3 0 16,4 3-27-16,0 1-6 0,-3-1-1 0,3 0 0 0,0 7-4 0,0-1-8 15,0-2 11-15,0 2-11 16,0 1-44-16,0-4-16 0,0 4-4 0,0-4 0 16,-3 1 0-16,7-1 0 0,-11-3 0 0</inkml:trace>
  <inkml:trace contextRef="#ctx0" brushRef="#br0" timeOffset="44872.39">5726 13589 1094 0,'0'0'23'0,"0"0"5"0,0 0-28 0,0-6 0 0,0-1 0 0,0 1 0 16,0 0 56-16,0-4 7 0,0 4 1 0,7-3 0 15,-11-1 51-15,8 4 10 0,-1-3 3 0,1-4 0 16,-1 7-103-16,1-4-25 0,-1 4 0 0,1-3 0 16,-1 3 56-16,1-1 7 0,-4 7 1 0,0 0 0 15,0 0-64-15,0 0-15 0,0 0-1 0,3 3-1 16,-3-3-24-16,7 7-5 0,-3-1-1 0,-1 0 0 15,1 4 38-15,-4-1 9 0,4 0 0 0,-4 4 0 16,0-4 0-16,0 1 0 0,7 2 0 0,-7-2 0 16,0-1 0-16,0 1 0 0,0-4 0 0,0 3 0 15,0-3 0-15,0-2 0 0,0 2 0 0,0-6 0 16,3 3-9-16,-3-3 0 0,0 0 0 0,0 0 0 16,4 3 1-16,-4-3 0 0,10 0 0 0,-10 0 0 15,0 0-32-15,7-3-5 0,4-3-2 0,-4-1 0 16,-7 1-1-16,7-3-1 0,-3-1 0 15,3 1 0-15,-7-4 18 0,7 1 4 0,-4-1 1 0,1 1 0 16,-1-1 26-16,1 1 12 0,-4 2 0 0,3 1-1 16,-3 0 31-16,0 2 6 0,0 7 2 0,0 0 0 15,0 0 22-15,0 0 5 0,0 0 1 0,0 0 0 16,0 0-62-16,0 0-16 0,11 3 0 0,-11 4 0 16,7-4 0-16,0 3 0 0,0 0 0 0,7 1 0 15,-10-1 0-15,6-3 0 0,1 3 0 0,-1-6 0 16,1 3 0-16,3-3 0 0,-3-3 0 0,-1 3 0 0,1-6 0 15,-1 3 0-15,5-3 0 0,-12-1 0 0,8-2 54 16,-4 3 8-16,0-4 2 0,0 1 0 0,-7-1-52 16,7 1-12-16,-4 0 0 0,-3-4 0 0,0 7 54 0,0-4 8 15,0 1 2-15,-3 3 0 0,-1-1-52 0,1 4-12 16,3 3 0-16,-7-6 0 0,0 0 54 0,-4 3 8 0,1-1 2 0,-1 1 0 16,0 3-52-16,4 0-12 0,0 0 0 0,-7 0 0 15,7 0-56-15,0 0-13 16,-4 3-3-16,8-3-1 0,3 0-139 0,0 0-28 15</inkml:trace>
  <inkml:trace contextRef="#ctx0" brushRef="#br0" timeOffset="45225.27">6032 13203 1728 0,'0'0'36'0,"0"0"8"16,0 0-35-16,8-6-9 0,-8-3 0 0,0-1 0 15,3 1 75-15,1-4 13 0,3 4 2 0,-4-1 1 16,4 1-23-16,4 0-5 0,-8-4-1 0,4 4 0 16,-3 2-50-16,7 1-12 0,-8 0 0 0,4 0 0 15,4 2 0-15,-11 1 0 0,3 3 0 0,1 0 0 16,3 0-14-16,-7 3-6 0,7 1 0 0,-4 2-1 16,1 0 4-16,3-3 1 0,-7 4 0 0,7 2 0 15,-3-3 8-15,3 4 8 0,-4-1-12 0,4 0 12 16,0 1-8-16,-3-4 8 0,3 3 0 0,-4-2 0 0,4-1-22 0,0-3 2 0,1 0 1 15,2 0 0-15,-10 1 8 16,7-1 2-16,0 3 0 0,0-3 0 0,-3 3 9 0,6 1 12 16,-10-1-2-16,4-3-1 0,-1 3-9 0,-3 1 0 0,7-1 0 0,-7 0 0 31,0 4-49-31,0-1-12 0,0 4-3 0,-3-4 0 16,3 3 0-16,-7-2 0 0,3 2 0 0,-3 1 0 0,0-1 52 0,0-2 12 0,4 2 0 15</inkml:trace>
  <inkml:trace contextRef="#ctx0" brushRef="#br0" timeOffset="45434.18">6491 13150 1728 0,'0'6'76'0,"0"0"16"16,0 4-73-16,0-4-19 0,0 4 0 0,0 2 0 15,4 1-48-15,-4-1-12 0,0 4-4 0</inkml:trace>
  <inkml:trace contextRef="#ctx0" brushRef="#br0" timeOffset="46175.75">6643 12560 1579 0,'0'0'32'0,"0"0"10"0,-7 0-34 16,0 0-8-16,0 0 0 0,0 0 0 0,-4 4 53 15,4-1 9-15,-4 0 2 0,1 3 0 0,-1 0-52 0,4 1-12 16,-3-1 0-16,3 3 0 0,-4-2 40 0,4-1 6 0,0 0 1 0,3 0 0 16,-3 1-24-16,7-4-5 0,0-3-1 0,0 0 0 15,0 0-1-15,0 3-1 0,0 3 0 0,0-3 0 16,4 4-24-16,-1-4-5 0,4 3-1 0,-3 0 0 15,3 1 15-15,4 2 0 0,-8 0 0 0,4 4 0 16,0-4 0-16,4 7 0 0,-4-3 0 0,3 5 0 16,1 1 0-16,0-3 0 15,-4 0 0-15,0 2 0 0,0-2 0 0,3 0 0 0,-6-1 0 0,3 1 0 16,0 0 0-16,0-4 0 0,-3 4 0 0,3-3 0 16,-4-4 0-16,4 0 0 0,0 1 0 15,-3-4 0-15,3-3 0 0,-4 3 0 0,4-2 0 0,-3-1 0 16,3 0 0-16,-4 0 0 0,8 0 0 15,-7-3 0-15,3 0-26 0,0 0 1 0,0-3 0 0,3 0 0 16,-6 0-11-16,3-4-1 0,0 1-1 0,0-3 0 16,0-1-72-16,-3 1-14 0,3 0-4 0</inkml:trace>
  <inkml:trace contextRef="#ctx0" brushRef="#br0" timeOffset="46559.47">6749 12708 1580 0,'0'0'67'15,"0"0"-54"1,-4-3 88-16,4 3 18 0,0 0 3 0,0 0 1 16,0 0-63-16,-3 6-13 0,3 0-3 0,0 1 0 15,0-1-66-15,3 0-14 0,1 0-2 0,3 4-1 0,-4-4 48 0,4 0 10 16,0 1 1-16,0 2 1 16,0-3-33-16,1 1-8 0,-1-4 0 0,0-3-1 0,0 0 21 0,0 0 0 0,-7 0 0 0,3-3 0 15,4-4 26-15,-3 4 10 0,3-3 1 0,-4-4 1 16,4 4-19-16,-7 0-4 0,8-4-1 0,-5 1 0 15,1 3 5-15,-1-4 1 0,-3 4 0 0,4 0 0 16,-4 6 2-16,0-3 1 0,0 3 0 0,3-7 0 16,4 4-43-16,-3 0-9 0,-1 0-2 0,4 3 0 15,0 0 49-15,4 0 10 0,-4 3 1 0,4 0 1 16,-1 0-48-16,1 1-10 0,3 2-1 16,-7-3-1-16,0 0 17 0,4 3 3 0,-4-2 1 0,0 2 0 15,-4-3 9-15,4 3 12 0,-3 4-2 0,-1-4-1 16,-3 0-9-16,0 0 0 0,4-2 0 0,-8 2 0 15,4 0 0-15,-3 4 0 0,-1-4 0 0,-3 3 0 16,0-3 0-16,0 1 0 0,0 2 0 0,0-3 0 16,0 1 0-16,0-1 0 0,-4 0 0 0,8-3 0 15,-4 0-49-15,7-3-12 0,0 0-3 0</inkml:trace>
  <inkml:trace contextRef="#ctx0" brushRef="#br0" timeOffset="46828.46">7158 12629 1692 0,'0'0'75'0,"0"0"15"0,-4 7-72 0,4-7-18 0,0 0 0 0,0 0 0 15,-3 3 61-15,3-3 9 0,0 6 2 0,0 0 0 16,0-2-56-16,0 2-16 0,0 0 0 0,3 3 8 16,-3-2-8-16,4 2 0 0,-1 1 0 0,1-1 0 15,-1 0 0-15,5 1 0 0,-5-1 0 0,4 1 0 16,-3-1 0-16,3 0 0 0,0-2 0 0</inkml:trace>
  <inkml:trace contextRef="#ctx0" brushRef="#br0" timeOffset="47519.47">7218 12466 2310 0,'0'0'48'0,"0"0"11"0,0 0-47 0,0 0-12 0,0 0 0 0,0 0 0 16,0 0 53-16,0 0 9 0,0 0 2 0,0 0 0 15,0 7 0-15,0 5 0 0,3-2 0 0,-3 2 0 16,7 1-52-16,0-1-12 0,-3 4 0 0,3-4 0 16,0 1 0-16,0 0 0 0,4-4 0 0,-4-3 0 15,0 1-48-15,3-4-13 0,-2 0-3 0,-1-3 0 16,0 0 52-16,0-3 12 0,0-4 0 0,0 1 0 0,0 0 0 16,0-4 0-16,0 1 0 0,-4 0 0 0,1-4 0 15,3 4 0-15,-3-1 0 0,-8-2 0 0,8-1 0 0,-1 4 0 16,1-1 0-16,-4 1 0 0,0 0 0 0,0 2 0 15,0-2 0-15,0 3 0 0,7-1 0 0,-7 1 0 0,0-3 0 16,0 6 0-16,3-4 0 0,1 4 0 0,-1 0 0 0,-3 3 0 16,7 0 0-16,-7-3 0 0,7 3 0 0,-7 0 0 15,4 3 0-15,-1 0 0 0,5 0 0 0,-8 0 0 16,3 1 0-16,1 2 0 0,-1 0 0 0,1 3 0 16,3-2-54-16,-7-1-8 0,3 3-2 0,4 1 0 15,0-1-10-15,-7-3-2 0,7 1-1 0,-3-1 0 16,-1 0-133-16,1-3-26 15,-4-3-6-15,0 0-1 0,0 0 143 0,7-3 29 0,-7 0 6 0,7-3 1 16,-3 0 51-16,3-1 13 0,-7 1 0 0,3-3 0 0,1-1 48 0,-1 1 13 16,-3-1 3-16,4-2 0 0,-1 3 33 15,-3-1 7-15,0-2 2 0,0 2 0 0,-3 1 35 16,3-1 7-16,0 10 2 0,0-6 0 0,-4 3-18 0,4 3-3 16,0 0-1-16,0 0 0 0,0 0-51 0,0 0-10 15,0 0-3-15,0 0 0 16,4 6-102-16,-1-3-21 0,4 4-4 0,-3-1-1 15,3 0 52-15,0-3 12 0,0 0 0 0,-7-3 0 0,11 4 0 0,-4-4 0 16,0 0 0-16,3-4 0 0,1 1 0 0,-11 3 0 16,7-3 0-16,0-3 0 0,4-4 0 0,-8 1 0 15,1 0 0-15,3-1 0 0,3-2 0 0,-10 2 0 16,4 1 0-16,-4 0 0 0,0-1 48 0,-4 1 13 16,1-1 3-16,-1 1 0 0,-3 6-52 0,0 0-12 15,-3-1 0-15,-1 1 0 16,0 6-22-16,-3-3-7 0,0 4-2 0,0-1 0 15,3 3-9-15,1-3-1 0,-1 7-1 0,1-4 0 16,3 0-215-16,0 0-43 0,-4 7-9 0,11-10-2 0</inkml:trace>
  <inkml:trace contextRef="#ctx0" brushRef="#br0" timeOffset="47979.38">7585 12093 1958 0,'0'0'43'0,"0"0"9"0,0 0 1 0,0-6 3 0,0-3-45 0,3-1-11 15,1 1 0-15,-1-1 0 0,4 1 104 0,0-4 20 16,4 4 3-16,-4 0 1 0,4-1-52 0,-1 1-9 16,1-4-3-16,-1 7 0 0,1 0-51 0,0-1-13 15,-1 1 0-15,-3 3 0 0,4 0 0 0,-4 3 0 16,0 0 0-16,0 0 0 0,0 3 0 0,0 3 0 15,4 1 0-15,-4-1 0 0,0 3-11 0,0 1-5 16,0-1 0-16,0 4-1 0,0-1 6 0,0 1 2 16,4 2 0-16,-4-2 0 15,3-1-23-15,-3-2-5 0,4 2-1 0,-4 1 0 0,4 0 10 0,-4-4 3 16,3 3 0-16,-3-2 0 16,0-1-11-16,0-2-3 0,-3 2 0 0,3 0 0 0,0-2 39 0,0-4 0 15,-3 3 0-15,-1 0 0 0,4 1 0 0,-3-1 0 16,-1 0 0-16,-3 0 0 0,4 1 0 0,-4-1 0 15,0-3 0-15,0 6 0 0,0 1 30 0,-4-4 14 0,1 4 2 0,-1-1 1 16,1-3-25-16,-4 4-5 0,3-1-1 16,-3-3 0-16,0 4-16 0,0-4 0 0,0 0 0 0,0 1 0 31,-4-1-48-31,1-3-12 0,-1 3-4 0,0-3 0 0,8 0-19 16,-4-3-4-16,7 0-1 0,0 0 0 0,0 0-63 0,0 0-13 0,0 0-2 15,10-9-1-15</inkml:trace>
  <inkml:trace contextRef="#ctx0" brushRef="#br0" timeOffset="48450.34">8181 12137 2095 0,'0'0'46'0,"0"0"10"0,0 0 1 0,0 0 2 0,0 0-47 0,0 0-12 0,0 0 0 0,0 0 0 15,0 0 65-15,-4 3 11 0,1 4 3 0,-1-1 0 16,1 0-55-16,-1 4-10 0,1 2-2 0,3 1-1 0,0-1-11 16,0 4 0-16,0 0-10 0,0-4 10 31,3 4-53-31,-3-4-5 0,4 4-1 0,-1-7 0 0,1 4 11 0,-1-7 1 0,4 0 1 0,-3 4-575 16,3-7-115-16</inkml:trace>
  <inkml:trace contextRef="#ctx0" brushRef="#br0" timeOffset="48683.21">8347 12034 1717 0,'0'0'48'0,"0"0"12"0,0 0-48 0,0 0-12 0,0 0 0 0,0 0 0 15,0 0 59-15,0 0 9 0,0 0 3 0,0 0 0 16,0 0-71-16,0 0-15 0,0 0-2 0,0 0-1 16,0 0-114-1,0-7-24-15,7 1-4 0,0 0-500 0</inkml:trace>
  <inkml:trace contextRef="#ctx0" brushRef="#br0" timeOffset="49145.4">8431 11911 1497 0,'0'0'32'0,"0"0"8"0,0 0 0 0,0 0 4 16,0 0-36-16,0 0-8 0,0 0 0 0,0 0 0 16,0 0 32-16,0 0 4 0,0 0 0 0,0 0 1 15,0 0-59-15,11 0-12 0,-11 0-2 0,7-3-1 16,0 3-16-16,-3-3-3 0,3-3-1 0,0 3 0 16,0-7 33-16,0 4 6 0,0-3 2 0,3 2 0 15,-2-2 16-15,-1 0 11 0,0 2-2 0,-4-2 0 16,4 3-9-16,0-4-12 0,-3 4 2 0,-1 0 1 15,1-4 9-15,-1 4 0 0,-3 0 0 0,0 6 0 16,0 0 0-16,0 0 0 0,0 0 0 0,0 0 0 16,0 0 0-16,7-7 12 0,-7 7-2 0,0 0-1 15,0 0-9-15,0 0 0 0,0 0 0 0,4-6 0 16,3 3 0-16,-7 3 0 0,4-6 0 0,3 0 0 16,-7 6 0-16,3-4 0 0,-3 4 0 0,7-6 0 15,4 0 0-15,-4 3 0 0,0-4 0 0,3 4 0 16,-2-3 18-16,-1 0 2 0,0-1 0 0,0-2 0 15,3 0-32-15,-6 2-7 0,3-2-1 0,3 0 0 0,-6 2 28 16,3 1 4-16,-3-3 2 0,-4 2 0 0,0 7 25 16,0 0 5-16,0 0 0 0,0 0 1 0,3-6 50 15,1 0 9-15,-1 3 3 0,-3 3 0 0,0 0-32 0,0 0-7 0,0 0 0 16,0 0-1-16,0 0-13 0,0 0-2 0,0 0-1 16,0 0 0-16,0 0-35 0,0 0-8 0,0 0 0 15,0 0-8-15,0 0 0 0,0 0 0 0,0 0-15 0,0 0 5 16,0 0-21-16,7-3-4 15,-3-1-1-15,-1-2 0 0,4 3-164 16,-3-3-32-16</inkml:trace>
  <inkml:trace contextRef="#ctx0" brushRef="#br0" timeOffset="49660.99">8781 11334 1637 0,'0'0'34'0,"-4"-3"8"16,4 3-34-16,0-6-8 0,-3 3 0 0,3 3 0 15,0 0 83-15,0 0 14 0,0 0 3 0,0 0 1 16,0 0-41-16,0 0-9 0,-4-9-2 0,4 2 0 16,4 1-19-16,-4 0-4 0,3-1-1 0,1-2 0 15,-4 3 7-15,10-4 0 0,-3 1 1 0,0-4 0 16,4 4-13-16,-4-4-4 0,4 1 0 0,3-1 0 15,-4 4-16-15,1 0 0 0,-1-1 0 0,1 4 0 0,-4-4 17 0,4 7 0 0,-4-3 0 16,3 3 0-16,-3 3-27 0,0-3-6 0,-3 3 0 0,7 0-1 31,-8 3-24-31,4 3-5 0,-3 4-1 0,3-1 0 0,0 4 38 0,-4-1 9 0,4 1 0 16,0 2 0-16,4 1 14 0,-4-3 5 0,4 2 1 0,-4 1 0 16,3 3-32-16,4 0-7 0,0-4-1 15,1 4 0-15,-5-3 20 0,4-1 12 0,0-2-1 0,-3 3-1 16,3-1-10-16,-3 1 0 0,-1-3 0 15,1-1 0-15,3-3 0 0,-7 1-14 0,0-1 3 0,0 1 1 16,-3-1 10-16,3-3 0 0,-4 1 0 0,4 2 0 16,-7-3 34-16,0 1 9 0,0-7 1 0,0 9 1 15,0 4 31-15,0-4 5 0,-3 0 2 0,-4 1 0 16,3-1-67-16,1-3-16 0,-4 1 0 0,0 2 0 0,-1 1 22 16,1 2 1-16,-3-3 0 0,-4-2 0 0,-4 2-35 15,4 1-6-15,0-4-2 0,-7 3 0 16,3-3-7-16,0 1-1 15,4 2-1-15,0 1 0 0,0-4-7 0,0 6-2 0,0 1 0 0,-4 3 0 16,4-1-72-16,0 4-14 0,0-3-4 0,0 6-512 16,0-3-102-16</inkml:trace>
  <inkml:trace contextRef="#ctx0" brushRef="#br0" timeOffset="53014.23">3186 17797 608 0,'0'0'25'0,"0"0"-25"15,0 0 56-15,0 0 7 0,0 0 1 0,0 0 0 16,0 0 0-16,0 0 0 0,0 0 0 0,0 0 0 31,0 0-52-31,0 0-12 0,0 0 0 0,0 0 0 0,0 0 47 0,0 0 6 0,0 0 2 0,0 0 0 16,0 0-14-16,0 0-2 0,0 0-1 0,0-6 0 15,7 2 22-15,0-2 5 0,3-3 1 0,-6-1 0 16,6 1-14-16,1-4-4 0,0 1 0 0,-1-4 0 16,4 4-16-16,7-4-3 0,-10 0-1 0,7-3 0 15,-1 7-13-15,-3-10-3 0,8 3-1 0,-8 0 0 16,-4 0-11-16,8 4 0 0,0-4 0 0,-8 0 8 16,1 4-8-16,3 2 0 0,-4-3 0 15,-6 4 0-15,3 5 0 0,0-5 0 0,-3 3 0 16,3 2-11-16,0 1-38 0,-7 3-8 0,10 0-2 15</inkml:trace>
  <inkml:trace contextRef="#ctx0" brushRef="#br0" timeOffset="53287.78">3362 17791 1246 0,'0'0'26'0,"4"-7"6"0,3 1-32 16,-7 0 0-16,7-1 0 0,0 1 0 16,3 0 86-16,-6 0 11 0,3-4 3 0,3 4 0 0,5-3-48 0,-5-4-10 0,1 4-2 15,-4-7 0-15,3 3-22 0,1 1-5 0,0-1-1 0,-1 4 0 16,1-10-12-16,-1 7 0 0,-3-4 0 15,4 3 0-15,-1-2 0 0,-2 2 0 0,2 4 0 0,-10-7 0 16,7 3-12-16,0 1-6 0,-3 3-1 0</inkml:trace>
  <inkml:trace contextRef="#ctx0" brushRef="#br0" timeOffset="53743.25">3327 17339 1337 0,'0'0'28'0,"0"0"6"0,0 0-34 0,0 0 0 0,-11 0 0 0,11 0 0 15,0 0 63-15,0 0 5 0,0 0 2 0,0 0 0 16,0 0-10-16,0 0-1 0,0 0-1 0,11-3 0 15,-11 0-45-15,10 0-13 0,-3-1 0 0,11 1 8 16,-7 0-8-16,6 0 0 0,4 0 0 0,1 0 0 16,-1-3 25-16,3 2 11 0,-9-2 1 0,6 0 1 15,3 0-30-15,1-4-8 0,-4 4 0 0,7-4 0 16,1 4 0-16,-5-3 0 0,1-1 0 0,7 1 0 0,-7 3 24 16,-4-1 1-16,3 1 0 0,1 0 0 15,-4 0-71-15,-3 3-14 0,0-4-4 0,-4 4 0 0,0 0 86 16,-4 0 17-16,1 0 3 0,-1 0 1 0,-6 3-27 0,3 0-4 0,-7 0-2 0,11 0 0 15,-11 0 1-15,0 3 0 0,0 0 0 0,0 3 0 16,0 0 42-16,0 4 9 0,0 2 2 0,0 1 0 16,0 3-52-16,-7-4-12 0,7 4 0 0,-4-1 0 15,4 4 0-15,-7 0 0 0,3 0 0 0,4 3 0 16,-10 0 0-16,10 3 0 0,-4 0 0 0,-3 3 0 16,4-3-48-16,3 0-13 0,0 4-3 15,0-11 0-15,-11 4 44 0,11 3 9 0,0-9 2 0</inkml:trace>
  <inkml:trace contextRef="#ctx0" brushRef="#br0" timeOffset="54459.6">4530 16800 1094 0,'0'0'46'15,"7"-7"-37"1,-7 4 44-16,7 0 9 0,0 0 2 0,-4 0 0 16,4 0 0-16,4-4 0 0,-7 1 0 0,6-3 0 15,-6-4 51-15,3 1 10 0,3-1 3 0,-6 1 0 16,-1-7-71-16,4 0-13 0,-3 0-4 0,3-3 0 15,-7-3-12-15,4 0-4 0,-4 3 0 0,-4-6 0 16,4 6-15-16,-4 0-9 0,4 0 10 0,-3 3-10 16,-1 0 12-16,-3 4-3 0,4-4-1 0,-1 3 0 15,-6 4 12-15,-1-4 1 0,1 7 1 0,6-1 0 16,-7-2 4-16,1 5 1 0,-1-2 0 0,8 3 0 0,-8-1-27 0,11 7 8 16,-7 0-8-16,7 0 0 0,0 0 56 0,0 0 7 15,-3 0 1-15,3 7 0 0,0-1-52 16,0 3-12-16,0-2 0 0,0 8 0 0,3-2 0 0,4-1-12 0,-3 1 3 15,6 3 0-15,-3-1 9 0,7 4 12 0,1-3-2 16,-1 3-1-16,3-4-9 0,-3 1 0 0,8 3 0 0,-5-3 0 16,4-1 0-16,-3-2 0 0,0-1 0 0,-1-2 0 15,1-1-15-15,0 0-5 0,-4-2 0 0,0 2-1 16,0-3-89 0,4-2-18-16,-8 2-3 0</inkml:trace>
  <inkml:trace contextRef="#ctx0" brushRef="#br0" timeOffset="54620.56">4964 16455 2310 0,'-7'-3'48'0,"-1"-4"11"15,5 7-47-15,-4 0-12 0,0-6 0 0,0 6 0 16,3-6 64-16,4 6 10 0,0 0 2 0,-7 0 1 16,7 0-41-16,0 0-8 0,0 0-1 0,-3-3-1 15,3 3-52-15,0 0-10 0,0 0-3 0,0 0 0 16,0 0-88-16,0 0-17 0,0 0-4 0</inkml:trace>
  <inkml:trace contextRef="#ctx0" brushRef="#br0" timeOffset="55015.28">5235 15922 1926 0,'0'0'55'0,"-7"0"11"0,4-7-53 16,-4 7-13-16,0 0 0 0,-4 7 0 0,4-7 61 0,-4 3 10 0,8 3 1 0,-11-3 1 16,3 4-43-16,1-1-9 0,-5 0-1 0,5 0-1 15,-1 4 25-15,4-1 4 0,-3 1 2 0,3-4 0 16,3 6-29-16,0 4-5 0,4-10-2 0,0 7 0 16,4-1-27-16,3-2-6 0,0-4-1 0,0 4 0 15,7-4 8-15,0 0 0 0,4-6 1 0,0 6 0 16,-4-6 11-16,3 0-10 0,-2 0 10 0,-1 0-10 15,0 0 10-15,0 0 0 0,3-6 0 0,-13 6 0 16,7 0-27-16,-1 0 0 0,-6 0 0 16,3 0 0-16,-4 3 27 0,4-3 0 0,-3 3 0 0,-1 4 0 15,1-1 24-15,-4 0 9 0,3 4 3 0,-3-1 0 16,-3 0-7-16,3 4-1 0,-4-1 0 0,-3 1 0 16,4 0-52-16,-1-1-10 0,1-3-2 0,3 4-1 15,-7-4 8-15,3-2 1 0,-3-1 1 0,0-6 0 16,7 0-5-16,0 0-2 0,0 0 0 0,0 0 0 15,0 0-85-15,-3-6-17 0,-1-1-3 0</inkml:trace>
  <inkml:trace contextRef="#ctx0" brushRef="#br0" timeOffset="55753.5">5366 15894 2269 0,'0'0'64'0,"0"0"15"0,0 0-63 16,0 0-16-16,0 0 0 0,0 0 0 0,0 0 52 0,0 0 8 0,0 0 2 0,0 0 0 15,0 0-48-15,0 6-14 0,0 3 0 0,0 1 8 16,10-4-8-16,-10 3 0 0,11-2 0 0,-8-1 0 16,8 0 0-16,0-3 0 0,-1 4 0 0,-6-4 0 15,10 0 0-15,-4-3 0 0,1 0 0 0,-4-3 0 16,0 0 0-16,4-1 0 0,6-2 0 0,-17 0 0 16,7 0 8-16,0-1 0 0,-7 1 0 0,4 0 0 15,-4-4-8-15,7 4-12 0,-7 0 4 0,-7 0 0 16,3-1 57-16,4 1 12 0,-7 0 3 0,7 3 0 15,-7-4-76-15,-3 4-14 0,3 0-3 0,-4 0-1 16,4 0-3-16,0 0-1 0,-4 3 0 0,1-3 0 16,3 3 34-16,0 0 0 0,-4-4 0 0,11 4 0 15,0 0-58-15,0 0-5 0,0 0-1 0,0 0 0 16,0 0 0-16,-3-6 0 0,3 6 0 0,0-6 0 16,0 0 52-16,0-4 12 0,3 4 0 0,4-4 0 15,-3 1-15-15,3 0 0 0,-7-1 0 0,10 1 0 16,-3 3 24-16,4-4 5 0,0 4 1 0,3 0 0 15,-4 2 16-15,4 1 3 0,4 3 1 0,-4 0 0 16,0 0-12-16,4 3-3 0,-4 1 0 0,0-1 0 16,4 3-9-16,-4-3-3 0,-4 3 0 0,5 1 0 15,-5-1-8-15,1 0 0 0,-1 1 0 0,-6-1 0 16,3 0 0-16,0 0 0 0,0 1 0 0,4-4 0 16,-11 3 0-16,0-3 0 0,0 0 0 0,0-3 0 15,0 0 0-15,0 0 0 0,0 0 0 0,0 0 0 16,0 0 0-16,0 0 0 0,0 0 0 0,0 0 0 15,0-6 11-15,-11-3-3 0,11-1-8 0,-7 1 12 0,3-4-12 16,1 1 11-16,-1-4-11 0,4 3 10 0,-3-2-10 0,3-1-17 16,0 4 4-16,0-4 1 0,0 0 32 15,0 4 8-15,0-4 0 0,0 3 1 16,0-2-46-16,0 2-10 0,0 1-1 0,0-4-1 0,0 0 29 16,0 1 0-16,0-4 0 0,0 0 0 0,0 0 0 0,-4 0 0 15,4 1 0-15,-7-7 0 0,4 3 0 0,-1-4 0 0,-3 1 0 16,0 0 0-16,0 0 21 0,-4-3 11 0,4 3 1 15,0 0 1-15,0 6-3 0,0 0-1 0,0 7 0 16,-3-1 0-16,6 7-11 0,-3 0-3 0,0 2 0 0,3-2 0 16,4 6 21-16,0 0 4 0,-3 3 1 0,3-3 0 15,0 7-42-15,0 2 0 0,0 4 0 0,3-1 0 16,8 7-14-16,0 3-2 0,3 3 0 0,0 0 0 16,-4 0-18-16,8 0-4 0,-4 0-1 0,0 0 0 15,0-3 39-15,0 0 16 0,1-3 0 0,-8 0-1 16,3-3-127-16,4-1-24 0,0 1-6 0</inkml:trace>
  <inkml:trace contextRef="#ctx0" brushRef="#br0" timeOffset="55929.28">5726 15533 2269 0,'0'0'64'0,"0"-3"15"15,0 3-63-15,-11-3-16 0,11 3 0 0,-4-7 0 16,4 7 0-16,-3-6 0 0,3 0 0 0,0 0 0 0,0-4 0 0,3 1 0 0,-3-1 0 0,4-2 0 15,7 2 0 1,-11-2 0-16,7-1 0 0,0-2 0 0,0-1 0 0,3 0 0 0,-3-6 0 0,7 0 0 31,-3-6-202-31,0 0-43 0</inkml:trace>
  <inkml:trace contextRef="#ctx0" brushRef="#br0" timeOffset="56175.75">6131 14724 2024 0,'0'0'42'0,"0"0"10"0,0 0-41 0,-7 0-11 0,4 3 0 0,-4-3 0 16,0 3 113-16,0 0 21 0,-1 1 4 0,5 2 1 15,-8 0-63-15,8 0-12 0,-4 4-2 0,0-1-1 16,3 4-46-16,-3 2-15 0,0 1 8 0,4 0-8 16,-5-1 8-16,8 4-8 0,-3 0 12 0,3 0-12 15,3-3 0-15,5 2 0 0,-5-2-10 0,8 0 10 16,-4-1 0-16,7 1 0 0,-4 3 0 0,1-3 0 15,3-4-20-15,-3 1 0 0,-1-1 0 0,1 1 0 16,3-7-32-16,-7 0-7 0,4 1-1 0,-1-4 0 16,-3 0-132-16,4-3-26 0</inkml:trace>
  <inkml:trace contextRef="#ctx0" brushRef="#br0" timeOffset="56392.3">6258 14642 2066 0,'-10'-15'43'0,"3"12"10"0,7 3-42 0,0-7-11 0,0 7 0 0,-4-6 0 32,4 6 53-32,0 0 9 0,0 0 2 0,0 0 0 15,0-6-9-15,0 6-2 0,7-6 0 0,-3 2 0 0,3 1-33 0,3 3-8 0,-3 0 0 0,4 0-1 16,0 3 42-16,3 1 9 0,0 2 2 0,0 0 0 31,4 4-76-31,-4-1-14 0,7 0-3 0,-11 4-1 0,8-1 15 0,-7 1 3 0,3 6 1 0,0-4 0 16,-4 7-61-16,1 0-12 15,0 0-2-15,-1 7-1 0,-3-4-135 0,-3 3-27 0,3 0-6 16</inkml:trace>
  <inkml:trace contextRef="#ctx0" brushRef="#br0" timeOffset="64296.59">822 14668 851 0,'0'0'36'0,"4"-7"-36"15,-4 1 109-15,3-3 15 0,4-1 4 0,-7-2 0 32,4-4-43-32,3 0-8 0,-7-3-1 0,3-2-1 0,4-1-18 0,-7-4-3 0,0 1-1 0,0 0 0 15,-7-3-17-15,4 0-4 0,3 0-1 0,-7-4 0 16,3 4 1-16,-3 0 1 0,4 3 0 0,-12 0 0 16,8 0-46-16,-3 0-10 0,3 3-1 0,-11-3-1 15,4 3 25-15,-7 3 17 0,7-6-2 0,0 9-1 16,-8-3-2-16,8 3-1 0,-7 4 0 0,7-4 0 15,-7 7 42-15,10-1 9 0,-3 4 2 0,-3 3 0 16,2 0-27-16,5 3-5 0,6 3 0 0,-6 0-1 16,3 7-50-16,3-4-9 0,4 6-3 0,0 1 0 15,0 6 31-15,0 0 0 0,11 3 0 0,-11-4 0 16,10 7-24-16,4 4 0 0,-3-1 1 0,14 3 0 16,-11-3 37-16,14 7 7 0,-3-4 2 0,-1 4 0 15,12-7-70-15,-12 0-13 0,12 0-4 0,-5-2 0 16,-6-5 52-16,0-5 12 0,-4 0 0 0,-7-7 0 15,7 1 0-15,-7-4 0 0,8-3 0 0,-12 0 0 16,4-3-54-16,0-3-8 0,4 0-2 0,-7-7 0 16,-4 1 0-16,0-3 0 0,3-4 0 0</inkml:trace>
  <inkml:trace contextRef="#ctx0" brushRef="#br0" timeOffset="64452.47">1094 14232 1346 0,'-4'-25'60'0,"-3"15"12"0,4-2-58 15,3 2-14-15,-8-2 0 0,5-1 0 0,-4 4 88 0,7-1 14 0,-4 1 3 0,4 3 1 16,-3-1-34-16,3 7-6 0,0 0-2 0,0 0 0 15,0 0-51-15,3-3-13 0,1 0 0 0,3 3 0 16,4-3 0-16,-1 6 0 0,4 3 0 0,-3 1 0 16,10-1 0-16,-7 3 9 0,7-2-9 0,-7 2 8 15,0 0-8-15,1 1 0 0,2-1 0 0,-6-2-11 16,3-1-37-16,-4 0-7 0,5-3-1 0</inkml:trace>
  <inkml:trace contextRef="#ctx0" brushRef="#br0" timeOffset="64602.21">1055 13915 2200 0,'-21'-6'46'0,"10"-4"10"16,-3 4-45-16,3 0-11 0,1 3 0 0,6 0 0 16,4 3 8-16,0 0 0 0,0 0 0 0,0 0 0 15,0 0-143-15,0 0-29 0,0 0-5 0</inkml:trace>
  <inkml:trace contextRef="#ctx0" brushRef="#br0" timeOffset="64905.48">1312 13834 1580 0,'0'0'67'15,"0"0"-54"-15,-7 0 92 0,4 0 19 0,-8 0 3 0,8 3 1 16,-8 3-52-16,4 0-9 0,3 4-3 0,-3-1 0 31,4 0-102-31,-1 4-21 0,4-1-4 0,0 1-1 0,0-4 52 0,4 4 12 0,6-4 0 0,-6 1 0 16,14 2 0-16,-11-2 8 0,10-4 0 0,-3 0-8 15,1 1 0-15,2-4 0 0,1 0-10 0,-1-3 10 16,1 3 0-16,0-3 0 0,6-3 0 0,-9 3 0 16,6 0-16-16,0 0 5 0,-3 0 1 0,-1 0 0 15,-3 3 10-15,0-6 0 0,-3 6 0 0,-4-3 0 16,4 3 8-16,-8 3 3 0,-3-3 1 0,0 4 0 15,0-1-12-15,0 0 0 0,-3 4 0 0,-4-1 0 16,-4 1 0-16,0-4 12 0,1 3-2 0</inkml:trace>
  <inkml:trace contextRef="#ctx0" brushRef="#br0" timeOffset="65127.87">1348 13633 1337 0,'0'-10'56'15,"-7"-2"-44"1,3-1 92-16,-3 4 20 0,7 3 3 0,-4-4 1 16,4 4-28-16,0 0-6 0,0 6-1 0,0-10 0 15,0 10-28-15,0 0-5 0,0 0-2 0,0 0 0 0,0 0-14 0,4 0-2 0,7 3-1 16,-4 4 0 0,3 2-57-16,4 1-12 0,-3 2-3 0,10 4 0 0,-7-1 15 0,11-2 2 0,-4 3 1 0,4 2 0 31,-4-2-21-31,4-3-4 0,-1 2-1 0,-3-2 0 15,4-1-135-15,-4 1-27 0,-3-4-6 0</inkml:trace>
  <inkml:trace contextRef="#ctx0" brushRef="#br0" timeOffset="65294.47">1446 13790 1660 0,'0'0'70'0,"-3"-7"-56"16,6-2-28-16,4 0-6 0,-3-1 0 0,3-2-1 15,-3-1 68-15,6 0 13 0,1-2 4 0,-1-1 0 16,1 0-52-16,3 1-12 0,-3-1 0 0,10-3 0 16,-7 0-72-16,0 1-16 0</inkml:trace>
  <inkml:trace contextRef="#ctx0" brushRef="#br0" timeOffset="65894.34">1118 14646 1094 0,'0'0'46'15,"0"0"-37"1,0 0 95-16,0 0 20 0,0 0 3 0,0 0 1 16,11-4-52-16,-4-5-9 0,0 3-3 0,4 0 0 15,6-4 0-15,-3-2 0 0,7-1 0 0,-6-3 0 0,6 1-5 0,-4-1-2 0,1-3 0 16,-4-3 0-16,7 0-40 0,-7 0-8 0,1-3-1 16,2 3-8-16,1-9 0 0,-1 3 0 0,1 0 0 15,10-1 0-15,-10 7 0 0,3 4 0 0,4-1 0 0,-4 0 0 16,0 3 0-1,4-3 0-15,-4 4 0 0,-7-1 0 16,0 0-44-16,4 7-16 0,-4 0-4 0</inkml:trace>
  <inkml:trace contextRef="#ctx0" brushRef="#br0" timeOffset="66136.39">1348 14649 1579 0,'0'0'32'0,"0"0"10"0,0 0-34 0,0 0-8 0,0 0 0 0,0 0 0 16,3-7 40-16,4-2 5 0,4 0 2 0,-8-1 0 16,1-2 13-16,3-1 4 0,3-3 0 0,5-2 0 15,-5 2-38-15,1-3-7 0,3 3-2 0,0-5 0 16,4 2-17-16,-4-3 0 0,7 0 0 0,-3 0 0 15,10-3-125-15,-11 0-29 0,12 0-6 0</inkml:trace>
  <inkml:trace contextRef="#ctx0" brushRef="#br0" timeOffset="66571.56">1947 13545 1109 0,'7'-6'47'16,"-3"-1"-38"0,3-2 92-16,4 3 19 0,-8-7 3 0,8 4 1 15,-1-1-62-15,-6 1-12 0,6 0-2 0,1-1-1 16,0 1-27-16,-8-1-4 0,4 1-2 0,4 3 0 16,-8-1-14-16,8-2 8 0,-8 6-8 0,4-3 0 15,-3 3 10-15,3-4-10 0,-3 4 10 0,-4 0-10 16,0 3 12-16,7-6-4 0,-7 3-8 0,0 3 12 15,0 0-2-15,3-7-1 0,-3 7 0 0,0 0 0 16,0 0-9-16,0 0 12 0,0 0-12 0,0 0 12 16,0 0-12-16,0 0-11 0,0 0 3 0,0 0 0 15,0 0-17-15,0 0-3 0,0 0-1 0,0 0 0 16,0 0-20-16,0 0-4 0,0 0-1 0</inkml:trace>
  <inkml:trace contextRef="#ctx0" brushRef="#br0" timeOffset="68712.78">2141 13213 1094 0,'-3'-3'46'0,"-8"3"-37"16,4-4 55-16,-3 1 12 0,6 0 1 0,-10-3 1 16,7 3-8-16,3-4-2 0,-6 4 0 0,-4-3 0 15,3-3-17-15,1 2-4 0,-5-2-1 0,5 0 0 16,-8-4-37-16,11 4-9 0,-3-4 0 0,-8-3 0 16,7 4 52-16,-3-4 8 0,11 0 1 0,-8 1 1 15,1-1-48-15,-1 0-14 0,7 4 0 0,-6-4 8 16,10 4 44-16,-7-1 10 0,3 1 2 0,4-4 0 15,0 7-52-15,0-10-12 0,0 9 0 0,4-9 0 16,3 4 0-16,-7-1 0 0,10 4 0 0,-6-7 0 16,7 3-19-16,-8-3-6 0,4 4-2 0,4-4 0 15,-1 3-8-15,-6 0-1 0,6-2-1 0,1 2 0 16,0-3 48-16,-8 10 9 0,8-10 3 0,-8 6 0 16,4 4-23-16,-7-4 0 0,4 7 0 0,3-3-8 15,-7 2 8-15,0 7 0 0,0-12 0 0,0 12 0 16,0 0 0-16,-11-9-10 0,11 9 10 0,-10 0 0 15,6-7-19-15,-6 7 3 0,-1-6 1 0,0 6 0 16,1 0 31-16,-4 0 5 0,7 0 2 0,-4 0 0 0,8 0-6 16,-12 0-1-16,5 0 0 0,3 0 0 15,3 0 8-15,4 0 0 0,0 0 1 0,0 0 0 0,0 0-25 16,0 0 0-16,0 0 0 0,0 0 0 16,0 0-31-16,0 0-11 0,0 0-2 0,4-6-1 0,3 3 29 15,3-1 7-15,-6 1 1 0,7 0 0 0,-1 0-3 0,1 0 0 16,-1 0 0-16,4 0 0 0,1 3 11 0,-5-4 9 15,1 4-1-15,3 0-8 0,-4 0 0 16,1 0 0-16,0 0-10 0,-1 0 10 0,-6 0 0 0,3 7 0 0,0-1 0 0,0 3 12 16,-4-2-12-16,4 5 0 0,-7 4-12 15,0-4 12-15,0 4-17 0,0 3 4 0,0-3 1 0,0 2 0 16,0-2-84-16,0-3-16 16,0 2-3-16</inkml:trace>
  <inkml:trace contextRef="#ctx0" brushRef="#br0" timeOffset="69047.67">2222 12297 2035 0,'0'-6'42'0,"0"6"11"16,0 0-42-16,0 6-11 0,-10 4 0 0,10-7 0 15,0-3 60-15,0 0 9 0,-4-10 3 0,4 10 0 16,0 7-58-16,-10 2-14 0,10 13 0 0,-7-6 0 16,3-4 0-16,4-3 0 0,-7-2 0 0,7 2 0 0,0-3 0 0,0 1-8 0,7 2 8 15,-7-3-13 1,11 1 13-16,-11 2 8 0,10-6 0 0,-6 3-8 16,6-2-44-16,1-4-16 0,0 0-4 0,-8 0 0 0,8 0 52 0,3 3 12 0,-4 0 0 0,5-3 0 15,-5 3 0-15,-3-3 0 16,7-3 0-16,-3 3 0 0,-8 0 0 0,-3 0 0 0,0 0 0 0,0 0 0 15,0 0 0-15,0 0 0 0,0 0 0 0,0 0 0 16,0 6 14-16,0 4 6 0,-3 2 0 0,3-3 1 16,-11 4-137-16,8-4-27 15,-8 4-5-15</inkml:trace>
  <inkml:trace contextRef="#ctx0" brushRef="#br0" timeOffset="69386.36">2339 12307 1824 0,'0'6'38'0,"0"-3"8"16,0 3-37-16,0 0-9 0,0 1 0 0,0-1 0 15,0 0 53-15,0 1 9 0,0-1 2 0,0-6 0 16,0 0-103-16,0 0-20 0,3-3-4 0,5 3-1 15,-5 3 56-15,4 6 8 0,4 1 0 0,-8-1 10 16,8-3-10-16,-8-6 0 0,4 0-10 0,4 0 10 16,-8 0-14-16,8 0 3 0,-7-6 1 0,3-3 0 15,-4 5 19-15,4-8 4 0,-3-1 1 0,3 4 0 16,-4 0-14-16,-3 2 0 0,0 7 0 0,0 0-10 16,0-6 59-16,0-3 12 0,-3 2 3 0,-8 1 0 0,4 3-64 0,4 3 0 0,-8 0 0 0,11 3-10 15,-14 0 10-15,7 0 0 0,-4 4 0 0,-3-4 0 31,11-6-48-31,-4 0-7 0,3-4-1 0</inkml:trace>
  <inkml:trace contextRef="#ctx0" brushRef="#br0" timeOffset="69819.34">2399 12231 1094 0,'0'0'23'0,"7"-3"5"0,0-3-28 0,0 3 0 0,-3-4 0 0,3 1 0 15,3 0 68 1,1 0 9-16,-8-1 2 0,8 1 0 0,-1 3-24 0,1 3-5 0,3-3-1 0,-3 3 0 15,3 0-3-15,0 3-1 0,4 0 0 0,-4 0 0 16,0 0-21-16,-4 0-4 0,1 1 0 0,0-1-1 16,-1 3 3-16,1 3 1 0,-8 4 0 0,1-4 0 15,3 1-23-15,-4-7 9 0,4 3-9 0,-7-6 0 16,0 0 17-16,0 0-3 0,0 0-1 0,0 0 0 16,0 6 2-16,0-2 0 0,0 5 0 0,0-6 0 15,0-3-15-15,0 0 0 0,0 0 0 0,0 0 0 16,0-6-38-16,-7 0-14 0,7 6-2 0,-3-7-1 15,3-2 55-15,-7-4 23 0,7 4-2 0,0-4 0 16,0 1-21-16,0 2 0 0,0-2 0 0,0 3 0 16,0-4-17-16,0 4-2 0,7-1 0 0,-7-2 0 15,0 2 8-15,0 1 2 0,3-4 0 0,-3 4 0 16,0-4 1-16,7 4 0 0,-7 0 0 0,0-4 0 16,0 4 20-16,0 2 4 0,4 1 0 0,-4 0 1 0,0-1 38 0,0 1 7 15,-4-3 2-15,4 9 0 0,0 0 0 16,0 0 0-16,0 0 0 0,0 0 0 15,0 0-52-15,0 0-12 0,0 0 0 0,0 0 0 0,11 3 0 0,-11 0 0 16,7 3 0-16,0 1 0 0,4-1 0 16,-1 0 0-16,1 0 0 0,3 1 0 0,-3 2-9 15,-1-3-5-15,4 4-1 0,7-4 0 16,-6 3-35-16,-5-2-7 0,1-1-2 0</inkml:trace>
  <inkml:trace contextRef="#ctx0" brushRef="#br0" timeOffset="69954.33">2805 12147 1552 0,'0'-7'44'0,"0"-2"10"16,3 3-43-16,-3-4-11 0,7-2 0 0,-3 2 0 16,3-2 23-16,3-1 2 0,-3 1 1 0,4-1 0 15,0 4-42-15,3-1-8 0,-4 4-1 0,8 0-1 16,-4-4 26-16,-3 1 16 0,3-4-3 0</inkml:trace>
  <inkml:trace contextRef="#ctx0" brushRef="#br0" timeOffset="70730.5">2258 13103 1302 0,'10'-16'27'0,"4"1"7"15,1-1-34-15,2 0 0 0,-3 1 0 0,0-1 0 16,4 3 16-16,0 1-3 0,-1-1-1 0,8 4 0 16,-11-1-12-16,7 1 0 0,0 3 0 0,-6-4 0 15,-1 4 0-15,3 0 9 0,-3 3 1 0,-3-4 0 0,0 4-10 0,3 0-14 16,-4-3 3-16,-6 3 1 0,3 0 20 0,-4-1 4 0,5 1 1 0,-8 3 0 16,0 0-15-16,0 0 0 0,0 0 0 0,0 0 0 15,0 0-12-15,0 0-4 16,0 0-2-16,0 0 0 0,0 0 2 0,-11-3 0 0,4 0 0 0,3 3 0 15,-6-3 16-15,-4 0 16 0,3 3-4 0,0 0 0 16,-3 0 44-16,4 0 8 0,-1 0 1 0,-3-3 1 16,3 3 2-16,1 0 1 0,-1 0 0 0,8 0 0 15,-8 0-27-15,11 0-6 16,0 0 0-16,0 0-1 0,0 0-20 0,0 0-4 0,0 0-1 0,0 0 0 16,11-4-23-16,-8 1-5 0,8 0-1 0,-1 0 0 15,1-3 10-15,3 6 9 0,0-6-13 0,0-1 5 16,4 1-9-16,-7 3-2 0,3 0 0 0,-4 0 0 15,1-1 19-15,0 4 0 0,-4-3 0 0,3 3 0 16,-3-3 0-16,-3 3 0 0,3 0 0 0,-4 0 0 16,1 0 0-16,-4 0 0 0,7 0 0 0,-7 0 0 15,0 0 0-15,0 3 0 0,0 0 0 0,3 4 0 16,-3-1 35-16,0 3 10 0,0-2 3 0,-3 2 0 16,3 4-26-16,0-4-5 0,0 4-1 0,-7-4 0 15,7 4-115-15,-4-4-23 0</inkml:trace>
  <inkml:trace contextRef="#ctx0" brushRef="#br0" timeOffset="71665.39">2790 12601 1497 0,'0'0'66'0,"8"0"14"0,-1 3-64 0,-4-3-16 0,4 0 0 0,-3 7 0 16,6-7 43-16,-3 6 5 0,7 0 0 0,-10 0 1 16,7 1-31-16,-1-1-6 0,1 3-2 0,-1-2 0 15,-6 2-10-15,3-3 10 0,0 7-10 0,0-7 10 16,-3 4-10-16,-4-4 0 0,7 0 0 0,-7-6 0 16,0 6 0-16,0 1 0 0,-7-4 0 0,7-3 0 15,-4 6 0-15,4-6 0 0,-7 0 0 0,0 6 0 16,7-6 32-16,-7 0 4 0,7 0 0 0,-4-6 1 15,-3 3-13-15,4 3-4 0,3 0 0 0,-11-3 0 16,11 3-7-16,-3-10-1 0,3 4-1 0,0 0 0 16,0-4-11-16,0 4 0 0,0 0 0 0,3-4 0 15,8 4 0-15,-8 0-11 0,4 0 11 0,4-1-12 16,3 1 0-16,-3 0 0 0,-1-4 0 0,1 4 0 16,3 0-29-16,-4-7-7 15,1 10 0-15,3-9-1 0,-3 5 39 0,-8-2 10 0,8-4 0 0,-1 1 0 16,-6 3-26-16,3 2-3 0,4-5-1 0,-8 5 0 15,4-2 48-15,-3 3 10 0,-1-1 1 0,4 1 1 16,-3 6-42-16,3-9-9 0,-4 3-2 0,4 6 0 16,-7-7 37-16,0 1 7 0,4 0 2 0,-4 6 0 15,0-3 33-15,0 3 6 0,0 0 2 0,-4-13 0 16,4 7 0-16,0-4 0 0,0-2 0 0,0 6 0 16,0 6-31-16,0 0-5 0,0 0-2 0,0 0 0 15,-10 0 2-15,3 0 1 0,3 0 0 0,-6 6 0 0,10-6-17 16,-4 0-4-16,-3 0-8 0,4 6 12 0,-4-6-12 15,3 10-10-15,4 2 2 0,0-6 0 16,0 4-6-16,0-4-1 0,4 0 0 0,-4 1 0 0,7-1 3 0,-4 3 1 16,4-3 0-16,-3 1 0 15,6-1-13-15,-6 3-4 0,3-2 0 0,3-7 0 16,-6 6-34-16,7 0-7 0,-1 1-2 0,-6-7 0 16,6-7 11-16,1 7 3 0,-1-6 0 0,-6-7 0 0,7 10-6 15,-4-9-1-15,0 5 0 0,0 1 0 0,-4-3 52 0,4 3 12 0,-7-7 0 16,4 7 0-16,-4 3 0 0,0 3 0 0,0 0-10 0,7-7 10 15,-7 7 49-15,0 0 15 0,-7-6 2 0,7 6 1 16,0 0 29-16,0 0 7 0,0 0 1 0,0 0 0 16,0-6-65-16,0 6-13 0,0-6-2 0,0 6-1 15,0 0-31-15,0 0-7 0,7 0-1 0,0 0 0 16,3 0-24-16,-2 6-6 0,2 0-1 16,4-6 0-16,-3 6 38 0,-1-6 9 0,1 7 0 0,3-4 0 15,-3-3 0-15,-1 0 0 0,4 0 0 0,-10 0 0 16,7 0 0-16,-4 0 0 0,7-3 0 0,-11-4 0 15,4 7 29-15,4 0 8 0,-4 0 2 0,0 0 0 16,4-6-11-16,-8 6-3 0,4 0 0 0,4-12 0 16,-11 2-25-16,7 4 0 0,0-13 0 0,-7 10 0 15,3-4 0-15,4 7 0 0,-3 3 0 0,3-4 0 16,-3 7-15-16,3 0-8 0,0 0-1 0,0 0-1 16,3 0-11-16,-3-6-3 0,0 0 0 0,4 6 0 15,0 0 39-15,-1 0 0 0,-6 6 0 0,10-6 0 16,-4 0 24-16,4-6 12 0,4-7 2 0,-7-2 1 15,-4 8-31-15,3-2-8 0,1-4 0 0,-4 7 0 16,4 0 0-16,-8-4 0 0,8 4 0 0,-1 0 0 16,1 0-30-16,-11 6-7 0,0 0-2 0</inkml:trace>
  <inkml:trace contextRef="#ctx0" brushRef="#br0" timeOffset="72645.7">2180 13216 938 0,'7'-3'40'0,"-7"0"-32"15,11-1 26-15,-1 4 6 0,-6-3 0 0,-4 0 1 16,10 3-27-16,1-3-6 0,0 0 0 0,-8 0-8 16,18 0 0-16,-10 3 0 0,3-4-10 0,7 1 10 15,0 3 44-15,-3 0 16 0,7-3 3 0,3 3 1 16,7 0-52-16,-7-3-12 0,8 0 0 0,-1 3 0 15,-3-3-18-15,0 3-6 0,3 0-2 0,-7-3 0 16,4 3 42-16,3-4 8 0,0 1 1 0,1 3 1 16,-5-3-40-16,-2 0-8 0,2 0-2 0,5 0 0 15,-15 0 24-15,3 3 0 0,1-3 0 0,-4-1 0 16,-7 4 9-16,1-3 0 0,2 3 0 0,-10-3 0 16,4 3 3-16,-1-3 1 0,-3 0 0 0,1 0 0 15,-1 0-13-15,-7-1 0 0,0 4 0 0,0 0 0 16,0 0-100-16,0-6-22 0,0 6-5 0,0-6-1 15,-7 0 53-15,-1-1 11 0,8 1 1 0,-10 0 1 0,3 0 99 16,-4-4 20-16,4 4 4 0,-3 0 1 0,-1-1 67 16,-7 1 14-16,4 0 2 0,0 0 1 0,0 2-29 0,3 1-5 0,-6 0-2 15,-1 0 0-15,8 3-37 0,-1 0-7 16,-3 0-2-16,7 0 0 0,3 0-2 0,4 0-1 0,0 0 0 0,0 0 0 16,0 0-46-16,0 0-15 0,0 0 8 0,0 0-8 15,11 6-26 1,-4-3-9-16,11 4-1 0,-8-4-1 0,8 3 23 0,3-3 5 0,0 3 1 0,0-2 0 15,-7 2-9 1,8-3-2-16,-12 0 0 0,4 0 0 0,0 0 19 0,-3 1 0 0,0-1 0 0,-1 0 0 16,1 0 0-16,-8 0 0 0,8 0 0 0,-8 0 0 15,4 1 0-15,-7-1 0 0,4 3 0 0,3-3 0 16,-7 3 28-16,-7 4 8 0,7-4 3 0,-4 3 0 16,-3-2-63-16,4 2-12 0,-8 0-2 0,8 1-1 15,3-1 39-15,-11 1 0 0,11-4 0 0,-10 0 0 16,10 1-59-16,-7 2-4 0,3-3-1 0,0-3 0 15,4-3-102-15,0 0-21 0</inkml:trace>
  <inkml:trace contextRef="#ctx0" brushRef="#br0" timeOffset="79000.57">476 12764 1094 0,'0'-6'46'0,"4"3"-37"15,-4-3 95-15,7-4 20 0,-7 1 3 0,3-1 1 16,-3 1-52-16,7-4-9 0,-7 1-3 0,0-1 0 16,0-2-51-16,0 2-13 0,0-3 0 0,0 4 0 15,0-4 0-15,0-3 0 0,0 4 0 0,0 2 0 16,0-2 0-16,0 2 0 0,0-3 0 0,0 7 0 16,-10-1 54-16,10 4 8 0,0 6 2 0,0 0 0 15,0-6 0-15,0 6 0 0,0 0 0 0,0 0 0 16,0 0-52-16,0 0-12 0,0 0 0 0,0 0 0 15,0 0 28-15,0 0 2 0,0 0 1 0,0 0 0 16,-7 6-31-16,7 0-16 0,7 4 1 0,-7-1 1 16,0 1-2-16,10 2-1 0,-6-2 0 0,7 2 0 15,-4 1 17-15,-4-1 0 0,8 4 0 0,3-3 0 16,-7-4-24-16,0 7-2 0,4-4 0 0,-1-15 0 16,1 16-10-16,-1-4-1 0,1 0-1 0,-8 4 0 15,8-4 38-15,-4-2 0 0,-3-1 0 0,6 0 0 16,-10 0-59-16,11-2-4 0,-11-4-1 0,0 0 0 0,0 0 64 15,0 0 18-15,0 0 1 0,0 0 0 0,0 0-31 16,0 0-5-16,0 0-2 0,0 0 0 16,0 0 19-16,0 0 17 0,0 0-3 0,0 0-1 0,0 0-13 0,0 0-10 0,0 0 2 15,0 0 0-15,0 0 8 0,0 0 0 0,0 0 0 16,0 0 0-16,0 0 0 0,0 0 0 0,0 0 0 16,0 0 0-16,0 0-16 0,-11 0 1 0,11 0 1 0,0 0 0 15,-10 0-34 1,10 0-6-16,0 0-2 0,-11 0 0 15,11 0-56-15,0 0-11 0</inkml:trace>
  <inkml:trace contextRef="#ctx0" brushRef="#br0" timeOffset="79756.28">441 12250 1496 0,'0'0'31'0,"0"0"8"0,-11-3-31 16,8 0-8-16,3 3 0 0,-11-3 0 15,11 3 70-15,-10-3 13 0,10 3 2 0,0-7 1 0,0 7-69 0,0 0-17 0,0 0 0 0,0 0 0 16,0 0 0-16,0 0 0 0,0 0 0 0</inkml:trace>
  <inkml:trace contextRef="#ctx0" brushRef="#br0" timeOffset="80179.55">868 12366 1337 0,'0'-12'28'0,"-7"-1"6"16,7-3-34-16,0-2 0 0,0-1 0 0,0-3 0 15,0 3 109-15,0 0 15 0,0 3 4 0,-4 1 0 16,4-4-92-16,-7 3-19 0,7-3-3 0,-3 1-1 16,3 2-13-16,-7 3-18 0,3 1 4 0,4-1 1 15,-10 1 67-15,10 2 14 0,-11 4 2 0,7-3 1 0,4 2-11 0,-10 1-3 16,10 3 0-16,0 3 0 0,-7-3-45 0,7 3-12 16,0 0 0-16,0 0 0 0,0 0 20 0,0 0 3 0,0 0 0 0,0 0 0 15,7 6-37-15,-7-3-7 0,10 4-2 0,-6-1 0 16,7 0 23-16,-1 4 0 0,1 2 0 15,3 1 0-15,-4-4 0 0,1 4 0 0,0-4 0 0,-8 4 0 32,8-1-56-32,-8 7-6 0,4 0-2 0,4-1 0 0,-11-8-102 15,10-7-21-15,-6-6-4 0</inkml:trace>
  <inkml:trace contextRef="#ctx0" brushRef="#br0" timeOffset="80338.67">706 11805 1865 0,'-11'0'39'0,"0"-3"9"15,1 3-39-15,6 0-9 0,-3 3 0 0,4-3 0 16,3 0 44-16,0 0 8 0,0 0 0 0,0 0 1 16,0 0-62-16,0 0-13 0,0 0-2 0</inkml:trace>
  <inkml:trace contextRef="#ctx0" brushRef="#br0" timeOffset="80684.32">984 11824 1337 0,'4'6'28'0,"6"-3"6"0,4 3-34 15,-6 1 0-15,-1-1 0 0,3 0 0 0,1 0 0 0,-1 4 0 0,1-1 0 0,0-3 0 16,3 4 12-16,-7-4-4 0,-4 0 0 0,8-2-8 16,-11-4 0-16,0 0 0 0,0 0-10 0,0 0 10 15,0 0 14-15,3-4 10 0,-3 1 3 0,0 3 0 16,0 0 8-16,11-6 1 0,-11 6 1 0,0-6 0 16,0-4 22-16,0 4 4 0,-11-3 1 0,11-1 0 15,0 1-8-15,0-4-2 0,0 1 0 0,0-1 0 16,0 4-17-16,0 3-3 0,0 6-1 0,0 0 0 15,11-7-45-15,-11 4-8 0,10 3-3 0,-10-3 0 16,11 3 23-16,-7 3 0 0,6-3 0 0,1 10 0 16,3-4 0-1,-4 3 0-15,5 1-584 0,2 2-113 0</inkml:trace>
  <inkml:trace contextRef="#ctx0" brushRef="#br0" timeOffset="80999.56">1411 11648 1789 0,'-3'-16'37'0,"-1"-2"9"0,-3 2-37 16,3 0-9-16,4 1 0 0,-10-1 0 15,3 0 60-15,3-3 11 0,-10 1 1 0,7-1 1 0,-3 0-7 0,-1 0-2 0,-3 3 0 16,3-2 0-16,-3 2 0 0,4 3 0 0,-1 1 0 0,0-1 0 15,4 7-13 1,-3 0-3-16,-1-1-1 0,4 7 0 0,7 0-24 0,0 0-5 0,0 0-1 0,-3 4 0 16,3 2-17-16,0 3 0 0,3 1 0 0,4 2 0 15,-3 1-10-15,3-1-6 0,7 4 0 0,0 6-1 32,4-3-12-32,-4-4-3 0,7 1 0 0,-3 3 0 0,3-10-37 0,0 7-8 15,4-10-2-15,-4 1 0 0,7 2 34 0,0-3 6 0,-3 4 2 0,10-4 0 16,-10-3-24-16,0 3-5 0,6-3-1 0</inkml:trace>
  <inkml:trace contextRef="#ctx0" brushRef="#br0" timeOffset="82518.48">730 12909 1724 0,'28'-29'36'0,"4"-11"8"0,0 5-35 0,-4-6-9 0,4-3 0 0,3-3 0 16,4 3 80-16,7 1 13 0,7-1 3 0,-4-10 1 15,-3 7-83-15,0-9-14 0,0-1-8 0,3-2 8 16,-3 6 0-16,0 6 0 0,0 0 0 0,0-1 0 15,-1 5 0-15,-6 5 0 0,4 0 0 0,-5-2 0 16,-6-1 40-16,-4 0 16 0,-3 0 4 0,3 4 0 16,-10 2-45-16,3 7-15 0,0 3 9 0,-7 3-9 15,1 3 0-15,-5 3 0 0,1 1 0 0,-1 5 0 16,-6 1 0-16,3 3 0 0,-7 6 0 0,0 0 0 16,0 0 36-16,0 0 1 0,0 0 1 0,0 0 0 15,0 0-10-15,0 0-1 0,0 0-1 0,0 0 0 16,0 0-26-16,0 0-16 0,0 0 3 0,-7 3 0 15,3 0 21-15,1 0 4 0,-8 0 0 0,4 0 1 16,4 0-24-16,-4 1-5 0,3-1 0 0,0 0-1 16,-6 0-7-16,10 0 0 0,-11 3-1 0,11-2 0 15,0-4 2-15,-7 3 1 0,7-3 0 0,-3 6 0 16,3-6-19-16,0 0-4 0,0 3-1 0,0-3 0 16,0 0 22-16,0 0 5 0,0 0 1 0,0 0 0 15,-7 3-37-15,7 4-7 0,0-4-2 0,-4 3 0 0,4-6 52 16,0 0 12-16,0 0 0 0,0 0 0 0,0 0 0 15,0 6 0-15,0-6 0 0,0 0 0 16,0 0-54-16,0 0-8 0,0 0-2 0,0 0 0 0,0 0 38 16,0 3 7-16,0 4 2 0,0-7 0 0,0 0 27 0,0 0 6 15,0 0 0-15,0 0 1 0,0 0-65 16,0 0-12-16,0 0-4 0,0 0 0 0,0 0 52 0,0 0 12 0,0 0 0 16,0 0 0-16,0 0-54 15,0 0-8-15,0 0-2 0,0 0 0 0,0 0 32 0,0 0 5 0,0 0 2 0,0 0 0 16,0 0 40-16,0 0 8 0,0 0 1 0,0 0 1 15,0 0-25-15,0 0 0 0,0 0 0 0,0-7 0 16,-3 1 32-16,3 0 5 0,0 0 1 0,0-1 0 16,0 1-14-16,0 0-4 0,-7-1 0 0,7 1 0 15,0 0 12-15,-4 0 1 0,4-1 1 0,0 1 0 16,0 0 2-16,0 0 0 0,-7-1 0 0,7-2 0 16,-4 3-28-16,4-4-8 0,0 1 0 0,-7 2 0 15,7-2 51-15,-3 0 6 0,3 2 2 0,-4-2 0 16,-3 3-43-16,4-1-16 0,3 1 11 0,-7 0-11 15,3-3 23-15,4 5-2 0,-7-5 0 0,4 0 0 16,-1-1 18-16,-7 1 3 0,4-4 1 0,4-2 0 16,-8-1-35-16,1-3-8 0,-4 0 0 0,-4-3 0 15,4 0 53-15,0-3 9 0,0 3 2 0,-8-3 0 16,5 3-48-16,-1 3-8 0,1-3-8 0,-1 4 9 16,-3-1-9-16,0 0 0 0,-1 0-10 0,5 0 10 15,-4 4 24-15,-1-1 12 0,12 0 1 0,-8 1 1 16,1 2-21-16,2 1-4 0,5-1-1 0,-4 1 0 15,3 5 2-15,-3 1 0 0,3 0 0 0,1-1 0 16,6 1-14-16,-6 0 0 0,-1 3 0 0,4 0 0 0,4 0 0 16,-4 3 0-16,3 0 0 0,-10 0 0 0,7 0 0 15,3 0 0-15,-6 0 0 0,10 0 0 0,-11 3-20 16,1 3-6-16,-5 0-2 0,5 4 0 0,-4 2-3 16,0 4-1-16,3 3 0 0,-10-1 0 0,-4 1-28 15,4 0-7-15,-4 3-1 0,4 6 0 0,-3-3 4 16,-1 7 0-16,4 2 0 0,-4 4 0 0,0 3 0 15,-6-4 0-15,-5 7 0 0,12-9 0 0,-12 5 0 0,4 1 0 0,4-3 0 16,-3-1 0-16,6 4 0 0,0-3 0 16,-3-1 0-16,0 17 0 0,7-4 81 0,-4-6 17 0,4 0 3 0,-4-13 1 15,0-3 8-15,4-6 2 0,-7 3 0 0,-4-3 0 16,11 0-5-16,-4 0-1 0,4 0 0 16,3 0 0-16,1 0 2 0,3-6 1 0,3-1 0 0,-3-2 0 0,3-4-5 15,1 1-2-15,-1-7 0 0,8-3 0 0,-4 9-2 16,3 4-1-16,-3 9 0 0,4-7 0 0,3-2-20 15,-4-4-4-15,4-9-1 0,0 0 0 0,0 10-10 0,0-4 0 16,0-6 0-16,0 0 0 0,0 0 0 0,0 0 0 16,0 0 9-16,4 3-9 0,-1 3 0 0,4 4 0 15,4 2 0-15,-8 1 0 0,4-4 0 0,-3 4 0 16,6 6 0-16,12-1 0 0,-8 4 0 0,7 7 0 16,-3-7 0-16,10 6 0 0,-11 0 0 0,5 3 0 15,-1 7 0-15,3 3 0 0,-9-4 0 0,6 4 0 0,-11-3 0 16,4 3 0-16,-3-4 0 0,0 1 0 0,-1-4 0 15,-6-2 0-15,6-4-13 0,-6 0 2 0,3 0 1 16,-4 4 0-16,4-7 10 0,-3-3 0 0,7-7 0 16,-11-2 0-16,14 3 0 0,-7-7 14 0,7 0-3 15,-4-2-1 1,1-1-59-16,0-22-12 0,3 13-3 0,10-3 0 0,-2-4 52 0,2-2 12 16,1-1 0-16,7-2 0 0,-8-4 0 0,12-3 0 15,-5 0 0-15,5 0 0 0,-12-3 0 0,12 3 0 0,-5-6 0 0,-2 6 0 16,2-3 0-16,5 3 0 0,-12 0 0 0,-2 0 0 15,13 3 0-15,-11-3 0 0,1 0 0 0,-4-3 0 16</inkml:trace>
  <inkml:trace contextRef="#ctx0" brushRef="#br0" timeOffset="83764.32">1034 11620 952 0,'0'0'27'0,"0"0"5"0,0 0-32 0,0 0 0 0,-11 0 0 0,8-3 0 15,-5-4 77-15,5 1 9 0,-8 0 2 0,11 0 0 16,-10-7-12-16,6 10-3 0,-3-3 0 16,-3-1 0-16,-1 1-7 0,8-3-2 0,-8-1 0 0,0 4 0 15,1-3 0-15,-1 2 0 0,8 1 0 0,-8 0 0 0,-3 0-51 16,3 2-13-16,-3 1 0 0,-3 3 0 0,3 0 0 0,-1 0 0 16,-2 3 0-16,3 1 0 0,-8-1 0 0,8 3 0 15,0 0 0-15,-7-3 0 0,7 10 0 0,3-4 0 16,-3 1 0-16,-3 5 0 0,6-2 0 0,-3 9 0 15,0 3 0-15,3-3 0 0,1 0 0 0,6 3 0 16,-6 6 0-16,3-6 0 0,3 0 0 16,4 1 0-16,-7-1 0 0,3 0 0 15,4-6 0-15,0 9-8 0,0 0 8 0,4 3-13 0,-4-9 13 0,7 0-9 16,-7 3 9-16,0 4-8 0,11-1 8 0,-8 3 16 16,8 0-4-16,-8-12-1 0,4-9-11 0,7-4 0 15,8 10 0-15,-1-4 0 16,-4 7-49-16,4-3-12 0,4-1-3 0,3-2 0 15,-3-4 52-15,3 1 12 0,-3 2 0 0,3-2 0 0,-3-4 0 0,-4 3 0 0,4-2 0 16,-11-4 0-16,11 0 9 0,-4 0 5 0,3-3 1 16,-2 3 0-16,2 0-24 0,-2-6-5 0,6-3-1 15,0 3 0-15,-3 0 24 0,3-4 5 0,-3-5 1 0,3-1 0 16,-4 1-24-16,-2-4-5 0,-8-3-1 0,7 0 0 16,-7 1 15-16,-3-4 0 0,-1 0 0 15,4-3 0-15,-3 0 48 0,-8 3 13 0,4-7 3 16,-3 7 0-16,3-3 0 0,-7 3 0 0,0-3 0 0,0-3 0 15,0-3-52-15,0-7-12 0,-7 0 0 16,3-2 0-16,-6-1 54 0,3 6 8 0,0 1 2 0,-4-1 0 16,1 7-20-16,-8 3-3 0,4 0-1 0,-7 6 0 15,-4-6-12-15,0 9-4 0,1 10 0 0,-1-6 0 16,-7-1 18-16,7 4 3 0,-6 2 1 0,3 4 0 16,3-3-22-16,-3 6-5 0,3 3-1 0,0 0 0 0,4 4-18 15,3-4 0-15,-3 0 0 0,0 0 0 16,7 6-68-16,-7 1-18 0,0-4-3 15,7 0-1-15,-8 10-61 0,8-3-12 0,4-1-2 0</inkml:trace>
  <inkml:trace contextRef="#ctx0" brushRef="#br0" timeOffset="84787.07">2678 12002 1036 0,'0'0'46'0,"-4"-6"10"0,4-3-45 0,-7-1-11 0,3 1 0 0,-3-1 0 16,4-2 43-16,-4 3 6 0,0-1 2 0,-4 1 0 16,4-1 21-16,-3 4 4 0,-5 0 0 0,1-1 1 15,0 1-10-15,-7 3-3 0,0 0 0 0,0 0 0 16,-4 6 0-16,0 0 0 0,1 0 0 0,-1 3 0 16,-3 4-64-16,0-1 0 0,3 4-11 0,-3 3 1 15,-1-1 10-15,8-2-8 0,-4 2 8 0,4 7-8 16,-3-3-3-16,-1 6 0 0,0 3 0 0,4 4 0 15,-4-1 11-15,8 1-12 0,-1 5 12 0,0-2-12 16,11-4-16-16,7 4-4 0,-10-4-1 0,10-9 0 16,3 3 33-16,4-3 9 0,-3 3 1 0,7-3 0 15,-1 3-22-15,1-6-4 0,3 9 0 0,7 0-1 16,-3 0 2-16,-1-6 1 0,8-3 0 0,-11 3 0 16,7-9 6-16,4 2 8 0,0-8-13 0,6-1 5 15,-6 0-23-15,10-6-4 0,8-6-1 0,-8 0 0 16,0-7 36-16,0 4 0 0,11-10 0 0,-10 3 0 15,-1-6 12-15,0-3 8 0,-7 3 3 0,4-12 0 16,0 5-2-16,3-5 0 0,-7 0 0 0,4-1 0 16,-4-3 51-16,1 4 9 0,-5-1 3 0,1 1 0 15,-4-1-68-15,-10 1-16 0,3-1 0 0,-4 1 0 0,-10 6 53 16,4 3 7-16,-4 0 2 0,-4 3 0 0,-6 3-48 16,-4 0-14-16,-4 0 0 0,-3 0 8 0,-4 7 48 15,1-1 11-15,-5 1 1 0,1 2 1 0,0 1-59 0,3 3-10 0,-3-1 0 16,3 4-10-16,1 3 10 0,2 3 0 0,-2 4 0 15,-1-1 0-15,0 3-104 16,1 7-20-16,2 0-3 0</inkml:trace>
  <inkml:trace contextRef="#ctx0" brushRef="#br0" timeOffset="85612.55">3538 12143 1530 0,'-14'-3'32'0,"-3"-3"8"0,6 3-32 0,4 0-8 0,-11-3 0 0,8 2 0 16,-15 1 48-16,7 0 8 0,-10 0 1 0,0 3 1 15,3 3-27-15,-10 0-6 0,3 4-1 0,-3-1 0 16,3 6-24-16,4 1 0 0,-4 3 0 0,8 2-11 16,-8 4 60-16,4-3 12 0,-8 6 3 0,5 0 0 15,-1 0-52-15,4 4-12 0,-8-1 0 0,12-9 0 16,-5 9 0-16,12 0 0 0,-4 0 0 0,-1 0 0 15,8 1-17-15,0-1-7 0,4 0 0 0,3 0-1 16,3-3-11-16,4 4-3 0,0-4 0 0,11 6 0 0,-1-3 39 16,4 1 0-16,7-1 0 0,4-6 0 15,10-3-21-15,-6-4 3 0,6 1 1 0,4-7 0 0,-4-2 27 0,0-4 6 0,4-3 0 16,3-3 1 0,8-4-34-16,-4-5-7 0,10-1-2 0,-3-6 0 15,0-3 26-15,-7-3 0 0,0-3 0 0,0 0 0 0,-4-7 9 16,0-2-9-16,-3-4 12 0,3 0-12 0,-13 7 20 0,2 2-2 0,1-5-1 15,-7 9 0-15,-4-7 38 0,-7 1 7 16,0 5 2-16,-7-5 0 0,-3 6-52 0,-8-7-12 0,4-2 0 16,-10 2 0-16,-8 4 74 0,0 3 12 15,-6 2 2-15,-8 4 1 0,7 4-40 0,-17 5-8 0,7 4-1 16,-4 2-1-16,4 7-39 0,-1 0-8 0,1 4-2 16,-7 2 0-16,3 6-34 15,-3 1-8-15,3 6 0 0,-4 6-1 0,8 0-49 0,7 3-10 16,0 3-1-16</inkml:trace>
  <inkml:trace contextRef="#ctx0" brushRef="#br0" timeOffset="110215.81">23784 2354 1364 0,'0'0'60'0,"0"-6"13"0,0 0-58 0,-3 0-15 0,3 6 0 0,0 0 0 15,0 0 81-15,0 0 14 0,0 0 2 0,0 0 1 16,0 0-30-16,0 0-7 0,0 0-1 0,0 0 0 16,0 0-15-16,0 0-3 0,0 0-1 0,0 0 0 15,0 0-22-15,0 0-5 0,0 0-1 0,0 0 0 16,0 0-13-16,0 0 9 0,0 3-9 0,0 0 8 16,0 3-8-16,0 0 0 0,-4 1 0 0,8 5 0 15,-4 1 0-15,0 6 0 0,3-1-12 0,-3 4 12 16,4 3-9-16,-1-3 9 0,-3 3 0 0,4-3 0 15,-4 7 0-15,3-7 0 0,1 3 0 0,-4 0 0 16,3 0 0-16,-3 3 0 0,0 0 8 0,4 0-8 16,-4 1 8-16,3-4-8 0,-3 3 0 0,4 0 0 15,-4-3 0-15,0 0 0 0,4-9-13 0,-4 0 4 16,0 3-6-16,0-7-1 0,0-3 0 0,0 1 0 16,0 6-11-16,0-16-2 0,0 0-1 0,-4 6 0 15,0-3-102-15,1 3-21 0,3-6-4 0,-7 3-1 16,3 4 66-16,-3-7 12 0,0-7 4 0,4 4 0 15,-4 0 0-15,0 0 1 0,0 0 0 0,3 0 0 16,-3 0 55-16,0 3 10 0,3-10 10 0,-3-2-13 16,-3 5 44-16,3-2 9 0,0 0 1 0,0-4 1 15,-4 0 24-15,4 1 5 0,-4-1 1 0,4-2 0 16,-3-1 30-16,-1 3 6 0,1 1 2 0,-1 3 0 16,4-4-22-16,-4 4-5 0,4 2-1 0,0 4 0 15,0-9-16-15,0 5-3 0,0 1-1 0,0 0 0 0,7 6-17 16,0 0-3-16,0 0-1 0,0-10 0 0,0 10-15 15,0 0-3-15,0 0-1 0,0 0 0 0,0 0 1 0,-7-6 0 16,7 6 0-16,0 0 0 0,0 0-3 16,0 0 0-16,0 0 0 0,0 0 0 0,0 0-20 0,0 0-8 15,7 6 0-15,-3 4 0 0,-1-1 8 0,8 13 0 0,-1-9 0 16,-3 6 0-16,4 2 0 0,-1 1 0 0,1 3-9 0,0-3 9 16,-1-6-16-16,-3-3 0 0,4 2 1 0,-1-5 0 15,-2 9 15-15,2-16 0 0,1 3-10 0,-1 3 10 16,1-2-14-16,3-1 2 0,-3-6 0 15,3 6 0-15,0-6 34 0,0 0 7 0,3 0 2 0,1-6 0 16,-4 6-23-16,4-6-8 0,-4-1 0 0,0 1 0 16,0 0 0-16,0 0 0 0,0-4 0 0,1 4 0 15,-5 0-14-15,1-1-9 0,-1 1-1 0,1 0-1 16,-1 0-20-16,-2 2-4 16,-1-5-1-16,0 6 0 0,-4-3-120 0,4 2-24 0,-3 4-5 0</inkml:trace>
  <inkml:trace contextRef="#ctx0" brushRef="#br0" timeOffset="111465.42">23357 1768 529 0,'0'0'23'0,"0"0"5"16,0 0-28-16,0 0 0 0,0-3 0 0,0 3 0 15,4-6 51-15,-4-1 4 0,0 7 1 0,0-6 0 16,0 0 12-16,0 6 4 0,0 0 0 0,-4-3 0 0,4 3 25 0,0-7 6 0,-3-2 1 16,3 6 0-16,-4-3-23 0,1 2-4 0,-1 1-1 0,1-3 0 31,-1 3-12-31,1 0-4 0,3 3 0 0,-7 0 0 0,0-3-9 0,0 3-3 0,7 0 0 16,-8 0 0-16,5 0-24 0,-1 3-4 0,-3 0-2 15,0 0 0-15,4 0-18 0,-4 3 0 0,0 7 8 0,0 3-8 16,3-10 0-16,-3 13-17 0,4 0 3 0,-1-4 1 15,0 4 1-15,4 0 1 16,0 6 0-16,0 0 0 0,4-9-9 0,0 3-1 16,-1-1-1-16,4-2 0 0,-3 0-13 0,6-1-2 15,-3-2-1-15,4-1 0 0,-1-5 19 0,1 2 4 0,3-6 1 0,-3-3 0 16,3 0 14-16,0 0 0 0,-3-3 0 0,3-3 0 16,0 0 12-16,0-4 0 0,-4-5-1 0,1 8 0 15,0-5-2-15,-1-4 0 0,-3 10 0 0,-3-4 0 16,-1 1 3-16,1-4 0 0,-4 1 0 15,0-1 0-15,0 4 19 0,-4-10 4 0,1 13 1 0,-4-7 0 16,3 1-5-16,-3 2-1 0,0-5 0 0,-3 5 0 16,2 1-16-16,-2 6-3 0,-1-4-1 0,4 1 0 15,-3 0-10-15,3 3 8 0,-4 0-8 0,7 3 8 16,-3-4-28-16,7 4-7 0,0 0-1 0,0 0 0 16,-3-3-40-16,3 3-9 0,0 0-2 0</inkml:trace>
  <inkml:trace contextRef="#ctx0" brushRef="#br0" timeOffset="111998.29">23622 1708 1804 0,'0'0'37'0,"0"0"10"0,0 0-38 0,0 0-9 0,0 0 0 0,0 0 0 15,0 0 51-15,0 0 8 0,0 0 1 0,0 0 1 16,4 4-42-16,3 2-9 0,-4-3-2 0,4 6 0 16,0-2-8-16,0-4 0 0,4 6 0 0,-4-3 0 15,0 7 0-15,0 0 0 0,4-4 0 0,-4 4 0 16,0-1 0-16,0 1 0 0,0-4 0 0,3 4 0 16,-6-4 0-16,-1 0 0 0,1 4 9 0,0-7-9 15,3 0 0-15,-7-2 0 0,3 2-10 0,-3-3 10 16,0-3-21-16,0 0 2 0,0 0 1 0,0 0 0 15,0 0-7-15,0 0-2 0,0 0 0 0,0 0 0 16,-7-6-13-16,0-4-4 0,-4 4 0 0,1-6 0 16,3 2-4-16,0-2 0 0,-4-1-1 0,1-3 0 15,3 1 74-15,-1-1 15 0,-2-3 4 0,3 3 0 16,0-2 6-16,3-1 2 0,-3 3 0 0,4 1 0 16,-1-7 13-16,1 6 3 0,6 0 1 0,-3-3 0 15,4 4-9-15,-4 2-1 0,3-3-1 0,1 4 0 16,-1 3-50-16,1 2-8 0,3 1 0 0,0-3-11 0,-4 5 11 15,4 1 0-15,1 3 0 0,-1 0-8 16,0 3 8-16,0 1 0 0,0 2 0 0,0-3 0 16,0 3 0-16,3-3 0 0,-3 4 12 0,1 2-4 15,-5-3-8-15,4 1 0 0,-3 5 0 0,-1-6 0 16,1 4-16-16,-4-4-5 0,3 4-1 0,-3 2 0 0,0-3 7 16,-3-2 2-16,-4 2 0 0,3 1 0 15,1-1-12-15,-4 4-3 0,3-7 0 0,-7 3 0 0,1-3-151 16,3 4-30-16</inkml:trace>
  <inkml:trace contextRef="#ctx0" brushRef="#br0" timeOffset="112981.81">23954 1592 952 0,'0'0'27'0,"0"0"5"0,0 0-32 0,0 0 0 0,7-3 0 0,-7 3 0 16,3 0 109-16,4-3 15 0,-3 0 4 0,3-3 0 15,-4 3-39-15,4-4-7 0,0 7-2 0,-3-6 0 16,3-3-24-16,0 2-4 0,0 4-2 0,-3-12 0 16,3 5-10-16,0 4-3 0,0-7 0 0,-4 7 0 15,1-6 0-15,-1 2 0 0,1 4 0 0,-1-4 0 16,1 4-5-16,-4 0 0 0,4-7-1 0,-4 1 0 16,0 2-2-16,-4 1 0 0,4 3 0 0,-4-7 0 15,1 7 12-15,-4 0 3 0,3 3 0 0,1-1 0 16,3 4-26-16,-7-3-5 0,3 3-1 0,-3 0 0 15,0 0-12-15,0 3 0 0,0 1 0 0,0-1-10 16,3 3-21-16,-3 7-4 0,0-4-1 0,0 3 0 16,4 1 14-16,-1 3 2 0,1 2 1 0,-1-2 0 15,1 6 8-15,3-3 2 0,-4 3 0 0,8-6 0 16,-4-1 1-16,7 4 0 0,-4-3 0 0,8-4 0 16,-4 1-21-16,3 2-4 0,1-11-1 0,0 5 0 15,3-3 12-15,0 1 2 0,0-7 1 0,-3 0 0 16,3 0 19-16,0 0 0 0,-4 0 0 0,4-7 0 15,-3 1 0-15,0-3 0 0,-1 5 8 0,1-11-8 16,-1 2 17-16,1-2-2 0,-4 2-1 0,0-9 0 16,4 3 18-16,-4 0 4 0,0 1 1 0,-4-1 0 15,1-3 10-15,3 3 1 0,-4 0 1 0,-3 4 0 0,0-1-4 0,-3 0-1 16,3 4 0-16,-4-1 0 0,1 4-6 0,-4 2-2 0,3-5 0 0,-3 9 0 16,0-3-15-16,0 2-3 0,0 4-1 0,0 0 0 15,-4 0-27-15,8 0-6 0,-4 4 0 0,0 2-1 16,3-3-3-16,1 0 0 0,3-3 0 0,0 9 0 15,-4-2 0-15,4-4-1 0,0 0 0 0,4 3 0 16,-1-3-7-16,4 1 0 16,0-1-1-16,4 0 0 0,-4 0 7 0,4 0 2 0,-1-3 0 0,4 3 0 15,-3-3 8-15,3 0 1 0,0 0 1 0,0 7 0 16,0-7 10-16,-3 3 0 0,-1 0 0 0,1 0 0 16,-4-3 0-16,0 3-13 0,0 3 5 0,-3-3 8 15,-1 4-58-15,1-1-4 0,-4 3-1 0,3 4 0 16,-3-7 8-16,0 4 2 0,0-1 0 0,0 0 0 15,0 4 37-15,-3-4 7 0,3 1 9 0,0-1-13 16,0 1 13-16,0 2 0 0,0-9 0 0,0 7 0 16,3-4 0-16,1 0 0 0,-4-3 0 0,3 4-9 15,1-4 9-15,-1 3 0 0,1 0-9 0,-1-6 9 16,5 0-15-16,-1-3 2 0,0 0 0 0,0-6 0 16,3 2-22-16,4 1-4 0,-3 0-1 0,3 0 0 15,0-1-73-15,4-8-15 0</inkml:trace>
  <inkml:trace contextRef="#ctx0" brushRef="#br0" timeOffset="113549.49">24712 1320 2157 0,'0'0'61'0,"-3"-3"14"16,-4-1-60-16,7 4-15 0,-8-3 0 0,1 3 0 0,7 0 57 0,-7 0 9 0,0 0 2 0,7 0 0 16,-7 3-46-16,0 1-9 0,0 2-1 0,4 0-1 15,-1 3-22-15,-3-2-4 0,3 2-1 0,4-3 0 16,0 1 3-16,-3 5 0 0,3 1 0 0,0-10 0 15,3 3 13-15,-3 0 0 0,4 1 0 0,0-4 0 16,-1 0 0-16,1-3 0 0,3 0 0 0,0 0 0 16,0-3 0-16,0 0 0 0,3 0 0 0,-3-4 0 15,4-2 0-15,0 9 0 0,3-9 0 0,-4-4 10 16,-3 0-10-16,0 4-14 0,0 3 3 0,1-1 1 16,-5-5 21-16,1 9 4 0,-4 3 1 0,0 0 0 15,0 0 2-15,0 0 1 0,0 0 0 0,0 0 0 16,0 0-19-16,0 0 0 0,0 0 8 0,0 0-8 15,0 0-16-15,3 3-6 0,1 0-2 0,-1 6 0 32,4-2-16-32,-3-4-4 0,-1 3-1 0,4 0 0 0,-3-2 21 0,3 2 4 0,-4-3 0 0,8-3 1 15,-4 3 2-15,0-3 0 0,4-3 0 0,-1 0 0 16,1 0 17-16,-1-4 0 0,5-2 11 0,-5 3-11 16,4-10-16-16,0 4-11 0,-3-1-1 0,0 0-1 15,-1-5 37-15,-3 2 8 0,4 3 2 0,-8-9 0 16,1 4 24-16,-1-4 5 0,1 3 1 0,-4 0 0 15,0-6 4-15,-4 6 2 0,-3-9 0 0,4 6 0 16,-4-6-2-16,-4 9 0 0,-3-9 0 0,3 9 0 16,-3-6 0-16,-3 6 0 0,3 6 0 0,-1-5 0 15,1 8-27-15,0 1-5 0,0 3-2 0,0 2 0 0,3 1-18 0,4 3 0 16,-3 0-11-16,3 0 11 0,0 3-16 16,3 1 3-16,1-1 1 0,-1 6 0 15,1-3-25-15,6 7-5 0,-3 3-1 0,0-7 0 16,4 4 27-16,-1-1 6 0,4 7 1 0,0-3 0 0,0-1-3 0,4 1 0 0,-1 0 0 15,1 2 0 1,3-2-24-16,0 0-4 0,4-1-2 0,0 1 0 16,-4-3-6-16,0-1-2 0,0-2 0 0,0 5 0 15,0-12-57-15,-3 7-11 0,-1-4-2 0</inkml:trace>
  <inkml:trace contextRef="#ctx0" brushRef="#br0" timeOffset="113802.26">24888 1210 1409 0,'11'-6'29'0,"3"3"7"16,-3-1-28-16,6-2-8 0,-2-3 0 0,2-1 0 15,1 4 58-15,-4-3 10 0,4 2 3 0,-1-2 0 16,-3-4-27-16,0 4-6 0,0 0-1 0,1-1 0 16,-1 7 6-16,-4-10 1 0,1 10 0 0,3-6 0 15,-3 9 3-15,-4-6 1 0,3 6 0 0,1-7 0 16,-4 7-18-16,3 0-3 0,-2 7-1 0,2-7 0 15,-3 6-26-15,4-6 0 0,-1 6 0 0,1-3 0 16,-4 7 0-16,4-4 0 0,-1 3 0 0,1-2 0 16,-1-4-11-16,-3 3-1 0,4 0 0 0,-4 1 0 15,0 2-41-15,0-6-9 0,-3 0-2 0</inkml:trace>
  <inkml:trace contextRef="#ctx0" brushRef="#br0" timeOffset="113956.79">25333 965 2268 0,'-4'-9'96'0,"-3"6"-77"16,4-7 66-16,-1 1 14 0,4 9 2 0,0 0 1 16,0 0-88-16,-7-3-14 0,7 3-10 0,0 0 2 15,0 0-36-15,0 0-6 0,0 0-2 0,0 0 0 16,0 0-70-16,0 0-14 0,4 3-4 0</inkml:trace>
  <inkml:trace contextRef="#ctx0" brushRef="#br0" timeOffset="114420.46">25531 959 1869 0,'0'0'39'0,"0"0"9"16,0 0-39-16,0 0-9 0,0 0 0 0,0 0 0 16,0 0 89-16,0 0 16 0,0 0 3 0,0 0 1 15,0 0-45-15,0 0-10 0,0 0-2 0,-4-3 0 16,4 3-52-16,0 0 0 0,-7 3 0 0,3 3-12 15,1-3-8-15,-1 7-1 0,4-4-1 0,0 7 0 16,0-7 13-16,0-6 9 0,0 6-12 0,4 1 12 16,-4-7-16-16,3 3 3 0,1 0 1 0,3-3 0 15,-3 3-1-15,3-3 0 0,0 0 0 0,0 0 0 0,3-3 13 16,-3 0 0-16,4 0 0 0,-1-1-9 0,-2-2 9 16,2 3 0-16,1 0 8 0,-1-3-8 0,-3-1 8 15,0 1-8-15,0 3 8 0,1 0-8 0,-5 0 9 0,4-4-9 16,-3 1 12-16,-4 6-12 0,3 3 0 0,1 3-12 0,3 4 0 15,0 6 0 1,-4-7-15-16,4-6-2 0,0 7-1 0,-3-1 0 16,7-3-72-16,-4 0-14 0,3 4-4 0,1-7 0 15,3-3 18-15,0 3 3 0,4-3 1 0,-1 0 0 0,-3-6 98 0,8-4 14 16,-8 4 6-16,7-3 0 0,-4-4 106 0,1 7 21 0,0-3 4 0,-1-10 1 16,1 6-36-16,0 7-8 15,-1 0 0-15,1-1-1 0,3-2-75 0,-7 6-16 0,4 0-2 0,-4 0-1 16,-3 6 3-16,-1 0 1 0,-3 3 0 0,0 4 0 15,0-1-17-15,-3 0 0 0,-4 7 0 16,0 3 0-16,-4-3-112 0,1 2-30 0,-4 4-6 16</inkml:trace>
  <inkml:trace contextRef="#ctx0" brushRef="#br0" timeOffset="114870.43">23664 2057 1165 0,'0'-7'24'0,"0"7"7"0,0 0-31 0,0 0 0 0,0 0 0 0,4 0 0 16,3 0 0-16,0-3 0 0,0 0 0 0,4 0 0 15,3 0 57-15,3 0 6 0,1-4 1 0,10 4 0 16,4-9-26-16,3 2-5 0,8-2-1 0,2-1 0 16,15-9 52-16,0 3 9 0,4-3 3 0,6-3 0 15,8 0-42-15,3-6-8 0,4 3-2 0,3-1 0 16,4-5-19-16,3 3-4 0,0-1-1 0,4-2 0 16,-4-1-20-16,1 1 0 0,2 6 0 0,-6-4 0 15,-7 7-56-15,-8 3-16 0,-3 3-4 0,-7 4 0 16,-3-7-83-16,-4 9-17 0,-4 7-3 0</inkml:trace>
  <inkml:trace contextRef="#ctx0" brushRef="#br0" timeOffset="149934.79">26247 1016 801 0,'0'0'34'0,"0"0"-34"16,0 0 73-16,0 0 8 0,0 0 2 0,0 0 0 15,0 0-5-15,0 0-1 0,0 0 0 0,0 0 0 16,0 0-4-16,0 0-1 0,0 0 0 0,0 0 0 15,3-4-10-15,-3 4-2 0,7-6-1 0,-3 3 0 16,-1-3-2-16,1-4 0 0,-1 1 0 0,1 3 0 16,-1-4-16-16,4 4-3 0,-3-3-1 0,3-4 0 15,-3 4-17-15,-1-1-3 0,1 4-1 0,-1 0 0 16,-3-1-4-16,4-5-2 0,-4 6 0 0,3-4 0 16,-3 10 2-16,0 0 0 0,0 0 0 0,0 0 0 15,-7-6 8-15,7 6 1 0,-3-3 1 0,-4 0 0 16,0 3-22-16,-1 0 0 0,1 0 0 0,4 0 8 15,-1 3-18-15,1 3-3 0,3 0-1 0,0 1 0 16,3-1-2-16,1 6 0 0,3-5 0 0,0-1 0 16,0 0 16-16,4 4 0 0,-1-1 0 0,1 0 0 15,-1-2 0-15,1-1 0 0,3-3 0 0,-3 0 0 16,-4 0 0-16,3 4 0 0,-3-4 0 0,0 0 0 16,-3 0 0-16,-1 0 0 0,1 0 0 0,-4-3 0 0,0 10 0 15,0-4 0-15,-4-6 12 0,1 6-12 16,-1 1 0-16,1 2 0 0,-4-3 0 0,0 7 0 15,-4-4-9-15,1-6 1 0,-1 7 0 0,0-4 0 16,1 3-16-16,-4 4-2 0,3-7-1 0,-3 0 0 16,3 4-21-16,-3-1-4 0,0 1 0 0,-3 2-1 15,6-9-85-15,-7 4-17 0,4 2-3 0</inkml:trace>
  <inkml:trace contextRef="#ctx0" brushRef="#br0" timeOffset="167752.6">23019 4076 1370 0,'0'0'39'0,"0"0"8"0,0 0-38 0,0 0-9 0,0 0 0 16,0 0 0-16,0 0 56 0,0 0 10 0,0 0 2 0,0 0 0 16,7 0-26-16,0 0-5 0,3 3-1 0,1-3 0 15,3 0-7-15,0-3-1 16,7 3-1-16,-3 0 0 0,3 3-15 0,4-3-2 0,0 3-1 0,-1 0 0 15,1 0-9-15,0 0 0 0,-1 1 0 0,1-4 0 16,7 0 0-16,3-4-11 0,4-2 3 0,0 3 0 16,0 3 16-16,-1-3 3 0,1 3 1 0,-4 0 0 15,-6 0-12-15,-5-3 0 0,1 0 0 0,-4 3 8 16,-3-3-8-16,-4 3 0 0,0-4 0 0,0 4 0 16,0 0 0-16,-3 4 8 0,-4-4-8 0,3 3 0 15,-2-3-9-15,-1 0-7 0,-4 6-2 0,4-6 0 16,-3 6-118-16,-4-6-23 0,3 3-5 15</inkml:trace>
  <inkml:trace contextRef="#ctx0" brushRef="#br0" timeOffset="171290.74">26702 4054 923 0,'3'-3'39'0,"1"0"-31"15,3-1 64-15,0 1 12 0,0 3 4 0,4 0 0 16,-1 0-13-16,4 0-3 0,0 3 0 0,4-6 0 16,0 0-22-16,6 0-5 0,5-6-1 0,2 5 0 15,5 4-35-15,6 0-9 0,0 4 0 0,1-1 0 16,10-3 0-16,-4 0 0 0,11-3 0 0,0-1 0 16,0 4 0-16,10-6 0 0,-3 6 0 0,18 0 0 15,-7-3 0-15,-1 0-17 0,8 3 4 0,0-3 1 16,-8-3-16-16,-6 2-4 0,3-2 0 0,-4 0 0 15,-3 3 10-15,0 3 2 0,-3 0 0 0,3-3 0 16,-11 3 20-16,-10-4 0 0,4 1 0 0,-8 3 0 16,4-3-81-16,-4 6-12 0,1-3-3 0</inkml:trace>
  <inkml:trace contextRef="#ctx0" brushRef="#br0" timeOffset="171784.07">26547 4029 1029 0,'0'0'44'16,"0"0"-36"0,0 0 58-16,0 0 11 0,0 0 3 0,0 0 0 15,7-3-26-15,0 3-5 0,3-4-1 0,4 1 0 16,8 3-19-16,2 0-4 0,4 0-1 0,1 3 0 15,6-3-9-15,4-3-3 0,-4 3 0 0,11-3 0 16,10 3-12-16,4-3 0 0,4 3 0 0,10-3 0 16,-4 0 0-16,8-3 12 0,3-1-1 0,7 1-1 15,-3 0-10-15,0 3 8 0,10-1-8 0,-3-2 8 16,-4 3 0-16,-3 0 0 0,-1 0 0 0,4 0 0 16,-6-1-8-16,-1 1 0 0,0 3 0 0,0-6 8 15,-7 3 28-15,-14 0 4 0,0 0 2 0,0 3 0 0,-11-3-24 16,-6 3-5-16,3 0-1 0,-15 0 0 15,-2 0-12-15,-5 3 0 0,-6 0-9 0,-11 0 9 16,3-3-56-16,-2 0-6 0,-1 0-1 0,-7 0 0 16,0 0-70-16,0 0-15 0,0 0-2 0</inkml:trace>
  <inkml:trace contextRef="#ctx0" brushRef="#br0" timeOffset="172255.57">26910 3972 1177 0,'0'0'52'0,"7"0"11"15,4-3-51-15,-4 3-12 0,10 0 0 0,-6 0 0 16,10 0 38-16,0 0 5 0,11 3 1 0,-7 0 0 16,10-3-26-16,-7 0-5 0,11 4-1 0,-4-4 0 15,8 0 7-15,-8-4 1 0,7 8 0 0,8-4 0 16,-5 0-20-16,5 3-16 0,3-3 4 0,7 3 0 16,0-6 12-16,-4 3 16 0,4-3-3 0,0-1-1 15,0 1-12-15,0 3-16 0,-7 3 3 0,7-3 1 0,0-3 12 16,-11 3 0-16,11-3 0 0,-7 3 10 15,-4 0 24-15,-6 0 5 0,-8 0 1 0,7-3 0 0,-17 3-32 0,3 0-8 16,-10 0 0-16,0 0 0 0,-4 0 8 16,-4 3 0-16,-3-3 0 0,0 0 0 15,-3 0-39-15,-4 0-7 0,0 0-2 0,0 0 0 16,0 0 7-16,0 0 1 0,0 0 0 0,0 0 0 16,0 0 0-16,0 0 0 0,0 0 0 0,0 0 0 0,0 0 32 0,0 0 0 0,0 0 0 15,0 0 0-15,0 0 19 0,0 0 10 0,-4-6 3 0,4 6 0 31,0-10-77-31,-7 4-15 0,7 6-4 0</inkml:trace>
  <inkml:trace contextRef="#ctx0" brushRef="#br0" timeOffset="173556.63">27259 2687 702 0,'0'0'14'0,"0"0"5"0,0 0-19 0,0 0 0 0,0 0 0 0,0 0 0 16,0 0 54-16,0 0 7 0,0 0 2 0,0 0 0 16,0 0 1-16,0 0 0 0,0 0 0 0,0 0 0 15,0 0-5-15,0 0-1 0,0 0 0 0,0 0 0 16,0 0-22-16,0 0-4 0,0 0 0 0,0-7-1 15,0 1-4-15,0 0-1 0,4 3 0 0,-1-13 0 16,1 10 1-16,3-4 0 0,0-2 0 0,0 6 0 16,3-10 21-16,5 0 4 0,-1 4 0 0,3-7 1 15,1 3 9-15,3-3 2 0,4-3 0 0,0 1 0 16,3-5-32-16,0 4-5 0,-3-3-2 0,3 0 0 16,-3 0-25-16,-1 6 8 0,-3-3-8 0,1 4 0 15,-5-1 9-15,8 0-9 0,-11 3 10 0,4 1-10 16,-1-1 0-16,-3 3 0 0,4 1 0 0,-4 6 0 15,0-10-23-15,-3 7 3 0,-1 2 0 0,-2 1 0 16,-5 0 8-16,4 3 3 0,-3-1 0 0,-4 4 0 16,0 0-15-16,-4-3-2 0,4-6-1 0,-7 3 0 15,0 3-2-15,0 3-1 0,-4-4 0 0,-3 1 0 0,4 3 18 16,-4-3 12-16,-4 3-13 0,4 0 5 0,-4 0 8 16,4 0 0-16,0 3 10 0,0-3-10 0,-4 0 30 15,8-3 0-15,-4 3 0 0,-1-3 0 0,5 3-5 0,-1 0-1 16,1 0 0-16,3 0 0 0,7 0 5 0,0 0 1 0,0 0 0 15,0 0 0-15,0 0-13 0,7-6-2 0,-4-1-1 16,4 7 0-16,4-6-14 0,3-3-8 16,4 3 8-16,-1-1-13 0,1 1 2 0,-1 0 1 15,8-1 0-15,-4 4 0 0,1 0 20 0,-1-3 4 0,0 6 1 0,0-3 0 16,0 0-15-16,-3-1-10 0,-1 4 2 16,1 0 0-16,0 0 8 0,-4 4 0 15,0 2 0-15,-3 3 0 0,-4-6 0 0,-7 7 0 0,0 2 0 0,0 1 0 16,-7-1-8-16,-1 1 0 0,1 0 0 0,0 5 0 15,-3-8-10-15,-4 5-2 0,0 1 0 0,-1 0 0 16,1-1-35-16,4-2-7 0,-1 6-2 0,1-10 0 16,3 1-108-16,-1 2-23 0</inkml:trace>
  <inkml:trace contextRef="#ctx0" brushRef="#br0" timeOffset="174176.4">28194 1878 1474 0,'0'0'41'0,"0"0"11"16,0 0-42-16,0 0-10 0,0 0 0 0,4-10 0 15,3 4 48-15,-4 3 8 0,4-3 2 0,0-1 0 16,0-2-10-16,0 3-3 0,0-7 0 0,4 4 0 16,-4-4-19-16,-3 1-4 0,3-10-1 0,0 3 0 15,0 6 19-15,0-12 3 0,0 7 1 0,0-4 0 16,0 0-7-16,-4 3-1 0,1-6 0 0,-4 3 0 15,0 0 15-15,-4 6 2 0,1-6 1 0,-1 3 0 16,-3 7-6-16,4-7-2 0,-4 10 0 0,3-1 0 16,1 4-26-16,-4 3-6 0,3 0-1 0,4 3 0 15,0 0-13-15,-7 0-18 0,0 0 4 0,0 3 1 16,3 0 4-16,1 3 1 0,-1 4 0 0,1 2 0 16,-1 7-26-16,4-3-5 0,0 2-1 0,0 1 0 15,4 0 23-15,-1 3 4 0,4-9 1 0,-3 5 0 16,7 4-23-16,-1-9-4 0,1 3-1 0,-1 2 0 15,4-8 10-15,-3 2 2 0,7-2 0 0,-1-1 0 16,-3 4-20-16,1-13-3 0,-1 6-1 0,3-6 0 16,-6 3-25-16,3-6-6 0,0 0-1 0,0 0 0 15,0 0-35-15,0-10-7 0,-3 0-2 0</inkml:trace>
  <inkml:trace contextRef="#ctx0" brushRef="#br0" timeOffset="174340.43">28568 1596 1569 0,'0'0'69'0,"0"0"15"0,-4-7-67 0,4 4-17 0,0 3 0 0,-3-9 0 16,3 9 72-16,0 0 10 0,0 0 2 0,0 0 1 15,0 0-64-15,0 0-13 0,0 0-8 0,0 0 10 16,3 0-26-16,1 6-4 0,-1 0-2 0,5-6 0 16,-5 7 10-16,1 5 1 0,-1-6 1 0,4 10 0 15,-3-7 10-15,-1-5 0 0,1 5 0 0,3 0-8 16,-7 1 8-16,3-1 0 0,1-2 8 0,-1 2-8 16,-3-3-130-16,4-3-30 0</inkml:trace>
  <inkml:trace contextRef="#ctx0" brushRef="#br0" timeOffset="174461.47">28593 1329 1485 0,'0'0'63'16,"0"0"-51"-16,-7 0-12 0,0 3-16 16,-4 3 3-16</inkml:trace>
  <inkml:trace contextRef="#ctx0" brushRef="#br0" timeOffset="174753.48">28811 1317 1941 0,'0'0'40'0,"0"0"10"0,0 0-40 0,0 0-10 0,0 0 0 0,0 0 0 15,0 0 44-15,0 0 6 0,0 0 2 0,-3 6 0 16,-1 0-43-16,4 3-9 0,4-2 0 0,-4-1 0 15,3 0-21-15,-3 4-4 0,4-1-1 0,-1 1 0 16,4-1 17-16,1-6 9 0,-1 3-10 0,3 1 10 16,-3 2 0-16,4-3 0 0,-4 7 0 0,0-7 0 15,0 3 0-15,0 1 16 0,-3 2-3 0,-1 1-1 16,-3-7 5-16,4 4 1 0,-4-1 0 0,0 4 0 16,-4-1-10-16,4-6-8 0,-7 7 9 0,4-1-9 15,-8 1 11-15,4-7-11 0,-4 4 12 0,1-1-12 16,-4-6-126-16,-1 7-32 0</inkml:trace>
  <inkml:trace contextRef="#ctx0" brushRef="#br0" timeOffset="174941.58">28977 1025 1504 0,'0'0'43'0,"0"0"9"0,0 0-42 0,0 0-10 0,0 0 0 0,0 0 0 16,0 0 34-16,0 6 5 0,0-3 1 15,4 7 0-15,-4-1-40 0,3-3 0 0,-3 10-12 0,4 0 4 16,-1-1 8-16,1 4 0 0,-1 6 0 0,1-9 0 16,-1 12 0-16,1-15 0 0,-1 12 0 0,1-9 0 15,-4 2-104-15,4-2-20 0</inkml:trace>
  <inkml:trace contextRef="#ctx0" brushRef="#br0" timeOffset="175107.42">28949 1263 2048 0,'0'0'43'0,"0"0"9"0,0 0-42 0,0 0-10 0,0 0 0 0,3-9 0 15,-3 9 0-15,4 0 0 0,0-6 0 0,-1 6 0 16,4-4 0-16,0 4-11 0,4 0 3 0,-1-3 0 16,1 0 8-16,0 3-10 0,3-6 10 0,-4 6-10 15,8-6-142-15,3 2-28 0</inkml:trace>
  <inkml:trace contextRef="#ctx0" brushRef="#br0" timeOffset="175288.67">29418 1254 1398 0,'-3'6'59'15,"3"3"-47"-15,-4-2 78 0,4 5 16 0,-3-2 3 16,-1-4 1-16,4 3-71 15,-3 7-15-15,3 0-2 0,-4-4-1 0,0 1-21 0,4 6 8 0,-3-7-8 0,3 1 0 16,0 2-74 0,0-2-19-16,3-1-4 0</inkml:trace>
  <inkml:trace contextRef="#ctx0" brushRef="#br0" timeOffset="175992.56">29884 1135 2109 0,'0'0'60'0,"0"-13"12"16,0 13-57-16,-4-9-15 0,1-4 0 0,3 13 0 16,0 0 59-16,0 0 9 0,-7-3 1 0,7 3 1 15,-7 0-51-15,0 3-11 0,-4 3-8 0,0 4 12 16,1 2-26-16,3 7-5 0,-4-6-1 0,1 2 0 16,3 1 10-16,-4-3 2 0,7 5 0 0,1-8 0 15,3 6-20-15,0-10-3 0,3 3-1 0,1-3 0 0,0-2 12 0,3-1 1 0,0-3 1 16,0-3 0-16,0-4 18 0,3 1 0 0,1-6 0 0,-1 2 0 15,1-12 0-15,0 0 9 0,3-3-1 0,-4 3 0 16,1-9-8-16,0 9-11 16,-4-9 3-16,3 5 0 0,-6-2 8 0,6 3 0 15,-10-3 0-15,0 3 0 0,0 3 49 0,0 0 12 16,-7 3 3-16,7 7 0 0,-3-4-26 0,-1 7-5 0,-6-1-1 16,10 10 0-16,0-6 0 0,-7 3 0 0,-4 3 0 0,11 3 0 15,-7 0-51-15,3 0-10 16,-3 3-3-16,0 4 0 0,7 5 20 0,-3-2 3 0,-1 6 1 0,4 3 0 15,0-3 8-15,0 6-8 0,0-3 8 0,0 6-8 16,4-6 8-16,-4 9 0 0,7-6 0 0,-4-3 0 16,1 0-8-16,3 0 0 0,0-9 0 0,0 2 0 15,0-2-26-15,4-1-5 0,-4-2-1 16,3 2 0-16,4-5-109 0,0-1-23 0,4-6-4 0,0 0 0 16,-1 0 23-16,1 0 5 0,0-6 0 0,3-1 1 15,-4-2 60-15,1 0 12 0,0 2 3 0,-4-5 0 16,-4-1 115-16,-2 1 23 0,2 2 5 0,-3-5 1 15,-3 2 96-15,-1 0 19 0,1 4 4 0,-4-7 1 16,3 7-63-16,-3 0-12 0,0 2-2 0,0 7-1 16,0 0-54-16,0 0-12 0,0 0-1 0,4 3-1 15,-4 7-64-15,3-1-13 0,1 4-2 0,-1-4-1 16,1-3 25-16,-1 7 9 0,1 0 0 0,-1-1-9 16,1-6 9-16,0 4 0 0,-1-4-9 0,4 3 9 15,-7-5-24-15,0-4 0 0,7 6 0 0,-7-6 0 16,0 0-57-16,0 0-12 0,4-3-3 0</inkml:trace>
  <inkml:trace contextRef="#ctx0" brushRef="#br0" timeOffset="176112.81">30240 959 2026 0,'-7'-25'90'0,"-4"6"18"0,4 0-86 16,-3 1-22-16,3-1 0 0,3 6 0 0,-3 4 56 0,0 3 6 0,7 6 2 0,-7-4 0 16,7 4-87-16,-10 4-17 0,10-4-3 0,0 6-1 15,-8 3-128-15,-2 1-25 0</inkml:trace>
  <inkml:trace contextRef="#ctx0" brushRef="#br0" timeOffset="176529.51">30505 874 1907 0,'0'0'54'0,"0"0"12"16,0 4-53-16,-7 2-13 0,-4-3 0 0,11 6 0 15,-7 1 0-15,3-4-18 0,-3 10 4 0,0 3 1 16,0-7-23-16,7 4-4 0,0 3 0 0,0-10-1 16,0 7 15-16,7-4 3 0,-7 1 1 0,7-7 0 15,4-3-8-15,-11 3-2 0,7-6 0 0,4 0 0 16,3 0 32-16,-4 0 0 0,4-6 0 0,-3 6 0 16,7-6 20-16,-1-4 9 0,1 4 3 0,0 0 0 15,-4-7-52-15,3 4-9 0,1 0-3 0,0-7 0 0,-4 3 10 16,0 4 2-16,-4-4 0 0,-3-2 0 0,4 2 6 15,-7 4 2-15,10-10 0 0,-11 6 0 0,4-2 12 16,-7 5 16-16,7-8-3 0,-3-4-1 0,-4 3 60 0,0-6 11 16,0 0 2-16,0-4 1 0,0-2 13 0,-4 0 2 15,4-1 1-15,-3-2 0 0,-1 9-27 0,1 0-6 16,-1 6-1-16,1-6 0 0,-1 9-6 0,-3 4-2 16,4-1 0-16,-4 4 0 0,7 9-38 0,0 0-8 0,-4 0-2 15,4 0 0-15,-4 3-12 0,-3 3-16 0,7 3 3 16,-3 1 1-16,3 5-14 15,0 7-2-15,0-3-1 0,0 9 0 0,3-6 15 0,-3 13 3 0,4-10 1 16,3 3 0-16,-3-6-95 0,-1 6-19 0,1-3-4 16</inkml:trace>
  <inkml:trace contextRef="#ctx0" brushRef="#br0" timeOffset="176666.81">30805 874 1659 0,'0'0'73'0,"0"0"16"15,0 0-71-15,7-9-18 0,-7 3 0 0,0 6 0 16,0-3 11-16,7 3-2 0,0 0 0 0,0-4 0 15,0 4-21-15,3 0-5 0,5 4-1 0,-5-4 0 16,4 0 18-16,0 0 0 0,4 0 0 0,-4 0 9 16,0 0-9-16,0 0 0 0,0 0 0 0</inkml:trace>
  <inkml:trace contextRef="#ctx0" brushRef="#br0" timeOffset="177238.94">30120 1376 2055 0,'32'-6'91'0,"0"0"19"0,-4-1-88 0,0-5-22 0,0 5 0 0,4-5 0 16,0-1 25-16,3 4 1 0,0 3 0 0,1-10 0 16,2 7-38-16,-9-1-8 0,6 1-2 0,-10 3 0 15,6 2-24-15,-9-2-5 0,2 0-1 16,-6 3-816-16</inkml:trace>
  <inkml:trace contextRef="#ctx0" brushRef="#br0" timeOffset="177419.83">30053 1567 1624 0,'0'0'46'0,"7"3"10"15,4 1-45-15,6-4-11 0,1-4 0 0,7-2 0 16,3-3 60-16,4-4 9 0,3-2 3 0,4-7 0 15,0 9 21-15,3-3 5 0,-3-2 1 0,7 2 0 16,-4 0-56-16,-3 1-11 0,3 2-3 0,-7 4 0 16,1-7-157-16,-5 7-32 0,-6-1-7 0</inkml:trace>
  <inkml:trace contextRef="#ctx0" brushRef="#br0" timeOffset="180812.21">28639 1881 1288 0,'0'0'54'0,"0"0"-43"16,0 0 102-16,0 0 21 0,0 0 4 0,0 0 1 15,0 0-38-15,0 0-7 0,0 0-2 0,0 0 0 16,7 0-18-16,0-3-4 0,0-3-1 0,3 2 0 15,4-2-15 1,8-3-3-16,-1 2-1 0,3-2 0 0,1 0-38 0,7-7-12 0,0 7 0 0,-4-7 0 16,4 10 0-16,-8-13 0 0,1 3-12 0,0 7 3 15,-1-7-70-15,-2 3-13 0,-1 4-4 0</inkml:trace>
  <inkml:trace contextRef="#ctx0" brushRef="#br0" timeOffset="181019.91">28815 1950 2026 0,'-14'-6'57'0,"3"2"14"16,4 1-57-16,0 0-14 0,7 3 0 0,0 0 0 16,0 0 70-16,0 0 11 0,0 0 3 0,0 0 0 15,11-3-42-15,3 0-8 0,3-6-2 0,8-1 0 0,0-2 7 16,3-1 1-16,4 1 0 0,-4-7 0 0,4 3-40 15,0 7 0-15,-1-13 0 0,5 6 0 16,-5 3-98-16,8-5-14 0,-4 2-4 0</inkml:trace>
  <inkml:trace contextRef="#ctx0" brushRef="#br0" timeOffset="182669.59">27965 2865 1440 0,'0'0'30'0,"0"0"6"0,0 0-28 0,0 0-8 0,3-3 0 0,4 0 0 16,0-3 46-16,4 0 8 0,0 3 2 0,-1-7 0 15,4-2-26-15,0-10-5 0,4 3-1 0,-4 0 0 16,7 0 13-16,0 10 3 0,4 3 0 0,3-4 0 16,4 7-10-16,7-13-2 0,3 4 0 0,4-1 0 15,3 1 7-15,-3-10 1 0,4 6 0 0,6-3 0 16,-3 4-36-16,4-4 0 0,-1 0 0 0,0-3 0 15,1 6 0-15,-8-6 0 0,1 0 0 0,3 0 0 16,-8 0 0-16,5 7 0 0,-11-7 0 0,6 3 0 16,-6 0 0-16,0 0 0 0,0 7 0 0,-4-7 0 15,-7 7-25-15,-6-1-12 0,-5 7-3 0,-3-4 0 16,0 1-4-16,-7-1-2 0,1 4 0 0,-8-3 0 16,0 6 27-16,-4 0 6 0,0-7 1 0,-3 4 0 15,-3 3 12-15,-1 0 0 0,-6-1 9 0,2-2-9 16,-2 0 28-16,-1 3 0 0,-3-3 0 0,3-4 0 15,1 7 12-15,-4 0 3 0,-1 0 0 0,5 0 0 0,-1 3 12 16,1-4 2-16,2 4 1 0,1-3 0 0,4 3-16 16,3 0-3-16,7 0-1 0,-7 0 0 0,7 0-21 15,0 0-4-15,0 0-1 0,0 0 0 16,3-3-32-16,8 3-6 0,-1 0-2 0,8 3 0 0,3-3 5 0,4 0 1 0,7-3 0 16,-1 3 0-16,-2 3 22 15,2-3-11-15,-3 0 11 0,1 3-8 0,-8-3 8 0,-3 0 0 16,-1 4 0-16,-3-1-8 0,-3 6 8 0,-4-6 0 0,0 7 0 15,-4-7 0-15,1 6 0 0,-4 4 0 16,-4 6 0-16,1-10 0 0,-1 10-10 0,-6-4 0 0,3 4 0 0,-4-3 0 16,8 6-110-1,-4-13-23-15,0 7-4 0</inkml:trace>
  <inkml:trace contextRef="#ctx0" brushRef="#br0" timeOffset="183029.76">30279 1959 1220 0,'0'0'27'0,"3"0"5"0,5-3 2 0,-5 3 0 0,8-3-34 0,-1 0 0 0,4 0 0 0,4 0 0 16,0-4 52-16,10 1 3 0,4-10 1 0</inkml:trace>
  <inkml:trace contextRef="#ctx0" brushRef="#br0" timeOffset="183208.53">30448 1884 1176 0,'-7'3'33'0,"7"-3"7"16,-7 3-32-16,0 4-8 0,4-1 0 0,-1 3 0 16,1 4 53-16,-1-4 9 0,4 4 2 0,-4-1 0 15,4 7-39-15,4-6-7 0,-4 5-2 0,4 1 0 16,-1-3-16-16,1 0 0 0,3 2 0 0,-4-5 0 16,4 0-9-16,-3-1-6 0,3 1-1 0</inkml:trace>
  <inkml:trace contextRef="#ctx0" brushRef="#br0" timeOffset="183972.46">30692 1940 1384 0,'0'0'39'0,"0"0"9"0,3-3-38 16,4 0-10-16,0 3 0 0,0 3 0 0,-3 0 12 0,3 1 0 0,-4-1 0 0,5 0 0 15,-1 6 6-15,-4 1 2 0,4 2 0 0,-3-5 0 16,3 5-20-16,-4 1 0 0,1 2 0 0,-4-5 0 15,3-1 29-15,-3 1 3 0,0-10 0 0,0 0 0 16,0 3-20-16,0-3-4 0,0 0-8 0,-3 6 12 16,3-6 11-16,0 0 1 0,0 0 1 0,0 0 0 15,0 0 12-15,0 0 3 0,0 0 0 0,0 0 0 16,0 0 19-16,-4-6 4 0,4 3 1 0,-3-4 0 16,3 1-40-16,0 0-8 0,3-1-2 0,1 1 0 15,-1-6-14-15,1 2 0 0,3 4 0 0,0 0 0 16,0-1 0-16,-3 4-13 0,3 0 4 0,0-6 1 0,0 6 8 0,3-4-12 15,-3 4 12-15,0-3-12 16,4 0-12-16,-4-1-2 0,4 1-1 0,-4 6 0 16,0 0-13-16,0 0-4 0,0-6 0 15,0 6 0-15,-4 0 36 0,-3 0 8 0,8-10 0 0,-8 10 0 0,7 0 0 0,-7 0 0 16,7-6 0-16,-4 6 0 16,8 0 0-16,-4 0 0 0,3 6 0 0,-3-6 0 15,4 0 0-15,-4-3 0 0,0-6 0 0,4 3 0 16,-1-1 0-16,-3 4 0 0,4-3 0 0,0-7 0 0,-1 1 8 0,-3 2 3 15,4 1 1-15,-1 3 0 16,-6-7 6-16,-1 4 2 0,1-1 0 0,-4 1 0 16,-4 3 60-16,4-1 13 0,-3-2 3 0,3 3 0 15,0 6-61-15,-7-3-12 0,0 3-3 0,0 0 0 0,0 3-20 16,0 0-8-16,-4 9 0 0,4-2 0 16,0-1-29-16,3 1-6 0,1 12-1 0,3-10 0 15,0 7 10-15,0-10 2 0,0 7 0 0,3-10 0 16,1 7-16-16,3-1-4 0,-4 4 0 0,8-10 0 0,0 1 32 0,-4-1 7 15,0 0 1-15,0-3 0 0,0 4 12 0,3-7 10 0,-3 0-2 0,4 0 0 16,0-4-8-16,3-2 12 0,0 0-12 0,4 0 12 16,-4-7 2-16,0 1 1 0,0 2 0 0,-4-6 0 15,1 4 7-15,-4-7 2 0,0 7 0 0,0 2 0 16,0 1 26-16,-3-4 6 0,-4 1 0 0,0 2 1 16,0 1 20-16,-4 3 4 0,4 6 1 0,-3-13 0 15,-1 7-56-15,4 6-11 0,0 0-3 0,0 0 0 0,-3 0-12 16,-4 3-16-16,3 9 3 0,-3-2 1 15,7-1-32-15,0 7-7 0,0 0-1 0,0-4 0 16,4 1-13-16,-1-1-3 0,4 1-1 0,-3-4 0 16,3 1 16-16,0-1 3 0,0 4 1 15,0-1 0-15,3-6 31 0,1 4 6 0,0-7 2 0,-1 3 0 0,1-3-2 0,-1 4-1 16,1-4 0-16,-4-3 0 16,4 6-24-16,-8-6-5 0,4-6-1 0,-7 6-462 15,0 0-93-15</inkml:trace>
  <inkml:trace contextRef="#ctx0" brushRef="#br0" timeOffset="184382.65">30346 1912 1193 0,'28'-6'50'16,"0"0"-40"0,1-4 87-16,2 4 18 0,1-6 3 0,0 2 1 0,0-2-83 0,-1-1-16 15,-2 7-3-15,-1-10-1 16,-3 7-16-16,-4-1 0 0,0 1-11 0,-4 3 11 15,1 2-158-15,-4-2-25 0</inkml:trace>
  <inkml:trace contextRef="#ctx0" brushRef="#br0" timeOffset="186043.1">30184 1909 1196 0,'0'0'24'0,"0"0"8"0,0 0-32 0,0 0 0 0,0 0 0 0,0 0 0 16,0 0 51-16,0 0 4 0,0 0 1 0,3-6 0 15,4 6-36-15,0-3-6 0,0 3-2 0,4-3 0 16,-4-1 0-16,0 1 0 0,4 0 0 0,-1 0 0 15,1 3-3-15,3-3-1 0,0 0 0 0,0-7 0 32,4 7-36-32,3 0-7 0,4-3-1 0</inkml:trace>
  <inkml:trace contextRef="#ctx0" brushRef="#br0" timeOffset="187089.48">28310 2847 990 0,'0'0'21'0,"0"0"5"0,0 0 1 15,0 0 1-15,4-7-28 0,-4 7 0 0,3-3 0 0,1-3 0 16,3 0 57-16,0-1 6 0,4 1 1 0,-4 6 0 0,3-3-16 0,1-3-4 16,3-1 0-16,0 4 0 15,7 0-19-15,0 0-4 0,4 0-1 0,0-3 0 0,3-1-20 0,-3-2 0 16,3 9 0-16,7 0 0 15,1-3 0-15,9-10 0 0,8 1 0 0,0-1 0 0,4 7 0 0,-1 3 0 16,-3-7 0-16,14 1 0 0,7 0 0 0,0-1 0 16,0 7 0-16,11-3 0 0,-4-4 8 0,4 4-8 15,3 0 8-15,7-4-8 0,-17 1 0 0,3 3 0 16,4 3 0-16,3-7-8 0,-11 4-10 0,-2 0-2 16,-12-1 0-16,8 1-397 15,-8 3-80-15</inkml:trace>
  <inkml:trace contextRef="#ctx0" brushRef="#br0" timeOffset="187371.94">30547 2564 1105 0,'-14'-6'24'0,"-4"6"4"0,-3-3 2 0,0 0 2 0,0 0-32 0,3 0 0 16,-3 0 0-16,3-4 0 0,4 4 68 0,0 0 6 0,4 0 2 0,-5 0 0 15,8 0-20-15,4-1-3 0,3 4-1 0,0 0 0 16,0 0-32-16,0 0-6 0,0 0-2 0,7 0 0 15,7 0-12-15,0 0-16 0,4 0 3 0,3 0 1 16,0 4-1-16,4-1 0 0,3 3 0 0,-3-3 0 16,-1 3 21-16,1-2 4 0,-4 2 0 0,-3 0 1 15,0-3-2-15,-4 7-1 0,-4-7 0 0,1 3 0 0,-8 0 8 0,1 1 2 16,-4 2 0-16,-7 0 0 16,0 1 10-16,0 2 2 0,-7 1 1 0,-1-1 0 15,1-2-49-15,4-1-9 0,-1 1-3 0,1-1 0 16,3 4-124-16,3-4-24 0,-3 7-6 0,7-16-1 0</inkml:trace>
  <inkml:trace contextRef="#ctx0" brushRef="#br0" timeOffset="190906.34">31094 2248 953 0,'0'0'40'0,"0"0"-32"16,0 0 55-16,0 0 10 0,0 0 3 0,0 0 0 15,0 0-10-15,0 0-2 0,0 0 0 0,0 0 0 16,0 0-8-16,0 0-1 0,0 0-1 0,0 0 0 16,0 0-23-16,0 0-5 0,0 0-1 0,0 0 0 15,0 0-25-15,0 0 0 0,0 0 0 0,0 0 0 16,0 9 0-16,0-3-17 0,3 4 2 0,-3 2 1 15,4-2 6-15,-4 5 8 0,3-2-13 0,-3 3 5 16,4-1-13-16,-1 4-3 0,-3-6 0 0,4 6 0 16,-4-1 2-16,0-2 0 0,7-3 0 0,-7 2 0 15,0-8 22-15,0 2 0 0,4 3 0 0,-1-5 0 16,1-1 0-16,-1 0 0 0,1-3 0 0,-1 4 0 16,1-1 0-16,3-6 0 0,0 6 0 0,0-3 0 15,-4-3 21-15,8 0 9 0,-4 0 2 0,0 0 0 16,0-6-12-16,0 3-3 0,0 0 0 0,0 0 0 15,0 0-2-15,0-1-1 0,1 4 0 0,-5-3 0 16,-3 3-6-16,0 0 0 0,0 0-8 0</inkml:trace>
  <inkml:trace contextRef="#ctx0" brushRef="#br0" timeOffset="191182.37">31373 2354 2138 0,'0'0'44'0,"0"0"12"0,0-3-45 0,0 3-11 0,3-6 0 0,-3 6 0 16,0 0 52-16,0 0 8 0,0 0 1 0,0 0 1 15,0 0-62-15,0 0-16 0,0 0-2 0,0 0 0 32,0 0-21-32,0 0-4 0,0 0-1 0,0 0 0 0,0 0-41 0,0 0-9 0,0 0-2 0,0 0 0 15,0 0-99-15,0 0-20 0</inkml:trace>
  <inkml:trace contextRef="#ctx0" brushRef="#br0" timeOffset="191455.76">31535 2154 1865 0,'0'0'39'0,"0"0"9"0,0 0-39 0,0 0-9 15,0 0 0-15,0 0 0 0,0 0 36 16,0 0 6-16,0 0 1 0,0 0 0 0,0 0-43 0,-4 3 0 0,1 6 0 0,-1-2 0 16,4-1 0-16,-3 3-11 0,3 7 3 0,0-7 0 15,0 4 8-15,0-7 0 0,0 3-9 0,-4 4 9 16,8-4 0-16,-4 4 0 0,3 0-9 0,1-4 9 15,-1-3 0-15,1-6 0 0,3 0 0 0,0-3 0 16,-4 3 11-16,5 0-1 0,-1 3 0 0,3-3 0 16,-3 0 0-16,4-3 0 0,3 0 0 0,-7-3 0 15,4-1-32 1,-1 1-6-16,1 0-2 0,3-4 0 0,-4 4-181 0,8-6-36 0</inkml:trace>
  <inkml:trace contextRef="#ctx0" brushRef="#br0" timeOffset="191617.59">31895 2147 1683 0,'0'0'71'16,"0"0"-57"-1,0 0 62-15,-4 4 12 0,-3-4 2 0,7 0 1 16,0 0-43-16,0 0-9 0,0 0-2 0,0 0 0 16,0 0-37-16,0 0 0 0,0 0-12 0,0 0 4 15,0 0-39-15,0 0-7 0,0 0-2 0,-3 0 0 16,3 0-28-16,0 0-7 0,0 0-1 0</inkml:trace>
  <inkml:trace contextRef="#ctx0" brushRef="#br0" timeOffset="192203.55">32046 2104 1414 0,'0'0'40'0,"0"0"9"0,0 0-39 0,0 6-10 0,0 0 0 0,0 3 0 16,0-2 15-16,0 2 1 0,0 4 0 0,0-1 0 16,0 1-7-16,-3-1-1 0,3 4 0 0,-4 3 0 15,4-7-8-15,-3 4 0 0,-1 0 0 0,4-7 0 32,0 4-107-32,0-1-23 0</inkml:trace>
  <inkml:trace contextRef="#ctx0" brushRef="#br0" timeOffset="192745.46">32127 1984 1644 0,'-7'-31'34'0,"4"18"9"16,3 4-35-16,-4 3-8 0,4-4 0 0,0 10 0 15,-3-9 78-15,3 9 14 0,0-6 2 0,0 6 1 16,0 0-43-16,0 0-8 0,0 0-1 0,0 0-1 15,0 0-33-15,0 0-9 0,3 3 0 0,1 6 0 16,3 4 0-16,-4-4-18 0,5 4 3 0,-5 6 1 16,4-4 14-16,0 7 0 0,0 0-10 0,0-6 10 15,-3 0-11-15,-1-1 3 0,4-9 0 0,-3 10 0 16,-1-6 8-16,1-1 0 0,0 0-9 0,-1-2 9 0,1-4 0 16,-4-3-11-16,0 0 11 0,0 0-8 0,0 0 24 0,0 0 6 15,0 0 1-15,0 0 0 16,0 0-43-16,-4-3-9 0,1-13-2 0,-1 10 0 0,0-4 19 0,1-2 12 15,-4 2-13-15,7-8 5 0,-4-1 8 0,1-3 0 16,-1 6 0-16,4-6 0 0,-3-3 9 0,3 6 7 0,-4-3 2 16,1 3 0-16,-1-2 27 0,4 2 6 0,-3 0 1 15,-1-3 0-15,1 3-5 0,-1 7-1 0,4-7 0 0,-3 6 0 16,3 4-23-16,0 3-5 0,-4-4-1 0,4 10 0 16,0 0-17-16,0 0-12 0,0 0 1 0,7 0 1 15,0 6-8-15,0 1-2 0,4-1 0 0,-1 3 0 16,1 4-8-1,3 6-3-15,0-7 0 0,4 4 0 0,-1 3 19 0,1-7 3 0,-4 4 1 16,7 3 0-16,-7-10-4 0,4 4 0 0,-4-1 0 0,0 1 0 16,-3-7-4-16,3 0-2 0,-7 4 0 0,4-1 0 15,-4-3 2-15,0 1 0 0,-4 2 0 0,1-6 0 16,-4 0 3-16,0 1 1 0,0-4 0 0,-4 6 0 16,1-3-9-16,3-3-2 0,-7 3 0 0,0 0 0 15,-4-3 12-15,-3 0 3 0,0 0 0 0,0-3 0 16,0 0-52-16,3 0-11 0,0 3-1 0</inkml:trace>
  <inkml:trace contextRef="#ctx0" brushRef="#br0" timeOffset="193508.41">32526 1699 1530 0,'0'0'32'0,"0"0"8"0,4 3-32 15,-1 3-8-15,1 1 0 0,-4-1 0 0,3 10 44 0,1-16 7 0,-1 12 1 0,1 1 1 16,-1-4-27-16,1 7-6 0,-1-7 0 0,1 10-1 16,-1-3 4-16,-3-7 1 0,4 1 0 0,-4 2 0 15,4-2-24-15,-4-1 0 0,0-3 0 0,3 0 0 16,-3 1 12-16,0-4-1 0,0 0-1 0,0-3 0 15,0 0 4-15,0 0 1 0,0 0 0 0,0 0 0 16,0 0 19-16,0 0 4 0,0 0 1 0,0 0 0 16,0-9-63-16,0-1-13 0,4 4-3 0,-4-7 0 15,0 4 17-15,3-4 3 0,-3 4 1 0,4 0 0 16,-1-4 19-16,1 1-8 0,-1 2 8 0,1 4 0 16,-1-10 0-16,4 7 0 0,-3 2 0 0,3 1 9 15,-4 0-9-15,4 0 0 0,-3 6 0 0,0 0 0 16,3-7-33-16,-4 7-6 0,4-9-1 0,-3 9 0 15,3 0 28-15,-4-6 12 0,4 6-12 0,-3-3 12 16,-1 3-10-16,4 0 10 0,-3 0 0 0,0 0-9 16,3 0 17-16,-4 0 4 0,4 0 1 0,0 0 0 15,-3 0 14-15,3 3 2 0,-4-3 1 0,4 3 0 0,0 3-12 16,-3 0-2-16,3 1-1 0,-3-1 0 16,-1 3-15-16,1-2 11 0,-1 2-11 0,-3 4 10 0,0-7-10 15,4-3 0-15,-4 3 0 0,0 1 0 0,3 2 0 0,-3-9-11 16,4 6 3-16,-4-6 0 0,0 0 8 0,0 0-8 0,0 0 8 0,0 0-8 15,0-6 0-15,7 0 0 0,-4-1 0 0,1-2 0 16,3 6-10-16,-4-7-2 0,1-2 0 16,3-1 0-16,-3 4 20 0,3 0 0 0,0-4 0 0,0 4 0 15,-4-1 20-15,4 1 10 0,-3 3 2 0,-1-1 1 16,1-2-20-16,-1 6-4 0,-3 3-1 0,0 0 0 16,0 0-8-16,7-3 0 0,-7 3 0 0,7 0 8 15,-7 0-8-15,4 3-11 0,-4-3 3 0,7 6 0 16,0 0 8-16,-3-3 0 0,3 1 0 0,-7-4-8 15,7 0 8-15,0 0 0 0,-7 0 0 0,7 0 0 16,0 0 9-16,0 0-9 0,0-4 12 0,0-5-12 16,0 6 10-16,0 0-10 0,0-4 8 0,0 4-8 0,0 0 13 15,-3-3-2-15,3 3-1 0,4 0 0 0,-4-1-1 16,-4 4 0-16,8 0 0 0,-4 0 0 0,0 0-17 16,0 7-4-16,3-4-1 0,-2 6 0 0,-1 1 13 15,-4 2 8-15,4-2 0 0,0-1-8 16,-3 4-92-16,-1-1-24 0,1 1-6 15,-1-1-1-15</inkml:trace>
  <inkml:trace contextRef="#ctx0" brushRef="#br0" timeOffset="193691.79">32741 2019 1409 0,'32'-10'60'0,"0"-2"-48"15,3-1 92-15,0 4 20 0,4-10 3 0,-4 7 1 16,1 5-79-16,-5 1-15 0,5-10-3 0,3 7-1 16,-1 3-22-16,1-7-8 0,3 7 0 0,1-10 0 31,3 4-158-31,17-7-38 0,47 16-7 0,-5-16-1 0</inkml:trace>
  <inkml:trace contextRef="#ctx0" brushRef="#br0" timeOffset="-196813.75">16263 6283 990 0,'0'0'44'0,"0"0"8"15,0 0-41-15,0 0-11 0,0 0 0 0,0 0 0 16,0 0 53-16,0 0 9 0,0 0 2 0,0 0 0 0,0 0-4 0,0 0-1 0,7 0 0 0,-3-3 0 15,3 0-20-15,0 0-4 0,0 0-1 0,3 0 0 16,1 3-18-16,0-7-4 16,-1 7-1-16,4 0 0 0,0-6-11 0,4 6 0 0,3-6 0 0,0 3 0 15,4-1 0-15,0 1 0 0,6 0 0 0,1 3 0 16,0-3 11-16,3-3 0 0,-3 3 0 0,-4-1 0 16,7 1 4-16,1 0 1 0,6-3 0 15,0 3 0-15,8 0-16 0,-1-4 0 0,4 4 0 0,18-3 0 16,-1 0 0-16,-3-1 0 0,-3 7 0 0,6-3 0 15,-6 0 0-15,-4 0 11 0,0 3-11 0,3-3 10 16,-3 0 18-16,0 6 3 0,4-3 1 0,-4 3 0 16,-4-3-13-16,-3-3-3 0,-4 3 0 0,1-3 0 15,-4 0-6-15,-7 3-2 0,-1-4 0 0,5 4 0 16,-12 0 20-16,-2 0 3 0,-1 0 1 0,-3 0 0 16,-4 0-32-16,0 0 0 0,-7 0 0 0,0 0 0 15,-3 0 0-15,-1 0 0 0,1 0 0 0,-8 0 0 16,4 0 0-16,0 0 0 0,-7 0 0 0,0 0 0 15,0 0 0-15,0 0-15 0,0 0 2 0,0 0 0 16,0 0-2-16,0 0 0 0,0 0 0 0,0 0 0 16,0 0-10-16,0 0-3 0,0 0 0 0,0 0 0 15,0 0-35-15,0 0-7 0,4 4-2 0</inkml:trace>
  <inkml:trace contextRef="#ctx0" brushRef="#br0" timeOffset="-195086.05">25188 6396 1146 0,'0'0'32'0,"0"0"8"15,0 0-32-15,0 0-8 0,0 0 0 0,0 0 0 16,0 0 78-16,0 0 14 0,0 0 4 0,0 0 0 16,0 0-27-16,0 0-5 0,7 0 0 0,-3 0-1 15,10 0-19-15,-3 0-3 0,3 0-1 0,3-3 0 16,5 0-32-16,-1-3-8 0,0 6 0 0,11-4 0 16,-1 1 10-16,1 0 0 0,0 0 0 0,10 0 0 15,1 0 5-15,6-4 1 0,0 1 0 0,8 3 0 16,-4-3-16-16,3 3 0 0,-3-4 0 0,7 4 0 15,0 0 25-15,7 0 6 0,0 0 1 0,4 0 0 16,-11 3-32-16,10 0 0 0,-10-3 0 0,7 3 0 16,-7-4 12-16,0 8-3 0,-3-4-1 0,-1 0 0 0,-7 3-8 15,1-3-11-15,-8 0 3 0,4 0 0 16,-7 0 8-16,0 3 11 0,-8-3-3 0,8 0 0 0,-7 3-8 16,-11 0 0-16,4-3 0 0,-4 3 0 0,-7 0 0 15,0-3-11-15,-3 3 3 0,-4-3 0 16,3 0-29-16,-6 4-6 0,-4-4-1 0,0 0 0 15,0 0-12-15,0 0-4 0,0 0 0 0,0 0 0 16,3 0-22-16,-3 0-5 0,0 0-1 0,0 0 0 0,0 0-22 16,4 0-5-16</inkml:trace>
  <inkml:trace contextRef="#ctx0" brushRef="#br0" timeOffset="-194120.22">15879 6979 691 0,'7'-3'30'0,"0"0"7"15,3 0-29-15,4 0-8 0,4 3 0 0,3-3 0 16,7 3 16-16,4-4 3 0,3 1 0 0,8 0 0 16,-1 0 8-16,4 0 1 0,3 0 1 0,-10-3 0 15,7 2 5-15,7-2 1 0,0 3 0 0,7-3 0 16,-4-1 23-16,4 1 5 0,-3-6 1 0,20 5 0 16,-10 1-7-16,-7-6-1 0,4 5 0 0,-11 1 0 15,-7 0 0-15,-8-1-1 0,-6 4 0 0,0 0 0 16,-11 0-32-16,-3 0-7 0,-4 3 0 0</inkml:trace>
  <inkml:trace contextRef="#ctx0" brushRef="#br0" timeOffset="-141747.3">16221 8952 1220 0,'0'0'54'0,"0"0"11"16,0 0-52-16,0 0-13 0,0 0 0 0,0 0 0 0,0 0 54 0,0 0 8 16,0 0 2-16,0 0 0 0,7 3-52 0,0 0-12 15,0-3 0-15,3 3 0 0,5 0 29 0,-1-6 3 16,3 3 1-16,5-3 0 0,6 3-17 0,0 0-4 16,4 3-1-16,3-3 0 0,4-3-11 0,0 3 0 0,3 0 0 0,-3-3 0 15,3 0 0-15,0-1 0 16,8-2 0-16,3 3 0 15,0 0 18-15,3 0 2 0,0 3 0 0,1 0 0 0,-4-3 14 0,3-4 3 0,4 4 1 0,0 0 0 16,0 6-26-16,0-3-12 0,-7 0 10 0,-4-3-10 16,-3 3 0-16,-3 0 8 0,-1-3-8 0,-3 0 0 15,-4 3 0-15,-7-3 0 0,-3-1 0 0,3 1 0 16,-3 0 9-16,-4 0-1 0,0 6 0 0,-3-3 0 16,0 6-8-16,-1-2 0 0,1-1 0 0,-4 0 0 15,-3 0-40 1,-1 0-11-16,-3-3-1 0,0 3-470 0,0 0-94 0</inkml:trace>
  <inkml:trace contextRef="#ctx0" brushRef="#br0" timeOffset="-140700.66">19653 9127 1220 0,'0'0'27'0,"0"0"5"0,0 0 2 0,0 0 0 0,0 0-34 0,0 0 0 0,0 0 0 0,0 0 0 16,0 0 48-16,7 0 4 0,-3-6 0 0,3 0 0 15,3 6-29-15,1-10-6 0,3 7-1 0,0 0 0 16,0 0-16-16,8 0 0 0,-1-4 0 0,3 7-9 0,8-6 9 0,-7 6-10 16,3-6 10-16,7 3-10 0,8 0 10 0,-1-1 0 15,0 1-9-15,4 0 9 0,4 3 0 0,17-6 8 16,3 3 0-16,8 0 0 0,-8-1 18 0,-3 4 3 15,0-3 1-15,18-3 0 0,-7 3-8 0,-4 0-2 16,3 0 0-16,1-1 0 0,-11 1 2 0,11 0 0 16,-8 3 0-16,4-3 0 0,-10 3 2 0,-1 0 0 15,-6 0 0-15,6 0 0 0,-10 0-24 0,4 0 0 16,-8 0 0-16,0-3 0 0,-6 6 0 0,-5 0 0 16,-6-3 0-16,-4 3 0 0,-3-6 0 0,-7 6 0 15,-1 0 0-15,-2-3 0 0,-5 7-9 0,1-7-3 16,-4 3-1-16,0 0 0 15,-7-3-30-15,0 0-5 0,0 0-2 0,0 3 0 16,0-3-11-16,0 0-3 0,3 3 0 0,-3-3 0 16,0 7 0-16,0-7 0 0,0 0 0 0,0 0-465 0</inkml:trace>
  <inkml:trace contextRef="#ctx0" brushRef="#br0" timeOffset="-140082.18">23149 9108 1257 0,'0'0'26'0,"0"0"6"0,0 0-32 0,0 0 0 0,0 0 0 0,0 0 0 16,0 0 68-16,0-6 6 0,0 3 2 0,0 3 0 15,0-6-20-15,7 2-4 0,0 4-1 0,0 0 0 16,4 0-9-16,0 0-2 0,3-3 0 0,3 3 0 16,5 0-31-16,-1-3-9 0,0 3 0 0,4 0 0 15,3 0 0-15,-4-3 0 0,12 3 0 0,-4 0 0 16,3-3 0-16,0 3 0 0,0-6 0 0,4 6 0 16,-7-3 12-16,0 3 0 0,-4-4 1 0,0 4 0 15,-7 0 4-15,0-6 1 0,1 6 0 0,-5 0 0 16,-3 0-10-16,-3 0-8 0,-1 0 9 0,-2 0-9 15,2 0 0-15,-6 0-8 0,-4 0-1 0,7 0 0 16,0 0-150-16,0 6-29 0</inkml:trace>
  <inkml:trace contextRef="#ctx0" brushRef="#br0" timeOffset="-139328.37">26889 9099 759 0,'10'-3'33'0,"1"0"8"0,3-1-33 0,4 4-8 0,-1-3 0 0,4 3 0 15,1-3 37-15,6 0 6 0,0 3 1 0,7-3 0 16,-3 0-20-16,3 0-3 0,4 0-1 0,7-1 0 16,3 1-20-16,4 0 0 0,7 3 0 0,7-3 0 15,4 0 0-15,-1 0 0 0,1-4 0 0,21 4 0 16,-11 3 49-16,4-3 6 0,-1 3 1 0,15-3 0 16,-11 6 38-16,7-6 8 0,-3 3 2 0,14 6 0 15,-11-6-32-15,0 7-7 0,4-4-1 0,7 3 0 16,-14 3-44-16,0-2-10 0,-1 2-2 0,5 0 0 15,-19-2-8-15,1 2 8 0,-4 1-8 0,-4-1 8 16,-13 0-8-16,-4 1 0 0,-11-1 0 0,0-3 0 16,-10 4 0-16,0-4-17 0,-11 0 4 0</inkml:trace>
  <inkml:trace contextRef="#ctx0" brushRef="#br0" timeOffset="-138615.92">15275 9563 1026 0,'46'-9'28'0,"-7"2"8"0,7-2-28 16,3-4-8-16,8 4 0 0,3-4 0 0,10 4 84 0,8-4 15 0,3-2 3 0,39-4 1 16,-7 0-61-16,-4 0-12 0,-7 7-2 0,4-1-1 15,-11-2 1-15,4 5 0 0,0-2 0 0,10-1 0 16,-17 4 30-16,0-1 6 0,-4 1 2 0,7-1 0 16,-14-2-37-16,-3 9-7 0,0-4-2 0,-4 1 0 15,-11 0-20-15,-3 0 8 0,-7-1-8 16,0 1 0-16,-4 0-100 0,-3 3-24 0</inkml:trace>
  <inkml:trace contextRef="#ctx0" brushRef="#br0" timeOffset="-122588.74">16196 11523 771 0,'0'0'32'16,"0"0"-32"-16,0 0 64 0,0 0 7 0,0 0 1 0,0 0 0 15,0 0 19-15,0 0 4 0,0 0 1 0,0 0 0 16,0 0-58-16,0 0-11 0,0 0-3 0,0 0 0 16,0 0-12-16,0 0-4 0,0 0 0 0,4 3 0 15,3 0-8-15,-4 0 0 0,4 0 0 0,-3-3 0 16,-1 3 0-16,1-3 0 0,3 3 0 0,-4-3 0 15,4 4 28-15,-3-4 3 0,3 0 1 0,-3 0 0 16,3 0-9-16,-4 0-2 0,4 0 0 0,-3 0 0 16,3 0-5-16,0 0-2 0,0 0 0 0,0 0 0 15,0 0-14-15,4 0 0 0,-4 0 0 0,0 0 0 16,3 0 0-16,1 0 0 0,-1 0 0 0,5 0 0 16,-5 0 0-16,1 0 0 0,-1 0 0 0,8 0 0 15,-11-4 0-15,11 1 0 0,-8 3 0 0,8-3 0 16,-4 3 0-16,4 0 0 0,-8-3 0 0,8 0 0 15,-4 3 0-15,4-3 0 0,-8 0 0 0,4-1 0 16,4 1 0-16,-8 3 0 0,8-3 0 0,-4 3 0 16,-7-3 0-16,7 0 0 0,0 0 0 0,1 0 0 15,2 0-12-15,1-1 12 0,3-2-12 0,0 3 12 16,0 0-12-16,4 3 12 0,0-3-12 0,-1 0 12 16,5-1-15-16,-5 1 4 0,5 3 1 0,-1-3 0 15,0 0 10-15,0 0 0 0,-3 0 0 0,0 0-8 0,-1 0 8 16,5 3-10-16,-5-4 10 0,4 1-10 0,-3 3 10 15,3-3 0-15,1 0 0 0,-1 3 8 0,0-3-8 16,-3 3 0-16,-1-3 0 0,1 3 0 0,0-3 0 0,-4 3 0 16,0 0 0-16,-3-4 8 0,-1 4-8 0,1 0 0 15,0 4 0-15,-4-4 0 0,0 0 0 0,4 3 0 0,-4-3 0 16,0 0 0-16,3 3 0 0,-2-3 0 0,6 0 0 16,-4 0 0-16,1 0 0 0,-4 3 0 0,4-3 0 0,-4 0 0 15,4 3 0-15,-1-3 0 0,1 3 0 0,-1-3 0 16,1 3 0-16,-4-3 0 0,0 4 0 0,0-4 0 15,1 3 0-15,-5-3 0 16,4 3 0-16,0-3 8 0,-3 0-8 0,-1 3 0 0,1-3 0 0,0 0 8 16,3 3-8-16,-4-3 0 0,4 0 0 0,1 3 0 15,2 0 0-15,1-3 9 0,0 0 0 0,3 3 0 16,0-3-9-16,4 0 12 0,-1 4-12 0,1-4 12 16,-4 0-12-16,7 3 0 0,1 0 0 0,-5-3 8 15,4 0-8-15,-3 0 0 0,0 3 0 0,-4-3 0 16,4 0 0-16,-4 0 0 0,0 0 0 0,4 0 0 15,-1 0 11-15,1-3-3 0,3 3-8 0,4 0 12 0,-7 0-3 0,3-3-1 0,0 3 0 16,0-3 0 0,-3 3 11-16,0-4 1 0,-4 1 1 0,0 3 0 15,-3 0-29-15,-4-3-7 0,0 3-1 0,0 0 0 0,0 0 26 16,-3-3 5-16,3 3 1 0,-3 0 0 0,-1 3-16 16,-3-3 0-16,0 0 0 0,4 0 0 0,-8 0 0 0,4 0 0 0,0 3 0 15,-3-3 0-15,-1 0 8 0,-3 0-8 16,0 0 11-16,0 0-11 0,0 0 8 0,0 0-8 0,0 0 0 0,0 0 0 15,0 0 0-15,4 3 0 16,-4-3-12-16,0 0 3 0,0 0-35 16,0 0-6-16,0 0-2 0,0 0-694 0</inkml:trace>
  <inkml:trace contextRef="#ctx0" brushRef="#br0" timeOffset="-121656.93">16496 11607 500 0,'7'0'11'0,"4"0"2"0,-4 0 1 0,3 0 0 16,4 0-14-16,-3-3 0 0,7 3 0 0,-1 0 0 0,4-3 32 15,-3 3 4-15,0 0 1 0,-1 0 0 0,8 0-1 16,-4 0-1-16,4 0 0 0,-1-3 0 0,8 3-35 0,-4 0 0 0,15 0 0 0,-8 0 0 15,4-3 0-15,0 0 0 0,3-1 0 16,0 1 0-16,1 3 25 0,-1 0-1 0,0-3-1 16,8 0 0-16,-4 3 14 0,3-3 3 0,0 0 1 0,4 0 0 15,-10 0 19-15,-1-1 3 0,0 1 1 0,4 0 0 16,0 0-26-16,3 3-5 0,1-6-1 16,-1 3 0-16,-3-1 0 0,-4 1 0 0,-3 3 0 0,3-3 0 15,-3 0-32-15,-3 3 0 0,2-6 0 0,-2 3 0 16,-1-1 15-16,0 1-4 0,-3 0-1 0,0 0 0 15,-4 3 14-15,-3-3 4 0,3 3 0 0,-7-3 0 16,-3 3-11-16,3 0-1 0,-11 0-1 0,1 0 0 0,0 0-15 0,-1 3 8 16,-6-3-8-16,3 0 0 15,0 0 0-15,-7 0 0 0,0 0 0 0,0 0-10 0,0 0-7 0,0 0-2 16,0 0 0-16,0 0 0 16,0 0-36-16,0 0-7 0,0 0-2 0,0 0-568 0</inkml:trace>
  <inkml:trace contextRef="#ctx0" brushRef="#br0" timeOffset="-117361.3">22786 11563 759 0,'0'0'16'15,"0"0"4"-15,0 0 1 0,0 0 1 0,0 0-22 0,-4 0 0 0,4 0 0 0,-7 0 0 0,7 0 81 0,-7 0 12 16,0 0 3-16,7 0 0 0,0 0-52 0,-3 0-9 15,3 0-3-15,0 0 0 0,0 0 16 0,-7 0 4 16,7 0 0-16,0 0 0 0,0 0-7 0,0 0-1 16,0 0 0-16,-7 0 0 0,0 0-14 0,7 0-3 15,0 0-1-15,0 0 0 16,0 0 9-16,0 0 1 0,0 0 1 0,0 0 0 0,0 0-23 0,0 0-5 16,0 0-1-16,0 0 0 15,0 0 4-15,0 0 1 0,0 0 0 0,0 0 0 0,0 0 3 0,0 0 1 16,0 0 0-16,0 0 0 15,0 0 8-15,0 0 2 0,0 0 0 0,0 0 0 0,7 0-27 0,0 0 0 16,0 0 0-16,3 4 0 0,-3-8 0 16,4 4 0-16,-1 0 0 0,1 0 0 0,0 4 0 0,-1-4 0 15,1 3 0-15,-4-3 0 0,3 0-12 0,1 3-7 0,0-3-1 16,-1 0-1-16,1 0 21 0,3 0 0 16,0 0 0-16,4 0 0 0,-4 3-11 0,3-3-1 15,-2 3 0-15,2-3 0 0,1 0 12 0,3 0 0 0,-3 0 0 16,3 3 0-16,3-3 0 0,1 3 0 0,0-3 0 0,-4 0 0 15,4 0 0-15,-4 0 14 0,-3 0-3 0,3 0-1 16,0 3-10-16,0-3 0 0,0-3 0 0,4 6 0 16,3-3 0-16,4 0 0 0,0 0 0 0,-1 0 0 15,5-3 0-15,2-3-17 16,-2 3 4-16,-5-3 1 0,-2 6 12 0,-1-7 16 0,4 7-3 0,-4-6-1 16,11 6-12-16,-11-6 0 0,7 3 0 0,4 0 0 15,0 3 0-15,0-4 0 0,-4 1 0 0,7-3 9 0,-14 3-19 16,11 0-4-16,-14 0-1 0,7 3 0 15,3 0 5-15,-3-7 1 0,3 7 0 0,0 0 0 0,1-6 1 16,-1 3 0-16,0 3 0 0,0-3 0 0,-6 0 8 16,-1 3-8-16,0 0 8 0,-3-3-8 0,-4 3 8 0,0-4 0 15,-3 4 0-15,-1 0 0 0,5 0 0 0,-5 0 0 16,1 4 0-16,3-4 0 16,0 0 0-16,-3 0 0 0,3 0 0 0,0 0 0 0,0 3 0 0,-3-3 0 15,3 0 0-15,0 3 0 0,0-3 0 16,1 3 0-16,-1-3 0 0,0 0 0 15,-3 3 0-15,-1-3 0 0,-3 0 0 0,4 3 0 0,-4-3 0 0,4 0 0 16,-4 3 0-16,3 0 0 16,1-3-12-16,0 4 4 0,3-4 0 0,-3 3 0 0,6-3 8 0,-6 3 0 15,7 0 0-15,6-3 0 0,-2 0 0 0,-1 0 0 16,-4 0 0-16,8 0 0 0,-4 0-12 0,-3 0-3 16,0 0-1-16,3 3 0 0,-3-3 32 0,-1 0 7 15,1 0 1-15,10 0 0 0,-10 3-24 0,10-3 0 16,-3 0 0-16,3 0 0 0,1-3 0 0,-5 0 0 0,1 0 0 0,-4 3 0 15,1-3 0-15,-5 0 0 16,1-1 0-16,0 4 0 0,-1 0 8 0,1 0-8 0,0 0 8 0,3 0-8 16,-3 4 11-16,-1-4-3 0,1 0 0 0,0 0 0 15,-4 3-8-15,4-3 0 0,-4 0-10 0,0 0 10 16,-3 0 0-16,-1 0 0 0,-3 0 0 0,0 0 0 16,4 3 0-1,-7-3 0-15,3 0 0 0,-4 3 0 0,1-3 8 0,-4 0-8 0,4 3 0 16,-4 0 0-16,0-3 0 0,0 0 0 0,0 3 0 0,0-3 0 0,0 0 0 15,0 0 0-15,0 4 0 0,0-4 0 16,-3 0 0-16,3 3 0 0,-4-3 8 0,4 3-8 0,-3-3 0 16,3 3 0-16,-4-3 8 0,4 3-8 15,1-3 0-15,-1 0 0 0,0 3 0 0,0 0 0 16,0-3 0-16,-4 4 0 0,8-1 0 0,-4-3 0 0,0 3 0 0,0-3 0 16,4 3 0-16,-4-3 0 0,3 3 0 0,1-3 0 15,-1 0 0-15,1 3 0 0,0-3 0 0,-1 3 0 16,1-3 0-16,-1 0 0 0,4 0 0 0,-3-3 0 15,0 3 0-15,-1 0 0 0,4 0 0 0,-3 0 0 16,-1 0 0-16,1 0 0 0,0 0 0 0,-1-3 0 16,1 3 0-16,-1-3 0 0,1 3 0 0,0 0 0 15,-1 0 0-15,1 0 0 0,-1 0 0 0,1 0 0 16,3 0 0-16,0 0 0 0,-3 3 0 0,3-3 0 0,0 0 0 0,4 0 0 16,-4 0 0-16,3 0 0 0,1 0 0 15,0 0 0-15,-1 0 0 0,1 0 0 0,3 0 0 16,-3 0 0-16,-1 0 0 0,1 0 0 0,0 0 0 0,-1-3 0 15,-3 3 0-15,4 0 0 0,-4 0 0 0,-3 0 0 16,6 0 8-16,-3 0-8 0,1 0 0 0,2 0 0 16,1 0 0-16,-1 0 0 0,1-3 0 0,0 3 0 15,-1 0 10-15,5 0-10 0,-5 0 8 0,1-3-8 16,-1 3 32-16,1 0 0 0,3-3 1 16,-7 3 0-16,4 0-33 0,0 0 0 0,-1 0 0 15,-3 0 0-15,0 0 0 0,1-4 0 0,-5 4 0 0,4 0 0 16,-3 0 0-16,3 0 0 0,-7 0 0 0,4 0 0 15,-4 0 0-15,3 0-19 0,-3 0 3 0,4 0 0 16,-4 0 16-16,4 0 0 0,-1 0 0 16,-3 0 0-16,4 4 9 0,-4-4 6 0,3 0 1 0,-3 0 0 0,1 0-8 0,-1-4 0 15,0 4-8-15,0 0 12 0,-4 0-12 16,4 0 0-16,-3 0 0 0,-1-3 0 0,-3 3 0 0,7 0-12 16,-7 0 3-16,4 0 0 15,-1-3-31-15,4 3-5 0,-7 0-2 0,0 0 0 16,4-3-21-16,-4 3-4 0,4 0 0 0,-4 0-1 15,0 0-126-15,0 0-25 0,10-9-4 0,-10 9-2 0</inkml:trace>
  <inkml:trace contextRef="#ctx0" brushRef="#br0" timeOffset="-116227.03">15840 12285 788 0,'0'0'17'0,"0"0"4"0,0 0 1 0,0 0 0 16,0 0-22-16,0 0 0 0,0 0 0 0,7 0 0 15,0 0 40-15,0 0 3 0,0 0 1 0,4 0 0 16,-1 3-30-16,4 0-6 0,4-3 0 0,0 3-8 0,3 0 11 16,0-3-11-16,0 0 10 0,7 0-10 0,0 6 0 0,4-6 0 15,3 4 0-15,-3-1 0 0,0 0 0 0,14-3 0 16,0 3 0-16,0 0 0 0,-1-3 0 0,5 3 0 16,3-3 0-16,-4 3 0 0,-3 0 0 0,-4-6 0 15,-3 10 0-15,3-7 0 0,1 0 9 0,-1 0-9 16,0 0 8-16,1 0-8 0,-1 6 28 0,-7-6 0 15,1 0 0-15,6 0-343 16,-10 0-68-16</inkml:trace>
  <inkml:trace contextRef="#ctx0" brushRef="#br0" timeOffset="-115531.21">18500 12150 996 0,'0'0'28'0,"0"0"7"0,0 0-35 0,0 0 0 15,0 0 0-15,0 0 0 16,0 0 64-16,0 0 7 0,0 0 1 0,0 0 0 0,7 0-32 0,-4 0-7 16,4 0-1-16,0 0 0 0,4 3-23 0,3-3-9 15,0 3 0-15,4-3 9 0,-1 3-9 0,1 0 10 16,0 0-10-16,3 1 10 0,4 2-10 0,-1-3 8 16,4 3-8-16,4-3 8 0,-4 0 10 0,-6 4 2 15,2-4 0-15,5 3 0 0,-1-3-20 0,4 0-16 16,6 1 4-16,5-1 0 0,-1 3 12 0,14 0 16 0,1 1-3 0,-1-1-1 15,-3-3 16-15,0 3 4 0,4-3 0 16,6 4 0-16,-3-7-32 0,0 3 0 0,0-3 0 0,4 3 0 16,-5 0 15-16,5-3-3 0,-8 0-1 0,15 0 0 15,-4 0 3-15,-7 0 1 0,-7 0 0 0,7 0 0 16,0 0-1-16,0 0 0 0,-4 0 0 0,4 0 0 16,-3 0 8-16,-8 0 2 0,0-3 0 15,4 3 0-15,-7 0-15 0,4 0-9 0,-5 0 12 0,1 0-12 16,-3 0 21-16,-4-3-2 0,-1 3-1 0,-2 0 0 15,-8 0 18-15,-4 0 3 0,1 0 1 0,-4 0 0 16,-3 3-16-16,0-3-4 0,-8-3 0 0,1 3 0 0,-1 3-9 16,-3-3-3-16,1 3 0 0,-5-3 0 0,-3 0-8 15,0 0 8-15,0 0-8 0,0 0 8 16,0 0-25-16,0 0-6 0,0 0-1 0,0 0 0 16,-3 6-32-16,-1 1-6 0,-3 2-2 0</inkml:trace>
  <inkml:trace contextRef="#ctx0" brushRef="#br0" timeOffset="-113947.89">22994 12234 716 0,'0'-3'32'0,"0"3"6"0,0 0-30 0,0 0-8 0,0 0 0 0,0 0 0 16,0 0 46-16,0 0 8 0,0 0 2 0,0 0 0 16,0 0-13-16,0 0-3 0,0 0 0 0,0 0 0 15,7 0-8-15,4 0-3 0,-1 0 0 0,1 0 0 16,6 0-17-16,1 0-4 0,7 0-8 0,0 0 12 16,-1 0-12-16,4 3 0 15,-3-3 0-15,0 0 0 0,3 0 0 0,4-3 0 0,3 3 0 0,4-6 0 16,0 6 9-16,3-6-1 0,0-1 0 0,8 4 0 15,-8 0-8-15,-7 0 0 0,1-3 0 0,-5 3 0 16,1-4 34-16,0 1 5 0,0-3 1 0,-1 6 0 16,-2-1-13-16,-1 4-3 0,0-3 0 0,-3 0 0 15,-1 3 13-15,-2 0 3 0,-1 0 0 0,-4 0 0 16,-2 0-13-16,-1 0-3 0,0 0 0 0,-4 0 0 0,-3 0-24 0,0 3 0 16,0-3 0-16,-3 0 0 15,0 3 0-15,-1-3 0 0,1 0 0 0,-1 0 0 16,-3 0 0-16,0 4 0 0,0-1 0 0,4 0 0 0,-4-3-11 15,0 3-7-15,3 0-2 0,-3-3 0 16,0 0-19-16,0 0-4 0,4 3-1 0,-4-3 0 16,0 0-92-16,0 0-20 0,7 0-3 0,-4 0-1 0</inkml:trace>
  <inkml:trace contextRef="#ctx0" brushRef="#br0" timeOffset="-113083.99">26487 12156 787 0,'0'0'22'0,"3"0"6"0,4 0-28 0,0 3 0 0,0-3 0 0,0 0 0 16,0 3 82-16,0 0 11 0,0-3 3 0,1 4 0 16,2-4-61-16,1 0-12 0,3-4-3 15,-7 4 0-15,7 0-6 0,0 0-2 0,4 4 0 0,-1-4 0 16,1 0 26-16,-4 3 5 0,7-3 1 0,-3 0 0 15,0 0 6-15,6 3 2 0,-6 0 0 0,7-3 0 16,-4 0-32-16,3 0-7 0,5 0-1 0,-1-3 0 16,4 3 6-16,3 3 1 0,4-3 0 0,0 3 0 15,-1-3-2-15,1 3 0 0,0-3 0 0,0 0 0 16,3 3 3-16,4-3 1 0,3 0 0 0,4 0 0 16,0 3-11-16,-3-3-2 0,-1 4-8 0,4-1 12 15,-4-3-12-15,4 3 0 0,4-3 8 0,3 3-8 0,-4 0 13 16,-3-3 0-16,0 6 0 0,-4-6 0 0,4 0 7 15,-3 0 0-15,10-3 1 0,-8 0 0 0,8 3-4 16,-10 6-1-16,3-6 0 0,-4-6 0 16,-14 6-16-16,4 0 0 0,0-6 0 0,-4 3 0 15,1 3 10-15,-1-3-2 0,-3 6 0 0,3-3 0 0,-3-3-8 16,-4 3 0-16,0 3 0 0,-3-3 0 0,-1 0 0 16,-6 3 0-16,0-3 0 0,-4 3 0 0,0 0 0 15,-3-3 0-15,-4 6 0 0,0-6 0 0,0 0 0 0,-7 0-11 16,3 7 3-16,-3-7 0 15,0 0 8-15,0 0 0 0,4 3 0 0,-4-3 0 16,0 0-33-16,0 0-5 0,0 0-1 0,0 0 0 16,0 0-14-16,0 0-3 0,0 0-1 0</inkml:trace>
  <inkml:trace contextRef="#ctx0" brushRef="#br0" timeOffset="-100697.3">931 2706 1335 0,'0'0'29'0,"0"0"7"16,0 0 0-16,0 0 2 0,0 0-30 0,0 0-8 0,0 0 0 0,0 0 0 15,0 0 68-15,0 0 12 0,0 0 2 0,0 0 1 0,0 0-40 16,0 0-8-16,0 0-2 0,0 0 0 15,0 0-42-15,7 9-9 0,-3-6-2 0,-1 3 0 0,5 4 20 0,-5-1 0 16,4 7 0-16,-3-10 9 0,3 7-9 0,-4 2 0 16,4 1-12-16,-3-7 12 0,-1 7 0 0,8-3 0 15,-11-1 0-15,0 1 0 0,7-4 0 0,-7 1 18 16,0-4-3-16,0 3-1 0,0-9-14 0,0 0 0 16,0 0 0-16,0 0 0 0,0 0 54 0,0 0 8 15,0 0 2-15,-7-12 0 0,7 2-64 0,-11-2 0 16,11-1 0-16,-3-6-10 0,3 4-1 0,-4 2 0 15,4-9 0-15,0 7 0 0,0-1 11 0,4-3 0 16,-4 0 0-16,0 4 0 0,3-4 32 0,4 0 1 16,-3 3 1-16,3 1 0 0,-4 2-20 0,5 4-4 0,-5-4-1 15,-3 7 0-15,4 0-9 0,3-1 8 16,-4 4-8-16,4 0 8 0,4 3-8 0,-8 0 0 0,8 0 0 16,-8 3-11-16,8 0 11 0,0 0 0 15,-1 4 0-15,1-1 0 0,-1 0 0 0,4 4 0 0,-3-1 0 0,0 0 0 16,3 4-8-16,-4 3 0 0,1-10 0 0,-1 6 0 15,-2 4 8-15,-1 0 0 0,3-4 0 0,-6 1 0 16,3-1-18-16,-7 1-2 0,3-4 0 0,4 7 0 16,-7-3-70-16,0-1-14 15,-7 4-4-15,4 0 0 0</inkml:trace>
  <inkml:trace contextRef="#ctx0" brushRef="#br0" timeOffset="-100201.3">1418 2564 1911 0,'0'0'42'0,"0"0"9"0,0 0 1 0,0 0 2 0,0 0-43 0,0 0-11 15,0 0 0-15,0 0 0 0,0 0 53 0,0 0 9 16,0 0 2-16,0 0 0 0,0 0-16 0,0 0-4 15,0 0 0-15,0 0 0 0,0 0-44 0,-7 7-8 16,4-4-3-16,3 6 0 0,-4 7-8 0,4 0-1 16,-7-7-1-16,3 7 0 0,4-1 10 0,0-2 3 15,0-1 0-15,0 4 0 0,0-6 8 0,0-1-8 0,4 0 8 0,-4-2-8 16,7-1 8-16,-3-3 0 0,-4 3 8 0,0-6-8 16,3 3 0-16,-3-3-12 0,7 0 2 0,-3 0 0 15,3-3-3-15,-4 0-1 0,4 0 0 0,-3 0 0 16,-1-3 14-16,4-1 0 0,-3 1 0 0,3 3 10 15,-3-10-2-15,-4 7 0 0,7-3 0 0,-7-1 0 16,0 4 26-16,-7 0 5 0,7-7 1 0,-4 4 0 16,4-1 19-16,-7 4 4 0,3-3 1 0,-3-1 0 15,4 1-26-15,-1 3-5 0,-6-1-1 0,10 1 0 16,0 6-32-16,0 0 0 0,0 0 0 0,0 0 0 16,0 0 0-16,0 0 0 0,0 0 0 0,0 0 0 15,0 0-12-15,0 0-10 0,0 3-2 0,0 7 0 16,3-4 11-16,4 3 1 0,-3 1 1 0,-1-1 0 15,8 1-24-15,-4 2-5 0,4 4 0 0,-8-13-1 16,8 6-28-16,-1-2-6 0,1 5-1 0,-8-9-568 16,8 10-115-16</inkml:trace>
  <inkml:trace contextRef="#ctx0" brushRef="#br0" timeOffset="-99529.22">1662 2480 1497 0,'0'0'32'0,"0"0"8"0,0 0 0 0,0-6 4 0,0 6-36 0,0-4-8 16,0 4 0-16,0 0 0 0,0 0 78 0,0 0 14 16,0 0 2-16,0 0 1 0,0 0-57 0,3-3-11 0,-3 3-3 0,7 0 0 15,-3 3-24-15,-1-3 0 0,4 7 0 0,4-1 0 16,-8 6 0-16,4-2 12 0,4 2 0 0,-7 1 0 15,6 0-12-15,1-1 12 0,-8 1-12 0,4-1 12 16,-3 4 1-16,-1-7 1 0,4 4 0 0,-3-4 0 16,3 1-14-16,-7-1-16 0,0-3 3 0,4 4 1 15,-4-7 12-15,0-3 0 0,0 0 0 0,0 0 0 16,0 0-17-16,0 0-1 0,0 0 0 0,0 0 0 16,0 0 3-16,7-3 1 0,-7-10 0 0,0 7 0 15,0-7-20-15,3 1-4 0,-3 2-1 0,0-2 0 16,0-4 62-16,0 4 12 0,0-4 2 0,0 0 1 15,0 1-10-15,0 2-1 0,4 0-1 0,-4 1 0 16,0 3 1-16,0 5 0 0,7-5 0 0,-7 9 0 0,0 0-15 0,0 0-2 16,3-3-1-16,-3 3 0 0,7 3-9 15,-3 6-12-15,3-5 2 0,-4 2 1 16,8 6-15-16,-7 1-2 0,3-1-1 0,3 1 0 16,-6 0 27-16,6-1 0 0,-6 1 12 0,6-7-4 0,-3 3-8 0,4 1-12 15,-7-4 4-15,-4 0 0 0,3 4 8 0,4-7 0 16,-7 3 0-16,0-6 0 0,0 0-16 0,0 0-4 15,0 0 0-15,0 0-1 16,0 0-18-16,0 0-3 0,0 0-1 0,0 0 0 0,0 0 35 0,0 0 8 16,4-6 0-16,3-4 0 0,-7 4 42 0,3-3 10 15,-3-4 3-15,7 1 0 0,-7-4-37 0,0 0-7 0,0 1-2 16,0-4 0-16,4 0 59 0,-4 6 12 16,3-2 3-16,4-1 0 0,-7 3-60 0,4 7-12 15,3-6-3-15,-3 5 0 0,3-2-8 0,3 6 0 0,-6-3 0 0,-1 2 0 16,4 4 0-16,4-3 8 0,-1 3-8 0,-6 0 8 15,7 0-8-15,-1 0 0 0,1 3 0 0,-4 1 0 16,0 2 0-16,3 0 0 0,1 0 0 0,0 4 0 16,-4-1 0-16,0 4-11 0,3 2 11 0,-6-2-8 15,3 3-14-15,-4 2-2 0,1 1-1 0,-4-6 0 16,7 6-134-16,-7-1-26 16,0-2-6-16</inkml:trace>
  <inkml:trace contextRef="#ctx0" brushRef="#br0" timeOffset="-98880.14">2282 2514 1497 0,'0'0'32'0,"0"0"8"0,0 0 0 0,0 0 4 0,0 0-36 0,0 0-8 16,0-9 0-16,8 3 0 0,-8-1 45 0,0 1 7 15,3 0 2-15,1-4 0 0,-4 1-12 0,7 0-2 16,-7-1-1-16,3-2 0 0,4 2-14 0,-3-2-2 16,3-1-1-16,-4 1 0 0,4 2 8 0,-7-2 2 15,4 2 0-15,-4 1 0 0,0-4-4 0,0 10 0 16,0 0 0-16,0-6 0 0,0 9 22 0,0 0 4 0,0 0 1 0,0 0 0 15,0 0-11-15,-4-4-1 0,-3 4-1 0,4 0 0 32,-8 4-57-32,11 2-11 0,-10-3-2 0,10 6-1 0,-11 4 29 0,8 3-9 0,3-1 9 0,-8 1 0 15,8 9 0-15,0-6-10 0,0 3 10 0,8-3 0 32,-8 3-44-32,3-7-1 0,8 1-1 0,-11 0 0 0,10-10 36 0,1 10 10 0,-1-13 0 15,-3-3 0-15,4 3 0 0,7-3 0 0,-4-3 0 0,0 0 0 16,7-7 0-16,-7-2 0 0,7-1 0 0,0-6 0 15,-3 0 0-15,0-2 0 0,-1 2 0 0,1-3 0 16,-4 6 14-16,-3-3 4 0,3 0 1 0,-7 7 0 16,4-4-9-16,-4 7-2 0,0-4 0 0,-7 7 0 15,3-10 38-15,-3 10 7 0,-3-3 2 0,3 2 0 16,0 7-12-16,0 0-3 0,0-6 0 0,0 6 0 0,0 0-12 0,-11-6-4 16,8 6 0-16,-8 0 0 15,4 6-44-15,3-6-8 0,4 10-3 0,-7-4 0 16,7 0 20-16,0 0 11 0,0 10-12 0,7-13 12 0,-3 7-18 15,3-4 3-15,4 3 1 0,-4 1 0 16,3 2-10-16,1-6-1 0,-1 1-1 0,1 2 0 0,-1 1 26 16,1-4 14-16,-4 3-2 0,0-3 0 0,4 1-22 0,-1-1-5 15,-6 0-1-15,3 1 0 0,-4-1 16 0,1 3 0 0,3-6 0 16,-7 7 0 0,0 2-57-16,-7-2-6 0,3 5-1 0,1-2 0 0,-8 3 44 0,1-4 9 15,-1 4 2-15,1 0 0 16,-5-1-139-16,5-2-28 0,-4 2-6 0</inkml:trace>
  <inkml:trace contextRef="#ctx0" brushRef="#br0" timeOffset="-98282.02">3320 2257 1209 0,'0'0'26'0,"0"0"6"0,0 0 0 0,0 0 4 0,0 0-36 0,0 0 0 0,0 0 0 0,7 0 0 16,-4 0 86-16,4 0 10 0,7-3 3 0,-3 0 0 16,0 0-54-16,6 0-10 0,1-1-3 0,-4-2 0 0,7 0 0 15,-3 3 0-15,-1-10 0 0,1 1 0 16,3 5-48-16,-3-5-9 0,7 6-3 0,-8-4 0 16,1-2-100-16,3 2-20 0,21-9-4 0,-10 7 0 0</inkml:trace>
  <inkml:trace contextRef="#ctx0" brushRef="#br0" timeOffset="-98086.75">3478 2386 1190 0,'0'0'33'0,"0"0"9"0,0 0-34 0,0 0-8 15,0 0 0-15,0 0 0 0,0 0 53 0,4 0 9 0,7-3 2 0,-4 3 0 16,0 0 6-16,3-7 2 0,1 7 0 0,-1-6 0 15,4-3-52-15,4 2-9 0,0 1-3 0,3-10 0 32,0 10-115-32,7-6-23 0,1-1-5 0,6 1-1 0</inkml:trace>
  <inkml:trace contextRef="#ctx0" brushRef="#br0" timeOffset="-97534.09">4484 1693 1504 0,'0'0'43'0,"-4"-3"9"0,-3 0-42 0,4 3-10 16,-4-4 0-16,0 1 0 0,7 3 47 0,-7 0 7 16,3 0 2-16,-10 0 0 0,7 0-7 0,-7 0-1 15,3 3 0-15,1 1 0 0,-1-4-14 0,0 0-3 16,-3 3-1-16,0 0 0 0,4-3 3 0,-1 3 1 16,0 0 0-16,1 0 0 0,6-3-21 0,-3 3-4 15,7-3-1-15,0 0 0 0,0 0-8 0,0 0 0 0,0 0 0 0,0 0-11 31,0 0-28-31,0 7-5 0,7-1-2 0,-3 0 0 0,3 4 30 0,0-4 7 0,0 6 1 0,-3 1 0 16,6 3-4-16,-3-4 0 0,-7 4 0 16,4 6 0-16,3-10 12 0,-7 10 0 0,0-3 0 0,-7 9-8 15,3-3 8-15,-3 7 0 0,7-1 0 16,-10-3-8-16,2 4-14 0,1-4-2 0,4-3-1 0,-8 0 0 16,4 0 61-16,4-3 12 0,-4-3 2 15,0 3 1-15,3-10-31 0,4 4-7 0,-3 3-1 0,6-10 0 16,1 4-3-16,-1-1-1 0,8 1 0 0,-1-7 0 15,1 4-8-15,-4-4 0 0,11 0 0 0,-8-3 0 16,4 0 0-16,0-3 18 0,1 4-3 0,2-8-1 16,-3 1-5-16,0 0-1 0,4 0 0 0,0-6 0 15,3 2-8-15,-4 1 0 0,1-3 0 0,3-1 0 16,0 4-148-16,1-3-32 0,20-7-7 0,-7-6-1 0</inkml:trace>
  <inkml:trace contextRef="#ctx0" brushRef="#br0" timeOffset="-97125.09">4770 1799 1335 0,'0'0'29'0,"0"0"7"0,0 0 0 0,0 0 2 0,0 0-30 0,0 0-8 0,0 0 0 0,0 0 0 16,0 0 78-16,0 0 14 0,0 0 4 0,0 0 0 15,0 0-42-15,0 0-8 0,0 0-2 0,0 0 0 16,0 0-28-16,0 0-7 0,0 0-1 0,0 0 0 16,0 7-8-16,0-1-17 0,0 3 4 0,7 1 1 0,-7-7 3 0,7 6 1 15,-7-2 0-15,10-1 0 16,-10-3-45-16,11 0-9 0,-11 0-2 0,3 0-670 15</inkml:trace>
  <inkml:trace contextRef="#ctx0" brushRef="#br0" timeOffset="-96960.28">4879 1743 1796 0,'0'0'40'0,"0"0"8"0,0 0 1 0,0 0 1 15,0 0-40-15,0 0-10 0,0 0 0 0,0 0 0 16,0 0 13-16,0 0 1 0,0 0 0 0,0 0 0 0,0 0-23 15,0 0-5-15,0 6-1 0,0 4 0 0,0-1-4 0,7 4-1 16,-7-4 0-16,0 4 0 16,4-1 1-16,3 1 0 0,-7-7 0 0</inkml:trace>
  <inkml:trace contextRef="#ctx0" brushRef="#br0" timeOffset="-96095.21">5426 1777 1470 0,'0'0'41'0,"0"-9"11"16,-4 6-42-16,4-3-10 0,0 6 0 0,-7-7 0 16,7 1 102-16,0 0 18 0,0 6 4 0,-3-3 1 15,3 0-36-15,0 3-7 0,-11-4-2 0,0-2 0 16,8 6-41-16,-8 0-9 0,1 0-2 0,-1 6 0 16,4-2-28-16,0-1 0 0,-4 3 0 0,4 3 0 15,7 1 0-15,-10-4 0 0,10 7 0 0,-7-7 0 16,7 0-26-16,0 4-5 0,0-4-1 0,7 3 0 15,-7 1 8-15,10-4 2 0,-3-3 0 0,4 3 0 0,3 1 11 16,-3-1 3-16,10 0 0 0,-7 0 0 0,11 4 8 16,-8-4 0-16,1-6 0 0,-4 6 0 15,4 1 0-15,-8-1-13 0,4-3 5 0,-3 3 8 0,0-3 0 0,-11 7 0 16,7-7 0-16,-7 0 0 0,0 3 16 16,-7 1 2-16,7-1 0 0,-11 3 0 0,0 7 7 15,4-10 2-15,-10 7 0 0,6-1 0 0,-3-2-19 16,3 2-8-16,-6 4 8 0,3-7-8 0,3-2 0 15,1 5 0-15,-1-6 0 0,4-6 0 0,0 7-184 16,3-4-43-16,4-3-8 0</inkml:trace>
  <inkml:trace contextRef="#ctx0" brushRef="#br0" timeOffset="-95709.27">5793 1752 2340 0,'0'0'66'0,"0"0"15"0,0 0-65 0,0 0-16 0,-7 0 0 0,7 3 0 15,-11 4 13-15,7-1-1 0,-10 7 0 0,7-4 0 16,-3-3-12-16,3 10-18 0,0 0 4 0,-4-10 1 16,11 6 13-16,-7 1 0 0,0 6 0 0,7-10 0 15,-4-3-20-15,4 4 1 0,0 2 1 0,0-2 0 16,4-7 3-16,-4-3 1 0,0 3 0 0,0-3 0 15,7 0 3-15,0 0 1 0,4-3 0 0,-11 0 0 0,7-7 10 16,0 4 0-16,-4-6 8 0,4 2-8 16,0 7 14-16,-3-13-2 0,6 7 0 0,-10 3 0 15,0-1 12-15,4 1 1 0,-4 6 1 0,0 0 0 0,0-6 30 0,0 6 5 0,0 0 2 0,0 0 0 16,0 0-32-16,0 0-7 0,0 0 0 0,0 0-1 16,0 0-23-16,0 0-10 0,0 0 1 0,0 0 0 31,0 0-28-31,0 0-6 0,0 0-1 0,0 0 0 0,0 6 34 0,7-3 10 0,-3 4 0 0,3 2 0 15,0 0-40-15,3 1 0 16,-3-4-1-16,4 7 0 0,-4-4-106 16,0 0-21-16,4 4-4 0</inkml:trace>
  <inkml:trace contextRef="#ctx0" brushRef="#br0" timeOffset="-95473.23">6100 1730 1998 0,'-8'-9'84'16,"8"3"-67"0,0 6 85-16,-7-3 17 0,7 3 3 0,-3 0 1 15,3 0-69-15,-7 0-14 0,0 3-2 0,3 3-1 16,-3 3-53-16,0 1-12 0,7 2-1 0,-7 1-1 16,4 6 11-16,3-10 3 0,0 7 0 0,0-4 0 15,3 4 7-15,1 0 9 0,3-1-13 0,-4 1 5 16,4-7-26-16,4 1-5 0,-8-1-1 0,4-2 0 15,0 2 14-15,4-6 2 0,0-3 1 0,-1 0 0 16,1-3 12-16,-1-6 3 0,1 2 0 0</inkml:trace>
  <inkml:trace contextRef="#ctx0" brushRef="#br0" timeOffset="-94959.04">6167 1414 1758 0,'-18'-16'36'0,"14"13"10"0,1 0-37 0,3 3-9 0,0 0 0 0,0 0 0 16,0 0 37-16,0 0 6 0,0 0 1 0,0 0 0 16,0 0-12-16,0 0-1 0,0 0-1 0,0 0 0 15,3 3-30-15,8 9 0 0,-7-2-11 0,3 9 11 16,0-4 0-16,0 7 0 0,3 0 0 0,-6 3 8 16,3-3-8-16,-4 0 8 0,4 3-8 0,0-9 8 15,1 0-8-15,2 2-14 0,-3-8 3 0,-3-4 1 16,10 0 35-16,-4 1 7 0,-10-4 2 0,14-3 0 15,-3 0-34-15,0 0 0 0,-4-6 0 0,0-1 0 16,3 1 13-16,4-3-4 0,-3-1-1 0,-4-2 0 16,-3-1 0-16,3-3 0 0,0 7 0 15,0-4 0-15,-7 4 32 0,0 0 7 0,3 2 1 0,-3 7 0 16,0 0-29-16,0 0-6 0,0 0-1 0,0 0 0 16,7 7-49-16,0-1-11 0,-7 6-1 0,11 4-1 15,-11-6 29-15,7 2 5 0,4 1 2 0,-4 2 0 16,0-8 2-16,-7-4 0 0,10 6 0 0,-3-3 0 15,-3-2-18-15,10-1-3 0,-7-3-1 0,-3 0 0 16,6-3 34-16,-6-1 0 0,6 1 0 0,-10-3 0 16,7 0 23-16,8-1 8 0,-12 4 1 0,-3-3 1 15,7-3-17-15,-7 9-3 0,0-3-1 0,0 3 0 0,0 0 32 16,0 0 5-16,0 0 2 0,0 0 0 16,0 0-43-16,0 0-8 0,0 0 0 0,4-7 0 15,3 7-26-15,0 7-2 0,-7-7-1 0,3 3 0 16,4 0 17-16,-7 3 3 0,7 0 1 0,-7-3 0 0,7-3 8 15,-3 4 0-15,-4-4 0 0,0 0-8 0,0 0-5 0,7-4-1 16,0 4 0-16,-7 0 0 0,4-3-122 16,3-3-24-16</inkml:trace>
  <inkml:trace contextRef="#ctx0" brushRef="#br0" timeOffset="-94832.02">6600 1367 2252 0,'-14'-13'47'0,"4"4"11"0,-1-7-46 0,-3 10-12 0,7-4 0 0,-4 4 0 15,4 3 38-15,0 0 6 0,0 0 0 0,7 3 1 16,-7 0-129-16,7 0-27 0,0 6-5 0</inkml:trace>
  <inkml:trace contextRef="#ctx0" brushRef="#br0" timeOffset="-94540.97">6650 1411 991 0,'10'12'20'0,"-6"4"6"0,0-10-26 16,-1 7 0-16,1 2 0 0,3 1 0 0,0 3 68 15,-4-7 8-15,4 10 1 0,0-12 1 0,0 2-37 16,4 1-7-16,3-1-2 0,-10-5 0 0,10-4-9 0,-4 0-3 16,-3 0 0-16,4-3 0 0,0-3-6 0,3 0-2 0,-7-4 0 15,3 1 0-15,-3-3 23 0,4-1 4 0,-1 1 1 0,-2-4 0 16,-1 7-13-16,0-6-3 15,-4 2 0-15,4 1 0 0,0-1 68 16,-7 4 12-16,4 0 4 0,-4-4 0 0,0 10-36 0,0 0-6 0,0 0-2 0,0 0 0 16,0 0-49-16,0 0-15 0,7 0 0 0,-4 4 8 15,1 2-43-15,-1 0-8 0,5 0-1 16,-8 4-1-16,7-1-23 16,-7 1-4-16,7 2 0 0</inkml:trace>
  <inkml:trace contextRef="#ctx0" brushRef="#br0" timeOffset="-94148.15">7123 1016 2070 0,'0'0'92'0,"0"0"18"16,0 0-88-16,0 0-22 0,0 0 0 0,-4 9 0 15,4 0 11-15,-3 4-3 0,-1-1 0 0,4 4 0 16,-4 3-8-16,4-7 0 0,-3 4 0 0,-1 3-11 16,4-10 3-16,0 4 0 0,0-4 0 0,4-2 0 15,-1-1-125-15,1 0-25 0,3-3-5 0,-3 0-1 16,6-3 52-16,-3-3 9 0,0 3 3 0,4-9 0 15,-4 3 28-15,0-1 7 0,0-2 1 0,-3-1 0 0,-1 4 100 0,1 0 21 0,-4-3 4 0,0 2 1 16,0-2 105-16,0 3 21 0,-4-4 4 0,1 7 0 16,3 3-76-16,0 0-15 0,0 0-3 0,0 0-1 15,0 0-52-15,0 0-10 0,0 0-3 0,0 0 0 32,0 3-57-32,-4 7-12 0,4 2-3 0,0 1 0 0,0 2-22 0,4-5-5 0,-4 5-1 15</inkml:trace>
  <inkml:trace contextRef="#ctx0" brushRef="#br0" timeOffset="-93651.82">7585 1636 1918 0,'0'0'40'0,"0"0"9"16,0 0-39-16,0 0-10 0,0 0 0 0,0 0 0 16,0 7 29-16,3-1 4 0,-3 3 1 0,7 1 0 15,-7 2-34-15,0 1 0 0,7 2 0 0,-7-2 0 16,0 3-20-16,7-4 1 0,-3-2 1 0,3 2 0 16,-3-2-32-16,3-4-6 0,0-3-2 0</inkml:trace>
  <inkml:trace contextRef="#ctx0" brushRef="#br0" timeOffset="-93249.13">8054 1100 1409 0,'-7'-22'29'0,"3"16"7"0,1 0-28 0,-1-1-8 0,4 7 0 0,-3-6 0 16,3 6 84-16,0-3 16 0,0 3 4 0,0 0 0 16,0 0-13-16,0 0-3 0,0 0 0 0,0 0 0 15,0 0-60-15,0 0-13 0,0 0-3 0,0 0 0 16,-4 3-12-16,1 3-16 0,-1 4 3 0,4 2 1 16,-3 4-26-16,3-7-5 0,3 4-1 0,-3 0 0 15,4 2-116-15,-1-9-23 0,-3 4-5 0,7-4 0 16,-3 0 55-16,-1-2 11 0,4-1 2 0</inkml:trace>
  <inkml:trace contextRef="#ctx0" brushRef="#br0" timeOffset="-93129.36">8117 1072 1566 0,'-3'-3'69'0,"-1"-3"15"16,4 6-68-16,0 0-16 0,0 0 0 0,-3-4 0 0,3 4 54 16,0 0 7-16,0 0 2 0,0 0 0 15,0 0-50-15,0 0-13 0,-4 4 0 0,4 2 0 16,0 0-40-16,0 3-12 0,4 7-4 0</inkml:trace>
  <inkml:trace contextRef="#ctx0" brushRef="#br0" timeOffset="-92762.81">8350 987 1862 0,'0'0'52'0,"0"0"13"16,0 0-52-16,0 0-13 0,0 0 0 0,0 0 0 16,7 10 14-16,-3-4 0 0,-1 0 0 0,4 7 0 15,0 2-14-15,1 4 0 0,-1 6 0 0,0 0 0 16,3-3 0-16,-3 3-12 0,4 1 12 0,-4-4-10 16,0-1 10-16,0 1 0 0,0-3 10 0,4-3-10 15,-11 3 9-15,7-10-9 0,-7 4 8 0,0-4-8 16,0 4 13-16,0-4-2 0,0-3-1 0,0-3 0 15,0 4 20-15,0-7 4 0,0 0 1 0,0 0 0 16,0 0-35-16,0 0 0 0,0 0 0 0,0 0 0 16,0 0-30-16,-7-7-13 0,7 7-2 0,-7-3-1 15,3-3 46-15,4 0 0 0,0-7 0 0,0 1 0 16,0-1 19-16,4 4 6 0,-4-7 2 0,0 0 0 16,7 7-6-16,-7 0-1 0,3-1 0 0,1-2 0 15,-4 2-108-15,3 4-23 0,1-3-4 0</inkml:trace>
  <inkml:trace contextRef="#ctx0" brushRef="#br0" timeOffset="-92425.13">8682 1056 2001 0,'0'0'41'0,"0"0"11"0,0 0-41 16,0 0-11-16,0 0 0 0,0 0 0 0,-4 3 56 0,-3 4 10 0,0-1 2 0,0 3 0 16,0 7-68-16,0-7 0 0,0 7 0 0,0 3-12 15,3-7 0-15,1 4 0 0,-1-3 0 0,1 2 0 16,-1-2 12-16,4-1-9 0,4-2 9 0,-1 2-8 15,-3-8 8-15,4 2 0 0,3 0 0 0,0-3 0 16,-7 0 0-16,4-3-8 0,3 0 8 0,0 0 0 16,0-3 0-16,-4-3 12 0,4 0 0 0,4-1-1 15,-4 1-11-15,0-6 0 0,4 2 9 0,-4 1-9 16,0-1 0-16,-4-2-8 0,4-1 0 0,-3 4 0 16,-1-4 48-16,-3 7 11 0,0-6 1 0,-3 2 1 15,-1 1 26-15,4 2 5 0,-3 1 0 0,-1 0 1 16,4 6-33-16,0 0-8 0,0 0 0 0,0 0-1 15,0 0-55-15,0 0-12 0,0 0-1 0,-3 6-1 16,-1-3 2-16,1 4 1 0,-1 2 0 0,4-3 0 16,0 4 9-16,0 2 2 0,0-6 0 0,0 1 0 15,4 2-16-15,-1 1-2 0,-3-4-1 0,4 6 0 16,-4-8-81-16,3 2-16 0,1-3-3 0</inkml:trace>
  <inkml:trace contextRef="#ctx0" brushRef="#br0" timeOffset="-92166">8890 1094 1668 0,'0'0'47'0,"0"0"11"0,4-3-46 16,-1-7-12-16,4 7 0 0,0 3 0 0,0 0 43 0,0 0 6 0,4 3 2 0,3 0 0 16,-3 7-24-16,3-4-5 0,3 4-1 0,-3-1 0 15,4 0-9-15,0 7-1 0,-4-7-1 0,0 4 0 16,0 0-10-16,0-1 0 0,-3-2 9 0,-1 2-9 15,1 1 8-15,-4-1-8 0,-4-2 8 0,5 2-8 16,-5-3 24-16,-3-2 0 0,0 5 0 0,0-2 0 16,-3-7-24-16,-5 0 8 0,1 3-8 0,-3-3 0 15,3 1 0-15,-11-1 0 0,11 0 0 0,-11-3 0 16,8 0-129-16,-8 0-31 0</inkml:trace>
  <inkml:trace contextRef="#ctx0" brushRef="#br0" timeOffset="-92026.56">8876 931 1609 0,'-4'-6'71'0,"4"-4"15"15,-3 4-69-15,3 6-17 0,0 0 0 0,0 0 0 16,0 0-144-16,0 0-33 0,0 0-7 0</inkml:trace>
  <inkml:trace contextRef="#ctx0" brushRef="#br0" timeOffset="-91478.84">9239 956 1485 0,'-3'0'63'0,"-4"6"-51"15,3 4 38-15,1-4 7 0,-1 3 2 0,4 1 0 16,-7-1-25-16,4 1-5 0,3 2-1 0,-8 4 0 15,8-7-5-15,0 1-2 0,-3-1 0 0,6 0 0 16,-3 1-21-16,4-4 0 0,0-3 0 0,-4-3 0 16,7 0 11-16,-4 0-3 0,4 0 0 0,-3-3 0 15,3 0 11-15,0-10 1 0,0 7 1 0,3-3 0 16,-3-4-5-16,-3 7 0 0,3-10-1 0,0 7 0 16,-3-4 4-16,3 7 1 0,-7-3 0 0,0-4 0 15,3 7 34-15,-6-1 7 0,3 1 2 0,0 6 0 16,0 0-27-16,-4-3-6 0,4 3-1 0,0 0 0 15,0 0-45-15,0 0-10 0,0 0-2 0,0 0 0 16,-3 3 0-16,3 3 0 0,0 4 0 0,0-4 0 16,0 4 0-16,7-1 0 0,-7-6 0 0,7 3 0 15,-7-2-19-15,10-1-4 0,-3 0-1 0,-7-3 0 16,11 0 38-16,3-3 14 0,-10 0-11 0,10-4 11 16,-4 1 0-16,4-3 0 0,1-4 0 0,-1 7 0 15,0-7 0-15,0 7 0 0,4-7-10 0,-4-2 10 16,0 5 0-16,-4-2 0 0,4-4 0 0,-3-3 0 15,-4 4 0-15,0 5 0 0,-3-15 12 0,-1 9-4 0,1-6 29 16,-4 4 6-16,-4 2 1 0,1-9 0 0,-1 6 16 16,-3-3 3-16,0 0 1 0,-4 0 0 0,4 3 0 15,-3 10 0-15,-1 0 0 0,-3-7 0 0,7 13-45 16,-4-3-9-16,4 6-2 0,0 0 0 16,4 6-38-16,-4-3-8 0,3 13-2 0,1-10 0 0,-1 6 23 0,4 7 4 0,0 3 1 15,0 0 0-15,4 6 3 0,-1-9 1 16,1 6 0-16,-1-6 0 15,4 9-28-15,-3-9-4 0,3-3-2 0,0 3 0 0,0-4-90 16,0-8-17-16,-3 5-4 0</inkml:trace>
  <inkml:trace contextRef="#ctx0" brushRef="#br0" timeOffset="-91329.59">9521 918 1925 0,'-17'-6'40'0,"10"0"10"0,-4 3-40 0,4 3-10 0,0-13 0 0,7 13 0 16,0 0 53-16,0 0 9 0,0 0 2 0,0 0 0 15,0 0-93-15,0 0-19 0,0 0-3 0,7 0-1 16,0 0 26-16,4-6 5 0,-1 6 1 0,1 0 0 16,3 0-122-16,-3 0-24 0</inkml:trace>
  <inkml:trace contextRef="#ctx0" brushRef="#br0" timeOffset="-91147.32">9800 677 1485 0,'0'-13'31'0,"0"13"7"0,0 0-30 0,0 0-8 0,0 0 0 15,0 0 0-15,0 0 57 0,0 0 11 0,0 7 1 0,-3 2 1 16,-1 0-70-16,-3 10-15 0,4-6-2 0,-1 6-1 16,0-1 6-16,1-2 2 0,-1 0 0 0</inkml:trace>
  <inkml:trace contextRef="#ctx0" brushRef="#br0" timeOffset="-91013.51">9920 740 2101 0,'0'-7'60'0,"-3"-2"12"0,3 3-57 0,0 6-15 0,0 0 0 0,0 0 0 16,0 0 13-16,0 0 0 0,0 0 0 0,0 0 0 15,-4 6-56-15,1 0-11 0,3 4-2 0</inkml:trace>
  <inkml:trace contextRef="#ctx0" brushRef="#br0" timeOffset="-90668.9">10142 1103 2176 0,'0'0'62'0,"0"0"13"0,0 0-60 0,0 0-15 0,0 0 0 0,0 3 0 16,-3 7 12-16,3-1 0 0,0 7 0 0,-7-4 0 16,7 4-12-16,-7 0 0 0,7 3 0 0,-7-4 0 15,7 7-13-15,-4-9-6 0,4 6-1 0,0-4 0 16,0-2-147-16,0-1-29 0</inkml:trace>
  <inkml:trace contextRef="#ctx0" brushRef="#br0" timeOffset="-89628.83">10693 661 1485 0,'0'0'31'0,"0"0"7"0,0 0-30 0,-4-3-8 0,4 3 0 0,0 0 0 15,0 0 94-15,-7-3 18 0,7 3 3 0,0 0 1 16,0 0-48-16,0 0-10 0,0 0-2 0,0 0 0 16,-3 3-56-16,-1 0-20 0,4 7 0 0,0-1 0 15,0 0-1-15,4 7 0 0,-1-6 0 0,1-1 0 16,6 0-39-16,-10 1-7 0,7 2-1 0,4-9-1 16,-4 1-52-16,4-1-11 0,-4 0-1 0,3-3-1 15,4-3 73-15,-10 3 14 0,10-3 3 0,-7-1 1 16,4-2 34-16,-4-3 9 0,3 2 0 0,-10-2 0 15,7 3 28-15,-3-4 9 0,-1 4 3 0,-3-6 0 16,4 5 38-16,-4-2 8 0,0-1 2 0,0 4 0 0,0 0 17 16,0 0 4-16,-4-7 1 0,1 7 0 0,3 0-22 0,0 6-5 0,0 0-1 15,0 0 0-15,0 0-39 16,0 0-8-16,0 0-2 0,0 0 0 0,0 0-44 0,0 0-9 16,0 0-1-16,0 0-1 15,0 0-14-15,0 9-2 0,3 0-1 0,1 7 0 16,-1-7-74-16,4 4-15 0,0 6-4 0</inkml:trace>
  <inkml:trace contextRef="#ctx0" brushRef="#br0" timeOffset="-89273.15">11208 642 2243 0,'3'-6'64'0,"-3"6"13"0,0-3-61 0,0 3-16 0,0 0 0 0,-7-6 0 16,0 6 75-16,0 0 12 0,0 0 2 0,-4 6 1 16,-3 0-72-16,4 7-18 0,-4-4 0 0,0-3 0 15,3 10 0-15,0 0 0 0,1-4 0 0,3 7 0 16,0 0-25-16,3-10-6 0,-3 7-1 0,7-3 0 16,0 5 22-16,0-8 10 0,7 2-10 0,-3-2 10 15,10-1-24-15,-11 1 0 0,11-4 1 0,-3-3 0 16,3 3 23-16,4 1-11 0,-8-7 11 0,4 6-8 15,-3-6 8-15,7 3 12 0,-11 0-2 0,3 3-1 16,-3-6-9-16,-7 3 0 0,0-3 0 0,0 0 0 16,0 0 12-16,0 0 0 0,0 4 0 0,-7-1 0 0,-3-3 0 15,3 6 0-15,-11 3 0 0,7-2 0 0,-3-1-12 0,-3 3 0 16,-1 4 0-16,0-10 0 0,1 0-17 16,3 3-6-16,3 1-1 0,1 2 0 15,-5 1-217-15,8-10-44 0</inkml:trace>
  <inkml:trace contextRef="#ctx0" brushRef="#br0" timeOffset="-89034.11">11423 783 1929 0,'0'0'85'0,"0"0"19"16,0 0-84-16,0 0-20 0,7 7 0 0,-7 2 0 15,7-3 13-15,-3-2-1 0,-4 5-1 0,0 0 0 16,7 1-11-16,-7 2-11 0,7-2 3 0,-7-1 0 16,3 4-20-16,-3-4-3 0,7 4-1 0,-7-7 0 15,0 0-6-15,7 0-2 0,-7 1 0 0,0-1 0 16,0-6-9-16,0 0-3 0,0 0 0 0,0 0 0 16,0 0-71-16,0 0-14 0</inkml:trace>
  <inkml:trace contextRef="#ctx0" brushRef="#br0" timeOffset="-88927.09">11465 768 2006 0,'-10'-28'42'0,"3"15"9"16,0 1-41-16,0 2-10 0,3-6 0 0,0 4 0 15,-3 2 32-15,4 4 4 0,-1-3 0 0,1-1 1 16,3 10-99-16,0-6-20 0,0 6-4 0</inkml:trace>
  <inkml:trace contextRef="#ctx0" brushRef="#br0" timeOffset="-88403.29">11575 749 1868 0,'0'0'83'0,"0"0"17"16,3 3-80-16,4 0-20 0,-7 0 0 0,7 1 0 15,-7 2 39-15,7 3 4 0,-3-3 1 0,3 7 0 16,0-4-36-16,-7-2-8 0,11 2 0 0,-4 1 0 16,-4-4 0-16,4 6 0 0,0-5 0 0,4-1 0 15,-4 0 0-15,0-3 0 0,4 4 0 0,-4-4 0 16,-7 0 0-16,10-3 0 0,-3 3 0 0,-7-3 0 16,0 3 18-16,0-3 2 0,7 0 0 0,-7 0 0 15,4-3 3-15,3 0 1 0,-7 3 0 0,7-3 0 16,-4 0-4-16,5-1 0 0,-1-2 0 0,-7 0 0 15,7 3-20-15,-4 0 0 0,4-4 0 0,-7 4 0 16,7-6 0-16,-7 9 0 0,4-3 0 0,-4 3 0 16,7-3 0-16,-7 3 0 0,7 0 0 0,-7 0 0 15,0 3-16-15,0-3-8 0,3 3-2 0,4 0 0 16,1 3 26-16,-8-3-8 0,7 0 8 0,-7 1 0 16,3-4-8-16,4 0 8 0,0 3-8 0,-7-3 8 0,11 3 0 15,-11-3 0-15,7 0 0 0,-7-3 8 0,3 3-8 16,4-3 0-16,0 3 0 0,-7 0 0 0,8-4 0 0,-5 1 11 15,4 0-11-15,0-6 12 0,-3 6-12 0,3 3 0 16,0-3 0-16,0 3 8 0,-4 0-8 0,4-4 0 0,1 4-12 16,-5 0 12-16,4 4 0 0,0-4 0 0,-3 3 0 15,3 3 0-15,0 0 0 0,-7 0 0 0,7-2 9 0,-4-1-9 16,4 3-21-16,1 0-9 16,-8-3-2-16,3 4 0 0,4-7-131 15,0 3-26-15</inkml:trace>
  <inkml:trace contextRef="#ctx0" brushRef="#br0" timeOffset="-87546.25">12224 686 2176 0,'10'-3'62'0,"-10"0"13"0,0 0-60 16,7 0-15-16,-7 0 0 0,11 3 0 0,-11 0 54 0,7 0 8 16,0 0 2-16,-7 3 0 0,11 3-50 0,-11 0-14 0,7 1 0 0,3 5 8 15,-3-6-8-15,0 4 0 0,0 2 0 0,-3 4 0 16,3-7 0-16,-3 1 0 0,3 2 0 0,0 4 0 15,-7-7 0-15,3 1 0 0,-3-1 9 0,7-2-9 16,-7 2 12-16,0 0-4 0,0-2 0 0,-7-4-8 16,7 0 0-16,0-3 0 0,-3 6-10 0,3-6 10 15,0 0-20-15,0 0 3 0,0 0 1 0,0 0 0 32,0 0-32-32,0 0-7 0,0 0-1 0,0 0 0 0,0 0-3 15,0 0-1-15,0-9 0 0,3 6 0 0,4-7 47 0,-7-5 13 0,7 2 0 0,0 4 0 16,-3-1 12-16,3-2 9 0,0 2 3 0,-3 4 0 15,3 0 3-15,0-1 1 0,0 7 0 0,-4-3 0 16,-3 3-7-16,0 0-1 0,7-3 0 0,-7 3 0 16,0 0-3-16,0 0-1 0,7 0 0 0,-7 3 0 15,11-3-16-15,-11 0 0 0,0 3 0 0,7-3 0 16,-7 4 0-16,11-4 0 0,-11 3 0 0,7-3 0 16,-7 3 0-16,10-3 0 0,-10 0 0 0,7 0 0 15,-7 0 0-15,7 0 0 0,-7 0 0 0,0 3 0 16,0-3 0-16,4 0-16 0,-4 0 4 0,7 3 0 15,-7-3 12-15,0 6 0 0,7-3 0 0,-7 1 0 16,0 5-19-16,0-9-1 0,0 6 0 0,0-3 0 16,0 1 7-16,0-1 1 0,0 0 0 0,0-3 0 15,0 6-16-15,0-3-4 0,0 0 0 0,0-3 0 16,0 7 20-16,0-7 3 0,0 3 1 0,0-3 0 16,4 3-39-16,-4-3-7 0,7 6-2 0,-7-6 0 15,0 3 39-15,7-3 7 0,0 0 2 0,-4-3 0 0,4-3 8 16,0 3 11-16,-7 0-3 0,11 0 0 0,-11-1 20 15,7 1 3-15,-7 3 1 0,0-3 0 0,0 3-13 0,0 0-3 16,7-3 0-16,-7 3 0 0,0 0 26 16,0 0 5-16,4 0 1 0,-4 0 0 0,0 0-29 0,7-3-6 0,-7 3-1 15,0-3 0-15,7 3-12 0,-4 0 0 0,4 0 0 0,0 3 0 16,-3-3 8-16,3 3 0 0,0 0-8 0,3 0 12 16,-2 0-12-16,-8 1 8 0,7-1-8 0,-4 3 0 15,4 0 0-15,0-6 0 0,4 3 0 16,-11 0 0-16,7-3 10 0,0 0-10 0,-4 0 10 0,5 0-10 15,-8 0 12-15,7-3-4 0,-7 3-8 0,0 0 12 16,3 0-12-16,4-3 0 0,-7 3 8 0,7-6-8 16,-7 3 0-16,0 3-16 0,7 0 3 0,-7 0 1 15,4 0-4-15,-4 0 0 0,7 0 0 0,-7 0 0 16,0 3-172-16,7 3-36 0</inkml:trace>
  <inkml:trace contextRef="#ctx0" brushRef="#br0" timeOffset="-87260.11">12795 586 1652 0,'0'0'34'0,"0"0"9"0,0 0-35 0,0 0-8 0,0 0 0 0,0 0 0 16,0 0 37-16,0 0 6 0,-7 6 1 0,0 4 0 15,7-1-20-15,-7 0-3 0,7 4-1 0,-3 3 0 16,3-7-20-16,0 4 0 0,0-1 0 0,0 4 0 16,0-7-22-16,3-6-9 0,4 4-1 15,-7-7-1-15,4 6-50 0,3-6-9 16,-4 0-3-16</inkml:trace>
  <inkml:trace contextRef="#ctx0" brushRef="#br0" timeOffset="-87144.21">12883 602 1220 0,'0'-10'108'0,"0"10"-86"15,0 0 110-15,0 0 23 0,0 0 4 0,0 0 1 16,0 0-108-16,0 0-20 0,0 10-5 0,0-4-1 16,0 3-26-16,-7 4-17 0,7 6 2 0,0-7 1 15,0 1-91-15,7 6-19 0,-7-1-3 0</inkml:trace>
  <inkml:trace contextRef="#ctx0" brushRef="#br0" timeOffset="-86655.57">13063 473 1652 0,'0'0'34'0,"0"0"9"0,7-3-35 0,0 0-8 0,4 3 0 0,-4-3 0 16,4 0 67-16,-4-1 11 0,10 1 2 0,-6-3 1 15,3 3-8-15,4 0-1 0,-8 0-1 0,4-1 0 16,4 1-41-16,-7 0-8 0,6 3-2 0,-3-3 0 15,-3 3-20-15,7-3-20 0,-11 3 4 0,3 0 1 16,4 3 39-16,-3-3 7 0,-4 3 1 0,0 0 1 16,-7 4-18-16,11-1-4 0,-11 3-1 0,7-2 0 15,-7-1-10-15,10 3 0 0,-10 1 0 0,7 5 0 16,-3-2 0-16,3-4 0 0,0 4 0 0,0 6 0 16,-3-10 0-16,10 7 0 0,-4-4 0 0,-3 7 0 15,4-10 0-15,-4 1 0 0,0 2 0 0,4 1 0 16,-4-7 0-16,-7 0 0 0,10 1 0 0,-3-1 0 15,-7 0 0-15,7 1 0 0,-3-1 0 0,-4 0 0 16,0 0 0-16,0-2 8 0,-4 2-8 0,-3 0 8 16,-3 3 4-16,-1 4 0 0,-7-4 0 0,1 4 0 15,-4-1-4-15,-4 7 0 0,0-6 0 0,-3-1 0 16,3 7-122-16,1-6-25 0,-5-1-5 0,5 4 0 16,-1-4-134-16,4-2-26 0</inkml:trace>
  <inkml:trace contextRef="#ctx0" brushRef="#br0" timeOffset="-82528.25">5461 2558 511 0,'0'0'14'0,"0"0"4"16,0 0-18-16,0 0 0 0,0 0 0 0,0 0 0 15,0 0 8-15,0 0-8 0,0 0 12 0,0 0-12 16,0 0 0-16,0 0 0 0,0 0-10 0,0 0 10 16,0 0 24-16,0 0 12 0,0 0 2 0,0 0 1 0,0 0 23 0,0 6 5 15,4-2 1-15,3-4 0 0,-4 0-29 0,8 0-6 0,-4 0-1 0,3-4 0 16,1-2 16-16,3 6 4 0,0 0 0 0,0-3 0 15,4 0 3-15,0 0 1 0,-1 0 0 0,4-4 0 16,4 1-29 0,3-3-6-16,0 2-1 0,4-5 0 0,11 2 10 0,2-2 2 0,5-1 0 0,3-2 0 15,0-1-21-15,0-3-11 0,-1 4 12 0,5-4-12 16,3 3 8-16,3-6-8 0,4 0 0 0,0 3 0 16,-3-3 10-16,-1 7-10 0,-3-4 8 0,4 3-8 15,-4 1 10-15,3-1-10 0,1 0 12 0,-1 4-12 16,-6-4 18-16,-1 0-3 15,-3 1-1-15,-3 2 0 0,-5 1 14 0,-2-1 4 0,-4 0 0 0,-4 7 0 16,-7-3-20-16,-7 3-3 0,0-1-1 0,-6 4 0 16,-1 0-8-16,-4 0 0 0,-3 0 0 0,0 0 0 15,-7 3 0-15,0 0 8 0,0 0-8 0,0 0 8 16,0 0-48-16,0 0-9 0,0 0-3 0,0 0 0 16,0 0-3-16,-3 3-1 0,-4 0 0 0</inkml:trace>
  <inkml:trace contextRef="#ctx0" brushRef="#br0" timeOffset="-81705.11">6597 2665 1026 0,'0'0'28'0,"0"0"8"16,0 0-28-16,0 0-8 0,0 0 0 0,0 0 0 16,0 0 52-16,-7 0 10 0,7 0 2 0,-7-3 0 15,7 3-10-15,0 0-2 0,-4-7 0 0,4 7 0 16,-7 0-6-16,0 0-2 0,7 0 0 0,-7 0 0 15,0 0-35-15,0 7-9 0,4-4 0 0,-8-3 0 16,0 3 12-16,4 0 0 0,4 0 0 0,-8 3 0 16,8-2 0-16,-8 2 0 0,0 0 0 0,4 0 0 15,0 7-4-15,0-7 0 0,0 4 0 0,0 2 0 16,4-2-8-16,-4-1 0 0,3 4 0 0,-3-1 0 16,7 1 28-16,-3-1 3 0,-1 4 1 0,0-4 0 15,4 7-32-15,0-6 0 0,0 2 0 0,0-2 0 0,0-1 10 16,4 4-1-16,0-3 0 0,-1 2 0 0,4-5-9 15,-3 5 0-15,3-2 0 0,3 0 0 0,1-1 0 16,-4-2 0-16,0-1 0 0,0 0 0 0,4 1 0 0,-1-4 0 16,4 0 0-16,-3 1 0 0,7-4 0 0,-11 0 0 15,7 0 9-15,0 0-1 0,0-3-8 0,0 0 0 0,4-3 0 0,-8 3 0 16,1-3 0-16,3-3 14 0,0 2-2 16,-3-5 0-16,-1 3 24 0,1-4 5 0,-1-2 1 15,1 2 0-15,-4-2-21 0,0 6-4 16,-3-7-1-16,-4 0 0 0,3 1 0 0,1 3 0 15,-4-7 0-15,0 0 0 0,0 4 23 0,-4 5 4 0,4-2 1 0,-3 0 0 16,3-1-20 0,-4 1-3-16,4-1-1 0,-7-2 0 0,3 2 10 0,1 1 2 0,-1 0 0 0,-3-1 0 15,0 1-20-15,4-1-3 0,-4 1-1 0,0 0 0 16,0-1-8-16,-4 4 8 0,0-4-8 0,8 1 8 16,-8 3-8-16,1 0 0 0,3-1 0 0,0 4-11 15,-4 0 3-15,4 3 0 0,0 0 0 0,-7 3 0 16,7-3-39-16,0 0-7 0,-4 0-2 0,1 0 0 15,3 0 4-15,-1 0 0 0,1 0 0 0,0 3 0 16,0 0-16-16,4 4-4 0,-1-1 0 0,-3-3 0 16,7-3-105-16,0 0-22 0</inkml:trace>
  <inkml:trace contextRef="#ctx0" brushRef="#br0" timeOffset="-79990.27">6548 2762 705 0,'0'0'31'0,"0"0"7"16,0 0-30-16,0 0-8 0,0 0 0 0,0 0 0 16,0 0 37-16,0 0 7 0,0 0 0 0,0 0 1 15,0 0-27-15,0 0-6 0,0 0 0 0,0 0-1 16,0 0 33-16,0 0 6 0,0 0 2 0,0 0 0 16,0 0-14-16,0 0-2 0,0 0-1 0,-4-3 0 15,4 3 16-15,0 0 3 0,0 0 1 0,-3-10 0 16,3 10-11-16,0 0-3 0,0 0 0 0,-8-3 0 15,8 3-33-15,0 0-8 0,-7-3 0 0,7 3 0 16,-3-3 8-16,3 3 0 0,-4-6 0 0,4 6 0 0,0 0-8 0,0 0 0 0,0 0 0 16,0 0 8-16,-7-3 4 15,7 3 0-15,-3-3 0 0,3 3 0 0,-4-4-4 0,4 4-8 0,0 0 12 0,-10-3-4 16,10 3 6 0,-7-3 1-16,7 3 0 0,0 0 0 0,-4-3 4 0,4 3 1 0,-7 0 0 0,7 0 0 15,-7 0-20-15,7 0 0 0,-7 0 0 16,7 0 0-16,-7 0 0 0,7 0 0 0,0 0 0 0,-4 3 0 15,4-3 0-15,-7 0 0 0,7 0 0 0,-7 3 0 16,4-3 0-16,3 0 0 0,0 0 0 0,-11 0 0 16,11 0 0-16,-10 3 0 0,2 4 0 0,5-4 0 15,3-3 0-15,-7 3 0 0,7-3 0 0,-4 6 0 16,4-6 0-16,-3 3 0 0,-4 0 0 0,7-3 0 16,0 0 0-16,-4 10 0 0,4-10 0 0,-7 3 0 15,4 0-23 1,-1 3-8-16,1 1-1 0,-1-1-1 0,1 3 33 0,-1 1 14 0,0-1-1 0,4 1 0 15,0-1-13-15,0-3-16 0,4-3 3 0,-4 4 1 16,4-1 12-16,-4 0 16 0,0 0-3 0,0 4-1 16,0-4-12-16,0 4 0 0,-4-4 0 0,4 6 0 15,0-9 0-15,0 7-16 0,0-4 3 0,4 0 1 16,-4 4 35-16,3 2 7 0,1-2 2 0,-4-1 0 16,3-3-32-16,-3-6 0 0,0 0 0 0,0 0 0 15,0 7 0-15,4-1 0 0,-1 0 0 0,8 1 0 16,-4-4 0-16,-4 0 0 0,4 3 0 0,0 0 0 15,1-2 0-15,2-1 0 0,-6 3 0 0,3-3 0 16,0 0 0-16,0 0 0 0,0 7 0 0,0-10 0 16,-4 3 0-16,4 0 0 0,1 0 0 0,-1 0 0 15,-4 0 0-15,4-3 0 0,-7 0 0 0,7 4 0 0,-3-1 0 0,3 0 0 16,-4 0 0-16,1 0 0 0,3-3 0 16,-7 0 0-16,11 3 0 0,-11-3 0 0,0 0 10 0,7 0-10 0,0 0 10 15,0 0-10-15,0 0 12 0,0-3-4 0,0 3-8 16,0 0 12-16,-4 0 4 0,-3 0 1 0,7-3 0 0,1 0 0 15,-8 3 14-15,0 0 2 0,7-3 1 0,0 0 0 16,-7 3-20-16,0 0-4 0,3-4-1 0,-3 4 0 16,4-3 15-16,-1 0 4 0,-3 3 0 0,4-6 0 15,-4 6-1-15,3-3 0 0,1 0 0 0,-1-7 0 16,-3 10-15-16,4-3-2 0,-4-3-1 0,7 0 0 16,-7 6-9-16,0-7 8 0,0 7-8 0,0-6 8 15,0 0-8-15,0 3 8 0,0-10-8 0,0 4 8 16,0 2-8-16,0 1 8 0,0 0-8 0,3 0 8 15,-3 2-8-15,0-5 0 0,0 9 9 0,0-6-9 16,0 6 0-16,0-7 0 0,0 1 0 0,0 0 0 16,0 0 9-16,-3-1 1 0,3-2 0 0,0 3 0 15,0 6-10-15,0 0 0 0,0-7 0 0,0 1 0 16,-7 0 23-16,7-4 9 0,-4 4 1 0,1 0 1 16,-1 0-21-16,1-1-4 0,-1 1-1 0,-3 0 0 15,4 0-8-15,3-4 0 0,-7 7 0 0,0-6 0 16,3 5 0-16,0-2 8 0,4 6-8 0,-3-6 8 15,-8 3-8-15,4-3 0 0,0-1 0 0,4 1-11 16,-4 6 11-16,0-9 0 0,3 5 0 0,-3 1 0 16,4 3 0-16,-5-3 0 0,1 3 0 0,0-3-8 15,0 3-1-15,0 0 0 0,0 0 0 0,-3 0 0 0,6 0 9 16,-3 0 0-16,7 0 0 0,-7 0 0 16,0 3-24-16,3-3-7 0,4 0-1 0,-7 3 0 0,7-3 18 0,0 0 3 0,0 0 1 0,0 0 0 15,0 0-45 1,0 0-9-16,0 0-1 0,0 0-1 0,0 0-14 15,0 0-2-15,0 3-1 0</inkml:trace>
  <inkml:trace contextRef="#ctx0" brushRef="#br0" timeOffset="-78897.23">8611 1702 1146 0,'0'0'32'0,"0"0"8"15,0 0-32-15,7 0-8 0,11-3 0 16,-7 0 27-16,-4 0 4 0,3 0 1 0,4 0 0 16,4-1 25-16,-7-5 6 0,10 0 1 0,0-1 0 15,4 1-20-15,6-1-3 0,1-8-1 0,7 2 0 16,-4 3 12-16,4-6 3 0,0 4 0 0,3 2 0 15,-3-9-26-15,0 7-5 0,-4 2 0 0,-3-9-1 0,10 6-15 16,-7 1-8-16,1-1 10 0,2 4-10 16,-2-1 9-16,-1 4-9 0,-3-7 8 0,3 3-8 0,-7 10 0 15,-3-3 0-15,0 0 0 0,-8-1 0 0,-6 7 0 16,3-6 0-16,-3 3 0 0,-4 3 8 16,0 0-16-16,-7 0-4 0,0 0-1 0,0 0 0 15,0 0-40-15,0 0-8 0,0 0-2 0,0 0 0 16,0 3 9-16,0 3 2 0,-7 1 0 0,-4-4 0 0,4 0 41 0,-7 0 11 15,3-3 0-15,-6 3 0 0,6 0 0 0,-14 4 0 0,8-1 8 16,-8 0-8-16,0 4-24 16,1-4-10-16,-1 6-2 0,-3-2 0 0,3-1-48 15,0 4-9-15,-3-4-3 0,-4 1 0 0,4 2 26 16,3 4 5-16,-3-7 1 0,-4 4 0 0,1-1 41 0,-5 4 9 16,1-3 2-16,-4-1 0 0,4 1 12 0,0 2 0 0,0-2 0 0,-1 3 0 15,8-1 9-15,0-5 2 0,3 2 0 0,-3 1 0 16,7-7 42-16,0 7 9 0,-4-10 2 0,7 3 0 15,1-3 0-15,6 3 0 0,-7-3 0 0,11-3 0 16,-7 4-20-16,11-4-4 0,3 0-1 0,0 0 0 16,0 0-8-16,0 0-2 0,0 0 0 0,0 0 0 15,0 0-29-15,0 0 0 0,0 0 0 0,0 0 0 16,3 0-13-16,4-4 4 0,0 1 1 0,4 0 0 16,3 0 8-16,4-3 11 0,-1 3-3 0,8 0 0 15,0-10 4-15,-1 4 1 0,5-1 0 0,2-6 0 16,5 7 15-16,6-10 2 0,0 0 1 0,4 1 0 15,-4-1-10-15,4 3-1 0,-3-6-1 0,-1 3 0 16,-3 1-7-16,3 2 0 0,0-6-1 0,-6 9 0 16,-1 1 9-16,0-1 1 0,-3-2 1 0,3 5 0 15,-10-2-22-15,0 5 0 0,-4 4 0 0,0-3 0 0,-10 0-15 16,-4 6-4-16,3 0-1 0,-10 0 0 16,0 0-63-16,0 0-13 0,0 0-2 0,0 0-1 15,0 0-55-15,0 0-11 0</inkml:trace>
  <inkml:trace contextRef="#ctx0" brushRef="#br0" timeOffset="-78324.08">9317 1984 1609 0,'-4'-3'71'0,"4"3"15"0,-3-6-69 0,-1-3-17 0,1 9 0 16,3-7 0-16,0 7 82 0,0 0 13 0,0 0 2 0,-7-6 1 15,7 6-14-15,0 0-4 0,0 0 0 0,0 0 0 16,-4 0-44-16,4 0-8 0,0 0-3 0,0 0 0 15,0 0 13-15,0 0 2 0,0 0 1 0,0 0 0 16,0 0-28-16,0 0-5 0,0 0-8 0,0 0 11 16,0 0-11-16,0 0 0 0,0 0 0 0,0 0 8 15,0 0-8-15,4 6-11 0,3 1 3 0,-4 2 0 16,1 4-20-16,3-1-3 0,-4 13-1 0,4-9 0 16,0 0 32-16,4 5 0 0,-4-2-8 0,4 6 8 15,-1-6 8-15,-3 0 4 0,0 3 0 16,0-10 1-16,1 4-21 0,-1 0-5 0,-4-1-1 15,4-2 0-15,-3 3 14 0,3-4 0 0,-4 4 0 0,4 0-9 16,-3-1-41-16,3 1-8 16,-4 6-2-16,5-10 0 0,-5 4-28 0,1-3-7 0,-1 2-1 15</inkml:trace>
  <inkml:trace contextRef="#ctx0" brushRef="#br0" timeOffset="-77029.83">9275 2141 556 0,'0'0'16'0,"0"0"3"16,3 0-19-16,-3 0 0 0,0 0 0 0,0 0 0 16,0 0 0-16,0 0 0 0</inkml:trace>
  <inkml:trace contextRef="#ctx0" brushRef="#br0" timeOffset="-76370.25">11479 1367 964 0,'0'0'20'0,"0"0"5"0,-3-3-25 0,3 3 0 0,0 0 0 0,0 0 0 16,0 0 73-16,0 0 10 0,0 0 1 0,0 0 1 16,0 0-42-16,0-7-9 0,3 1-2 0,4 3 0 15,1 0-19-15,-1 0-4 0,7-1-1 0,0-5 0 16,7 6 4-16,0-3 0 0,4 3 0 0,7-4 0 15,-1 4 0-15,5-3 0 0,2 3 0 0,1-4 0 16,4-5 17-16,2 6 4 0,1-4 1 0,4 1 0 16,-1 3-13-16,4-10-2 0,-4 3-1 0,8 4 0 15,-4-4 3-15,-4 7 1 0,-3-10 0 0,3 7 0 16,1 0 6-16,-4-1 2 0,-4-2 0 0,0 2 0 16,-6 4-11-16,-5 0-3 0,1-1 0 0,-7 1 0 15,-4 6-7-15,-3-3-1 0,-1 0-8 0,-3 3 12 16,-7 0-111-16,0 0-22 0,0 3-5 0</inkml:trace>
  <inkml:trace contextRef="#ctx0" brushRef="#br0" timeOffset="-75620.14">11910 1539 1265 0,'0'0'36'0,"0"-12"8"16,0 12-36-16,0-4-8 0,0 4 0 0,-4-6 0 15,4 6 84-15,0-9 16 0,0 9 2 0,0-6 1 16,0-1-56-16,4 4-11 0,-4-3-3 0,3-4 0 16,4 4-7-16,-3 3-2 0,3-3 0 0,-4 3 0 15,8-4-24-15,-4 4 0 0,0 0 0 0,4 0 0 16,-4 3 9-16,3-3 0 0,1 3 0 0,-4-3 0 15,4-10 9-15,-4 10 2 0,0 3 0 0,0 0 0 16,0-6 12-16,-4 6 4 0,4 0 0 0,-7 0 0 16,4 0-36-16,-4 0 0 0,0 0 0 0,7 6 0 15,-7-6 0-15,4 0 0 0,-1 3 0 0,4 0 0 16,-3 0-9-16,-1 4-9 0,1-1-2 0,-1-6 0 16,1 6 0-16,-1 7 0 0,4-7 0 0,-7 3 0 15,4 7 4-15,-1-10 0 0,1 7 0 0,-4-4 0 16,0 10-20-16,0-9-3 0,-4 5-1 0,4 7 0 15,-3-12 23-15,-1 5 4 0,1 4 1 0,-1-10 0 16,1 7 12-16,-1-3 0 0,1 6 0 0,-4-7 0 0,3 1 0 16,-3-1 0-16,0 1 0 0,3-1-9 0,-3-2 9 15,0-1 0-15,0 4 0 0,4-7 0 0,-1-3 0 16,1 3 0-16,3 1 0 0,-4-1 0 0,4-6 0 16,0 0 0-16,0 0 0 0,0 0 0 0,4 3 0 0,-4-3 0 15,0 6 0-15,0-6 0 0,3 3 12 0,-3-3-1 0,7 7-1 0,-3-7 0 16,3 3 24-16,0-3 5 15,-4-3 1-15,8 3 0 0,-4 0-12 0,4-7-1 0,-1 7-1 16,4-3 0-16,0-3 4 0,1 3 1 0,2-3 0 0,1-1 0 16,0 1-23-16,-1 0-8 0,-3-1 0 15,0-2 9-15,4 3-1 0,-7-1-8 0,3 1 12 0,-4 0-4 16,1 3-8-16,-1 0 0 0,1 3 0 0,-4 0 8 16,0-7-8-16,-3 7-9 0,-4 0 9 0,0 0-13 15,0 0-25-15,7 0-5 0,-7 0-1 0,0 0 0 16,0 0-180-16,0 0-36 0</inkml:trace>
  <inkml:trace contextRef="#ctx0" brushRef="#br0" timeOffset="-72242">6597 2875 763 0,'-7'-3'32'0,"3"-4"-32"16,1 4 43-16,-1 0 1 0,4-3 1 0,-3 0 0 15,-1 3 17-15,1-4 3 0,3 1 1 0,-4 0 0 16,-3-1-6-16,4 1 0 0,-1 6-1 0,1-9 0 15,-1 6-23-15,1-4-5 0,-5 1-1 0,5 0 0 16,-4 0 13-16,3-1 2 0,1 1 1 0,-4 3 0 16,3-7-18-16,-3 7-4 0,4-3-1 0,-4 0 0 15,0 3 9-15,-1 0 1 0,5-1 1 0,-4-2 0 16,0 6-15-16,0-3-3 0,0 3-1 0,0-3 0 16,0 3 6-16,3 0 2 0,-10 0 0 0,7 3 0 15,-4-3-23-15,8-3-15 0,-8 3 3 0,1 0 0 16,3 3 12-16,0 0 0 0,-1 7 0 0,1-1-9 15,4-3 9-15,-4-3-10 0,0 0 10 0,0 7-10 16,3-4 10-16,1 7-8 0,-4-1 8 0,3 7-8 16,1-3-4-16,-1-1-1 0,4 4 0 0,0 0 0 15,0 0 5-15,4 3 8 0,-1-3-13 0,1 3 5 16,3-7 8-16,3 1 0 0,4 0 0 0,4-7 0 16,-4 4 0-16,0-4 0 0,4 0 0 0,0 1 0 15,-1-4-18-15,4 0-2 0,-3-3 0 0,0-3 0 0,-1 4 32 16,1-8 7-16,0 4 1 0,-8-3 0 0,1 0-20 15,3-3-9-15,0 3 1 0,-4-7 0 0,1 4 18 0,0-3 4 0,-1-1 1 0,-3-2 0 16,0-1 1-16,4 4 1 0,-8-4 0 16,5-2 0-1,-5 2 19-15,-3-3 3 0,4 1 1 0,-8-1 0 0,4 3-5 0,-3-2-1 0,-5 2 0 16,5-6 0-16,-4 4 2 0,3 2 0 16,-3-6 0-16,4 4 0 0,-4 5-36 0,0 4 0 15,0-3 0-15,3 5 0 0,-3 1-28 0,3 0-2 16,4 3-1-16,-3-3 0 0,3 3-36 15,0 0-7-15,0 0-2 0</inkml:trace>
  <inkml:trace contextRef="#ctx0" brushRef="#br0" timeOffset="-71048.11">8728 1624 725 0,'0'0'31'16,"0"0"-31"-16,0 0 24 0,0 0-2 15,3 6 0-15,4-6 0 16,-3 3 12-16,-1-3 2 0,4 0 1 0,-3 0 0 16,3 0 14-16,4 0 2 0,-4-3 1 0,7-3 0 15,3 3-6-15,1-4 0 0,3 1-1 0,4 0 0 0,3-4 4 0,-3 1 1 16,7-4 0-16,-4 1 0 0,4 3 12 0,-4-1 4 0,3-2 0 0,1-1 0 15,-4 1-33-15,-3-1-7 0,3-3 0 0,4 1-1 16,-4-1-16-16,4 3-3 0,-4-2-8 0,4 2 12 16,-4 4-4-16,4-4-8 0,-7 1 11 15,3 5-11-15,-3-2 0 0,-8 3 0 0,1 6 0 0,0-3 0 16,-11-7 9-16,3 4-9 0,-3 3 0 0,0 0 9 16,-7 3-9-16,0 0 0 0,0 0 0 0,0 0 8 15,0 0-8-15,0 0 0 0,0 0-10 0,0 0 10 16,-7 0-16-16,-3 3 4 0,-4 3 0 0,-4-3 0 15,0-3-16 1,1 10-4-16,-1-7 0 0,-7-3 0 0,1 6 20 0,-1 3 3 0,-3 4 1 16,3 0 0-16,0-4-1 0,1 3 0 0,-5 1 0 0,5-4 0 15,-4 7-31-15,-4 0-7 0,7-1-1 0,-10 4 0 16,3-3-28-16,-3 0-5 0,-1-1-2 0,1 1 0 16,0 0 22-16,3-1 4 0,4-2 1 0,0 3 0 15,-1-1 44-15,8-5 12 0,0-1 0 0,4 4 0 16,-1-7 20-16,4 6 10 0,0-5 2 0,7-1 0 15,0-3 10-15,-4 0 2 0,11-3 1 0,0 0 0 16,0 0-1-16,0 0 0 0,0 0 0 0,0 0 0 16,0 0-44-16,0 0 0 0,11 0 0 0,-4-3-10 15,7 0 22-15,0-3 4 0,0 3 0 0,7-4 1 16,4-5 18-16,3-1 3 0,0 1 1 0,8-1 0 16,-1-3-15-16,0 4-4 0,4-1 0 0,0-6 0 15,-4 7-8-15,-3-4-1 0,-1 1-1 0,-2-1 0 0,-1 3-2 16,0 1-8-16,0 2 12 0,-3-2-4 0,0 2 16 15,-1 1 4-15,-6 6 0 0,0-10 0 0,-1 7-13 0,-6 3-3 16,-4-3 0-16,4 6 0 0,-4-7-2 0,-7 7-1 0,0 0 0 0,0 0 0 16,0 0 6-16,0 0 1 0,0 0 0 0,0 0 0 15,0 0-16-15,0 0 0 0,0 0 0 16,0 0 0-16,0 0 0 0,0 0 0 0,0 0-10 0,0 0 10 16,0 0 21-16,0 0 10 0,0 0 1 0,0 0 1 15,0 0-21-15,0 0-4 0,0 0 0 0,0 0-8 16,0 0 8-16,0 0-8 0,0 0 0 0,0 0 0 15,0 0 0-15,0 0 0 0,0 0 0 0,0 0 0 16,0 0-24-16,0 0-8 0,0 0-1 0,0 0-1 16,0 0-4-16,0 0-1 0,0 0 0 0,0 0 0 15,0 0-166-15,0-6-34 0</inkml:trace>
  <inkml:trace contextRef="#ctx0" brushRef="#br0" timeOffset="-70660.23">8805 1624 1033 0,'36'-13'44'0,"-1"1"-36"16,4 2 73-16,-4-5 15 0,4 2 2 0,-4 1 1 15,0 2-63-15,-3-2-13 0,-4-1-3 0,1 4 0 16,-1-1-12-16,-4 1-8 0,1-7 8 0,-4 10-8 15,4-4 11-15,7 1-3 0,-8 3 0 0,-2-4 0 16,2 4 18-16,-6 3 3 0,0-3 1 0,-4-1 0 16,3 7-30-16,-10-6 0 0,4 6 0 0,-4-6 0 15,-3 6 8-15,-4 0-8 0,0 0 0 0,0 0 0 16,-4 6-45-16,-3 0-15 0</inkml:trace>
  <inkml:trace contextRef="#ctx0" brushRef="#br0" timeOffset="-61404.8">8357 758 1440 0,'0'0'60'0,"0"-6"-48"31,0-3-30-31,0-1-6 0,4 1-2 0,-4 3 0 0,0-1 26 0,0 7 0 0,0-6 9 0,0 6-9 16,0 0 26-16,3-6-2 0,-3 6 0 0,0 0 0 15,4-10-3-15,3 4-1 0,-4 3 0 0,5 0 0 16,-1 0-20-16,3 6 8 0,-3-3-8 0,4 3 0 16,-1 3 0-16,1-3 0 0,3 7 0 0,0-4 0 15,4 0 0-15,-1 4 0 0,5-1-11 0,-1 1 11 16,3 8-9-16,1-5 9 0,0 6-8 0,3 3 8 16,0-3 0-16,1 6 0 0,2-3 0 0,5 6 0 15,2 0 0-15,8 6 8 0,7 7 0 0,-3 3 0 16,-5 0 19-16,1 3 4 0,-3 3 1 0,2 0 0 15,-9-3-32-15,6 4 0 0,-7 2 0 0,1-3 0 16,2-3 0-16,-2 10 0 0,-1-4 0 0,-3-3 0 16,3-3 0-16,-7-3 0 0,0-6 0 0,1-1 0 15,-5-2 0-15,-2 2 0 0,-1 4 0 0,0-10 0 16,0 1-20-16,-3 2-9 0,-1-9-3 0,-3 0 0 16,4-3-41-16,-7 0-9 0</inkml:trace>
  <inkml:trace contextRef="#ctx0" brushRef="#br0" timeOffset="-61006.91">9232 482 1925 0,'0'0'40'0,"0"0"10"0,0 0-40 0,-3-3-10 0,3 3 0 0,0 0 0 15,0 0-158-15,-7 3-34 0,0 1-6 0,0 2-2 31,-1 6 132-31,1 1 27 0,0 0 5 0,0 8 0 0,0-2 22 0,0 6 4 0,-3 4 1 0,3 5 0 16,-4 1 9-16,0 8 0 0,1 4 0 0,-1 7 0 16,-3-1 8-16,0 13 3 0,0-10 1 0,-7 7 0 15,7 6 32-15,-1-6 6 0,5 3 2 0,-4 6 0 16,-4-3-39-16,1 6-13 0,-1-3 9 0,0 6-9 16,1-9 0-16,-5 7 8 0,5-7-8 0,-1 3 0 15,0-9 10-15,4-4-10 0,-3-2 12 0,3-1-12 16,-4 7 10-16,4-7-10 0</inkml:trace>
  <inkml:trace contextRef="#ctx0" brushRef="#br0" timeOffset="-57772.77">8502 2640 953 0,'0'0'40'16,"0"-7"-32"-1,0 1 100-15,0 6 19 0,0-6 4 0,0 6 1 16,0 0-40-16,0 0-7 0,0 0-1 0,0-6-1 15,0 6-24-15,0 0-5 0,-7-7-1 0,7 7 0 16,0 0-9-16,0 0-1 0,0 0-1 0,0 0 0 16,0 0-16-16,0 0-3 0,0 0-1 0,0 0 0 15,0 0-6-15,0 0-2 0,0 0 0 0,0 0 0 16,0 0-14-16,0 0 0 0,0 0-12 0,0 0 12 16,7 7-23-16,0 2 3 0,0-3 0 0,0 7 0 15,0-1 20-15,0 1 0 0,0 3 0 0,0 2 0 0,4 1-11 16,-1 3 3-16,1 3 0 0,0-3 0 15,-4 3 8-15,3-3 0 0,-3 3-9 0,0 0 9 0,0-3 0 16,1 0 0-16,-1 3 0 0,0-6 0 0,3 0 0 16,-6-3 0-16,-1-1 0 0,4 1 0 15,-7 0-20-15,4-7-7 0,-4 1-1 0,0-1 0 16,0 0-28-16,-4 4-5 0,4-4-2 0,0 1 0 16,-3-1 22-16,-1-3 4 0,1 7 1 0,-1-10 0 15,1 3-76-15,-1-3-16 0</inkml:trace>
  <inkml:trace contextRef="#ctx0" brushRef="#br0" timeOffset="-57425.22">8470 3057 1384 0,'0'0'39'0,"0"0"9"15,0 0-38-15,0 0-10 0,0 0 0 0,0 0 0 16,0 0 56-16,-3 0 10 0,3 0 2 0,0 0 0 15,0 0-7-15,0 0-1 0,0 0 0 0,0 0 0 16,0 0-41-16,0 0-9 0,0 0-2 0,0 0 0 16,0 0 4-16,0 0 0 0,0 0 0 0,0 0 0 15,0 0-12-15,0 0-11 0,3 0 3 0,1 3 0 16,3 3 8-16,0-3 0 0,-4 0 0 0,8 4 0 16,-4 2-8-16,4 0 8 0,-4 1-8 0,7-1 8 15,-4 1 0-15,4-4 16 0,4 0-3 0,0 4 0 0,-4-4 8 16,0-3 2-16,4 3 0 0,-4-3 0 15,3-3-11-15,-6 0-1 0,3 0-1 0,0-3 0 16,0-3-2-16,0 3-8 0,-3-6 12 0,0 5-4 0,-4 1 1 16,3 0 0-16,-3 3 0 0,0 0 0 0,0 0 2 15,4-3 0-15,-4 0 0 0,0 3 0 0,-3-3-11 16,3 0-11-16,-7 3 3 0</inkml:trace>
  <inkml:trace contextRef="#ctx0" brushRef="#br0" timeOffset="-56603.07">6438 4226 1616 0,'-3'-9'46'0,"-1"-1"10"0,-3 4-45 0,7 6-11 0,0 0 0 0,0 0 0 16,0-9 60-16,0 9 11 0,0-6 1 0,0 6 1 16,0 0-38-1,0 0-8-15,0 0-2 0,-10-4 0 0,-5 8-12 0,5-4-2 0,3 6-1 0,-11 0 0 16,0 3-10-16,1 1-14 0,-1-1 3 0,-7 4 1 16,11 2-2-16,-14 1 0 0,11-3 0 0,-8 2 0 15,14-5 12-15,-6-1 12 0,3 1-2 0,10-7-1 16,-10 3 8-16,7 0 2 0,-4 1 0 0,11-7 0 15,0 3 3-15,0-3 1 0,-3 6 0 0,3-6 0 16,0 6-23-16,0-6 0 0,-7 7 0 0,7-1 8 16,7 3-8-16,-7-3-13 0,0 4 3 0,3-1 1 15,-3 1 9-15,7-1 0 0,-3 4 0 0,3-1 0 16,-7 7-18-16,14 0-2 0,-14 3 0 0,7 3 0 16,-3 0 7-16,-1 3 1 0,1 3 0 0,-1-2 0 15,1-1 33-15,-1 3 7 0,4-2 2 0,-7-4 0 16,0 0-22-16,0 0-8 0,0 0 0 0,0-3 0 15,0-3 0-15,0 3 8 0,0-4-8 0,0 1 0 16,0 0 0-16,0 3 0 0,0-3 0 0,4-4 0 16,3 1 0-16,-4-3 0 0,4-4 0 0,0 0 0 15,4 1-30-15,0-4 1 0,3 0 0 0,-4-2 0 0,8-1 48 16,0-3 9-16,-1 0 3 0,4 0 0 0,1 0-18 16,-1-3-3-16,3 3-1 0,-2-4 0 0,-1 1-9 15,0-3 0-15,-3 0 0 0,-1-4 0 0,-3 4 0 0,0 0 0 16,-3 6 11-16,-4-6-11 0,4 6 9 0,-4-7-9 15,0 1 8-15,0 3-8 16,-7 3-102-16,3-6-26 0,4 6-4 0</inkml:trace>
  <inkml:trace contextRef="#ctx0" brushRef="#br0" timeOffset="-56183.16">6664 4261 1444 0,'0'0'40'0,"0"0"11"0,0 0-41 0,0 0-10 0,0 0 0 0,0 0 0 16,0 0 46-16,0 0 7 0,0 0 2 0,0 6 0 15,0 0-40-15,0 1-15 0,0 2 11 0,7 4-11 16,-7-1 0-16,0-3 0 0,7 4 0 0,-7 3 0 16,4-4 0-16,-4 1 0 0,0 2 0 0,7-2 0 15,-7-4-41-15,0-2-11 0,0 5-3 0</inkml:trace>
  <inkml:trace contextRef="#ctx0" brushRef="#br0" timeOffset="-55993.22">6759 4305 1914 0,'0'0'54'0,"0"-10"13"16,0 1-54-16,0 3-13 0,4-1 0 0,-4 1 0 15,3 3 15-15,4 0 0 0,-7 3 0 0,7 0 0 16,-3 0-15-16,-4 6 0 0,7-6-9 0,0 6 9 16,-3 1-19-16,3 2 3 0,3 4 0 0,-3-4 0 15,0 3-32-15,4 1-5 0,-1-4-2 0,-2 4 0 16,6 0-107-16,-7-10-22 0</inkml:trace>
  <inkml:trace contextRef="#ctx0" brushRef="#br0" timeOffset="-55629.03">7221 4098 1773 0,'0'0'36'0,"0"0"11"0,0 0-38 0,0 0-9 0,0 0 0 0,0 0 0 15,0 0 88-15,0 0 16 0,0 0 4 0,0 0 0 16,-7 3-71-16,0 0-13 0,0 0-4 0,-7 3 0 16,4 4-20-16,-1 2 8 0,-3 4-8 0,0-3 0 15,3 5 0-15,1 1-12 0,-1-3 2 0,4 3 0 16,7-1 10-16,-7-2-12 0,7 0 12 0,0 0-12 16,0-4 2-16,0 1 0 0,7-4 0 0,3 4 0 15,-2-4-2-15,2 0 0 0,4-2 0 0,-3-1 0 16,6 3 12-16,1-2 0 0,-4-1 8 0,4 0-8 15,-8-3 0-15,8 0 0 0,-11 1 0 0,7-1 0 16,-10 0 0-16,3 0-8 0,3 0 0 0,-3 0 0 16,-7-3 8-16,0 0 14 0,0 0-3 0,0 3-1 15,-7 4 5-15,4-4 1 0,-4 3 0 0,0 0 0 16,-11 1-7-16,8-1-1 0,-5 0 0 0,-2 0 0 16,-1 1-20-16,1-1-5 0,-1 0-1 0,4 0 0 15,3-2-36-15,1 2-7 0,-1-3-2 0</inkml:trace>
  <inkml:trace contextRef="#ctx0" brushRef="#br0" timeOffset="-54991.86">7493 4264 1485 0,'0'0'63'16,"0"-6"-51"0,0 6 87-16,0 0 17 0,0 0 3 0,0 0 1 15,0 0-36-15,0 0-6 0,0 0-2 0,0 0 0 16,0 0-54-16,0 0-11 0,0 0-3 0,-4 6 0 15,-3 0-8-15,0 0 0 0,7 4 0 0,-3-1 0 16,3 4-17-16,-4-1-6 0,4 4-1 0,-3-3 0 16,3-1 13-16,0 1 3 0,0-1 0 0,3-2 0 15,-3-4-21-15,4 0-4 0,-1-3-1 0,4 0 0 16,-7-3 13-16,0 4 2 0,0-4 1 0,11 0 0 16,-4-4 18-16,0-2 0 0,4 0 0 0,-4-4 0 15,3-2 0-15,-3 3 9 0,0-4-1 0,-3-3 0 16,3 4-8-16,0-4 0 0,-3 4 0 0,-4-4 8 0,0 3 33 15,0 1 7-15,0 2 0 0,0 1 1 16,0 0-10-16,0 2-3 0,0 7 0 0,0 0 0 0,0 0-13 0,0 0-3 0,0 0-1 16,0 0 0-1,0 0-36-15,0 0-7 0,0 7-2 0,0 2 0 0,3 0 8 0,1 4 2 0,3-4 0 16,0 4 0-16,-4-1 6 0,4-2 2 0,0 2 0 16,-3-2 0-16,3-4 8 0,0 3-8 0,4-2 8 15,-4-1-8-15,3-3-26 16,-3 0-5-16,0 0-1 0,4 1 0 0,-4-4 6 15,0 0 1-15,4-4 0 0</inkml:trace>
  <inkml:trace contextRef="#ctx0" brushRef="#br0" timeOffset="-54470.24">7899 4101 1429 0,'0'0'40'0,"-4"-6"10"16,4 6-40-16,-3-4-10 0,-4 1 0 0,7 3 0 15,-4-6 59-15,4 6 9 0,-7-3 3 0,7 3 0 16,-7-3 1-16,7 3 1 0,-4-3 0 0,4 3 0 16,0 0-23-16,-7 0-5 0,0 0-1 0,4 3 0 15,-1 0-25-15,1 3-6 0,-1-3-1 0,4 4 0 16,-3 5-12-16,-1 1-18 0,4-1 4 0,0 4 1 16,0 3 13-16,0-4 0 0,0 4 0 0,4-3-9 15,-1 0 9-15,1-4-12 0,-1-3 12 0,4 1-12 16,-3-1-20-16,3-2-4 0,-7-4 0 0,7 0-1 15,4 0-7-15,-4-3-2 0,0-3 0 0,-4-3 0 0,4-1 24 0,7-5 5 0,-10-7 1 16,6 3 0-16,5 1 8 0,-5-4 8 0,4 0-12 0,0 0 12 16,0 3 0-16,-3-2 0 0,3-1 8 0,-7 3-8 15,4 1 34-15,-4-1 1 0,-4 0 0 0,1 4 0 16,3-1 33-16,-7 4 8 16,4-1 0-16,-1 4 1 0,-3 6-45 0,0 0-10 0,0 0-2 0,0 0 0 15,0 0-32-15,4 3-6 0,-1 0-2 0,4 4 0 16,-3 8-28-16,-1 4-5 15,4 6-2-15,-3-3 0 0,-1 0 27 0,1-3 6 0,-1 0 1 0,1-4 0 16,3-2-21-16,0-1-4 0,-3 4-1 0,6-7 0 16,-3-2 31-16,4-1 5 0,3-6 2 0,-4 0 0 15,5-3-6-15,-1 0-1 0,0-7 0 0,0 1 0 16,-4 0 16-16,5-4 0 0,-5 0 12 0,1 1-12 16,-1-4 22-16,1 4-2 0,-4-1-1 0,4 4 0 15,-1-4 5-15,-3 7 2 0,0 0 0 0,0 3 0 16,0-1-26-16,4 1 0 0,-4 3 0 0,0 3 0 15,4 1 0-15,-4 2-12 0,3 0 0 0,-3 7 1 16,0-4-58-16,4 4-12 0,0-4-3 0</inkml:trace>
  <inkml:trace contextRef="#ctx0" brushRef="#br0" timeOffset="-54212.15">8668 3790 1732 0,'0'0'73'0,"-4"-9"-58"15,4 9 34-15,0 0 7 0,0 0 2 0,0 0 0 16,0 0-29-16,0-6-5 0,0 6-2 0,0 0 0 15,0 0-22-15,0 0-20 0,-3 9 4 0,-1 1 1 16,1-1-5-16,3 0-2 0,0-2 0 0</inkml:trace>
  <inkml:trace contextRef="#ctx0" brushRef="#br0" timeOffset="-54093.59">8724 3753 1566 0,'0'-22'69'15,"0"22"15"-15,0 0-68 0,0 0-16 0,0 0 0 0,0 0 0 16,0 0 74-16,0 0 11 0,0 0 3 0,0 0 0 15,0 0-74-15,0 3-14 0,0 3 0 0,0 7 0 16,0-1-151-16,-3 7-23 0</inkml:trace>
  <inkml:trace contextRef="#ctx0" brushRef="#br0" timeOffset="-53692.01">7430 4791 1501 0,'-4'-3'63'16,"4"3"-51"-1,0 0 63-15,0 0 12 0,0 0 2 0,4-7 1 16,-4 7-61-16,3-6-12 0,1 3-2 0,3 0-1 16,0-4 10-16,3 4 3 0,1-3 0 0,6 0 0 15,8-4 5-15,7-2 0 0,0-1 1 0,10 1 0 16,0-4-17-16,1 0-3 0,-1 1-1 0,-7-1 0 15,8 0-12-15,-8 1 0 0,0-1 0 0,4-3 0 16,-4 7 0-16,1-4 0 0,6 3 0 0,0 4 0 16,-7-4 0-16,-3 4 0 0,-4 3 0 0,-3 0 0 15,0 2-139-15,-8 1-21 0</inkml:trace>
  <inkml:trace contextRef="#ctx0" brushRef="#br0" timeOffset="-53325.54">8022 4709 1609 0,'-10'3'71'0,"3"0"15"0,-4 1-69 0,4-4-17 0,0 3 0 0,-4 0 0 16,11 0 51-16,-7 0 6 0,0 3 2 0,-3 1 0 16,3-1-27-16,7 0-6 0,-8 0-1 0,1 4 0 15,4-1 5-15,-4 7 1 0,3-4 0 0,-3 1 0 16,4 3-31-16,-1-4-10 0,1 4 0 0,3 0 0 15,0-4 10-15,0 4 12 0,3-7-2 0,1 7-1 16,-1-4-33-16,1 1-6 0,3-4-2 0,0 1 0 16,3-4 32-16,5 0 0 0,-1 1 0 0,7-7 0 15,-4-4-11-15,8 1 11 0,-4-6-12 0,4 0 12 16,0-4 0-16,-1 0 0 0,1 1 8 0,-4-4-8 16,-3 4 16-16,-4-4-4 0,0 0 0 0,-3 1 0 15,-4 2 25-15,0-3 5 0,-4 4 1 0,1-1 0 16,-8 1 31-16,1-4 6 0,-4 4 2 0,-4-1 0 15,-3 1-26-15,-4 2-4 0,1 1-2 0,-1-1 0 16,1 4-50-16,-8 3-11 0,7 0-1 0,-6 0-1 16,6 3-92-16,0-4-19 0,-6 4-3 0</inkml:trace>
  <inkml:trace contextRef="#ctx0" brushRef="#br0" timeOffset="-51925.16">11973 2085 801 0,'21'-7'34'0,"1"4"-34"31,2-6 56-31,-3 3 5 0,4-4 1 0,0 4 0 0,0-3-3 0,-1 2-1 0,1-8 0 0,0 8 0 16,-4-5 11-16,0 2 3 0,0 7 0 0,0-16 0 16,0 7-5-16,1-4-1 0,2 7 0 0,-6-10 0 15,3 3-22-15,0 4-5 0,-3-7-1 0,0 3 0 16,3 4-22-16,-4-7-4 0,1 0 0 0,-4 3-1 15,4-2 14-15,-8-1 3 0,4 0 1 0,-6-3 0 16,-1 6 20-16,-4-9 4 0,1 6 1 0,-1-9 0 16,-3 9-12-16,-3-3-2 0,-1 4-1 0,1 2 0 15,-8-6-19-15,0 3-3 0,1 4-1 0,-4-4 0 16,-4 3-16-16,0 0 0 0,1 1-8 0,-1 2 8 16,-3 4 0-16,-4-7 0 0,1 4 0 0,2 2 0 15,-2 1 0-15,-4 2-12 0,3-2 3 0,-3 3 1 16,-1 0-11-16,-2 2-1 0,-1 1-1 0,-3 3 0 15,-1 3-13-15,-2 1-2 0,2 2-1 0,1 3 0 16,3 4-16-16,-3-7-3 0,7 3-1 0,-4 4 0 16,4 6 23-16,-4-7 5 0,4 4 1 0,0 3 0 15,-1-7-8-15,8 7 0 0,0 0-1 0,0-3 0 16,3 2-22-16,4 4-4 0,3 0-1 0,1 3 0 0,-1-6 37 0,8 6 7 16,-4-6 2-16,3 0 0 0,4 0 18 15,0 3 0-15,7 0 0 0,-3-4 0 0,6 8 0 0,1-4-10 0,3 3 10 16,0-3-8-16,4 0 0 0,3-1 0 0,4 1 0 0,-1 0 0 15,1 0-1-15,0 0 0 0,-1-3 0 0,5 6 0 16,-1-12 19-16,4 2 4 0,-1-2 1 0,5-1 0 16,-5-2-7-16,1-1-8 0,0 1 11 0,-4-7-11 15,0 3 0-15,1 0 0 0,-5-3-10 0</inkml:trace>
  <inkml:trace contextRef="#ctx0" brushRef="#br0" timeOffset="-50926.25">9342 4085 1208 0,'0'0'51'15,"0"0"-41"1,0 0 84-16,0 0 17 0,0 0 3 0,0 0 1 16,0 0-66-16,0 6-13 0,-4-6-2 0,0 10-1 15,4 2-23-15,-3-5-10 0,-1 8 8 0,1-2-8 16,-4 6-46-16,3-4-14 0,-3 4-4 0</inkml:trace>
  <inkml:trace contextRef="#ctx0" brushRef="#br0" timeOffset="-49936.8">9430 3326 1409 0,'0'0'29'0,"0"0"7"0,0 0-28 0,0 0-8 0,0 0 0 0,0 0 0 15,0 0 68-15,0 0 12 0,0 0 2 0,0 0 1 16,0 0-24-16,0 0-5 0,0 0-1 0,0 0 0 16,0 0-125-16,3 10-26 0,-3 2-5 0,4-2-1 15,-1 2 13-15,-3-2 3 0,4 2 0 0</inkml:trace>
  <inkml:trace contextRef="#ctx0" brushRef="#br0" timeOffset="-49773.09">9571 3364 1216 0,'0'-13'25'0,"0"13"6"16,0-9-31-16,-4 3 0 0,4-4 0 0,-3 4 0 15,3 6 98-15,0 0 14 0,0 0 2 0,0 0 1 0,0 0-73 0,0 0-14 0,0 0-4 16,0 0 0 0,0 0-46-16,0 3-10 0,0 4-1 0,3 5-1 15,-3 1-17-15,4 2-3 0,-1 1-1 0</inkml:trace>
  <inkml:trace contextRef="#ctx0" brushRef="#br0" timeOffset="-49421.86">9888 3217 1725 0,'0'0'72'0,"0"0"-57"15,0 0 75-15,0 0 15 0,-3 3 3 0,-4 3 1 16,-4 0-87-16,4 4-22 0,-3 5 0 0,-1 1 0 16,0 0-22-16,4 3-9 0,-3-1-1 0,3 4-1 15,0-6 24-15,0 0 9 0,3 3 0 0,4-7-9 16,4 1-6-16,-1-1-1 0,8 4 0 0,-1-7 0 16,1 4 16-16,-1-4-9 0,5-3 9 0,-1 1-8 15,0-1 8-15,3 0 0 0,1-3 0 0,-4 4 0 16,4-7 0-16,-8 3 12 0,5 0-2 0,-8 0-1 15,0-3 3-15,0 0 1 0,-7 0 0 0,0 0 0 16,0 0 7-16,0 0 0 0,0 6 1 0,-7 1 0 16,0-1-1-16,-8 0 0 0,1 0 0 0,0-2 0 15,0 2-20-15,-4-3 0 0,1 3 0 0,-1-3 8 16,4 0-37-16,-4 1-7 0,4-1-2 0</inkml:trace>
  <inkml:trace contextRef="#ctx0" brushRef="#br0" timeOffset="-49200.38">10195 3399 1409 0,'0'0'60'0,"0"0"-48"16,0 0 76-16,0 0 16 0,7 0 4 0,-3 0 0 15,3 3-56-15,-4 3-10 0,5 0-2 0,-5 4-1 16,4-1-15-16,-3 0-2 0,-1 1-1 0,1 2 0 15,-1-2 3-15,1-1 0 0,-1 4 0 0,1-7 0 16,-1 3-41-16,1 1-8 0,-1 2-2 0,1 1 0 16,-4-7-8-16,3 4-1 0,-3-1-1 0</inkml:trace>
  <inkml:trace contextRef="#ctx0" brushRef="#br0" timeOffset="-49054.84">10206 3201 1821 0,'-4'-9'80'0,"1"2"18"16,3 7-78-16,-4-6-20 0,4 6 0 0,0 0 0 15,0 0 0-15,0 0-9 0,0 0 1 0,0 0 0 16,0 0-96-16,0 3-18 0,0 3-4 0</inkml:trace>
  <inkml:trace contextRef="#ctx0" brushRef="#br0" timeOffset="-48540.73">10386 3304 1470 0,'3'-3'62'0,"-3"3"-50"15,0 0 86-15,4 7 17 0,-1 5 3 0,1-6 1 16,-4-6-60-16,0 0-12 0,3-6-3 0,4 3 0 15,-7 3-21-15,0 0-5 0,4 0-1 0,3 3 0 16,0 3 0-16,-3 1 0 0,3 2 0 0,-4 0 0 16,4 1-9-16,-3-1-8 0,-1 1 9 0,4-1-9 15,-3 1 0-15,-1-4 0 0,5 0 0 0,-5-3 0 16,-3-3 0-16,0 3 8 0,0-3-8 0,0 0 0 16,0 0-21-16,7-3-7 0,-3 0-2 0,3-6 0 15,0-4-32-15,-4 4-6 0,4-7-2 0,0 3 0 16,0 1 46-16,4 3 10 0,-4-1 2 0,0 1 0 15,0-1 24-15,-3 4 4 0,3 0 2 0,0 3 0 16,0-1-18-16,-4 1 0 0,4 3 8 0,-7 0-8 16,4 0 16-16,-1 3 0 0,1 1 0 0,0 2 0 15,-1 3-4-15,1-2-2 0,-1 2 0 0,1 0 0 16,-1 1-10-16,1 2 0 0,-1-5 0 0,1 2 0 16,-1-3 0-16,-3-3-12 0,7 1 4 0,-7-4 8 15,4 3 0-15,-1-3 0 0,4 3 0 0,-3-3 0 16,3 0 35-16,-3 0 8 0,3-6 1 0,0 2 1 0,0 4-26 15,0 0-6-15,0 0-1 0,0 0 0 16,0 0 0-16,0 0 0 0,-3 4 0 0,6-4 0 0,-3 0-3 0,0 0-1 16,0 3 0-16,0-3 0 0,0 6 19 15,4 0 3-15,-4 4 1 0,-3-4 0 0,3 3-31 0,-4 1 8 16,1 2-8-16,-1-5 0 16,1 2-74-16,-1-6-18 0,-3-3-3 0</inkml:trace>
  <inkml:trace contextRef="#ctx0" brushRef="#br0" timeOffset="-48042.93">10894 3295 1653 0,'3'-9'69'0,"1"-1"-55"16,-1 4 46-16,1 0 10 0,-1 3 2 0,-3 3 0 16,4-4-7-16,3 4-1 0,-3 4 0 0,3-1 0 15,-4 3-6-15,4 0-2 0,-3 0 0 0,-1 4 0 16,4-1-44-16,-3 1-12 0,-1-1 0 0,1 4 0 15,-1-4-30-15,-3 4-8 0,4-4-2 0,-1 0 0 16,-3-2 13-16,0-1 3 0,4-3 0 0,-4-3 0 16,0 0-7-16,0 0-1 0,4 0 0 0,-4 0 0 15,3 0 32-15,1 0 13 0,-1-3-1 0,1 3 0 16,-1-6-20-16,1-1-5 0,3 1-1 0,-4-3 0 16,8-1 14-16,-4 1 0 0,0 3 0 0,0-4 0 15,0 4 24-15,0 0 7 0,0-1 1 0,0 4 1 16,0-3-25-16,-3 6-8 0,3 0 0 0,-4 6 0 15,4-6 0-15,-3 3 0 0,-1 1 0 0,1-1 0 0,0 3-15 16,3-3-3-16,0 0-1 0,-4 0 0 16,4 1-10-16,-3-1-3 0,3-3 0 0,-4 0 0 0,4 0 23 15,0 0 9-15,1-3-8 0,-5-1 8 0,8 4 0 0,-1-6 0 16,1 3 0-16,-1-3 0 0,1-1 0 0,-4-5 0 0,4 9 0 0,-1-4 0 16,1 1 12-16,-1-6 8 0,-3 5 2 0,4 7 0 15,-4-3 16-15,0 0 3 0,0 3 1 0,0 3 0 16,0-3-26-16,-3 3-4 0,3-3-2 15,-4 7 0-15,1-7-10 0,-1 6 0 0,1 0 0 0,-1 0 0 16,1 1 0-16,0-4 0 0,-1 9 0 0,1 1 8 16,-1-4-8-16,1-2-17 0,-4 8 4 0,3-8 1 15,-3 5-29-15,4-6-6 0,-1 1-1 0,1-4 0 16,-4 3-17-16,3-6-4 0,-3 10-1 0</inkml:trace>
  <inkml:trace contextRef="#ctx0" brushRef="#br0" timeOffset="-47141.89">11525 2931 1280 0,'0'0'36'0,"0"0"8"16,-7 3-35-16,7-3-9 0,0 0 0 0,0 0 0 16,0 0 31-16,-3 4 4 0,-1-1 1 0,1 3 0 15,-1 3-36-15,1-2 0 0,3-1 0 0</inkml:trace>
  <inkml:trace contextRef="#ctx0" brushRef="#br0" timeOffset="-47010.1">11578 2909 1577 0,'0'0'66'16,"0"0"-53"-16,0 0 57 0,0 0 11 0,0 0 3 0,0 0 0 15,0 3-111 1,0 4-21-16,0 5-5 0</inkml:trace>
  <inkml:trace contextRef="#ctx0" brushRef="#br0" timeOffset="-46558.27">11755 2796 1653 0,'0'0'69'16,"0"0"-55"-1,0 0 52-15,10-3 10 0,-10-3 3 0,7 3 0 16,0 0-14-16,4 0-2 0,-1 3-1 0,1-3 0 16,3-1-29-16,0 1-5 0,7 0-2 0,-3 0 0 15,3 3-17-15,0 0-9 0,4 0 10 0,-4 0-10 16,-3-3 22-16,0-7-2 0,-4 4 0 0,0 0 0 15,-4 3-9-15,-3 0-3 0,0 0 0 0,-3 3 0 0,-4 0 9 0,3 3 2 16,1 0 0-16,0 3 0 0,-4-3-7 0,3 3 0 0,-3 4-1 0,0-4 0 16,0 4-11-16,0 5 0 0,0 7 0 15,0-6 0-15,0 3 0 0,0 6 0 0,4 3-9 16,-1-3 9-16,8 0-19 0,-8 0 3 0,8-3 1 0,-1 0 0 31,1 0-9-31,3-3-1 0,-3 0-1 0,3 6 0 16,-4-10-7-16,4 7-2 0,-3 3 0 0,0-3 0 0,-1 0 11 15,-3 0 3-15,4-3 0 0,-4 0 0 0,-4-3 21 0,1-1 0 16,0-8 0-16,-1 2 0 0,-6 0-32 16,-1 1-1-16,0 2-1 0,-3-2 0 0,-7 2 19 0,0 4 4 0,-3 0 1 15,-8-1 0-15,0 1-43 16,-3-3-9-16,-4 2-2 0</inkml:trace>
  <inkml:trace contextRef="#ctx0" brushRef="#br0" timeOffset="-46059.7">10439 3941 1407 0,'-4'0'40'0,"4"0"8"0,0 0-38 0,0 0-10 16,0 0 0-16,0 0 0 0,0 0 56 0,0 0 10 0,0 0 2 0,0 0 0 16,4-3-39-16,3 3-7 0,3-6-2 0,4 6 0 15,4-4 50-15,0 1 10 0,3 0 1 0,4-3 1 16,6 0-18-16,5-1-3 0,2-2-1 0,-2-4 0 15,6 4-40-15,-7 0-9 0,4-1-2 0,0 1 0 16,-7-4-9-16,-4 4 10 0,0-1-10 0,-3 1 10 16,-4 0 2-16,4-1 0 0,-4 4 0 0,-4 0 0 15,1-1-37-15,-4 4-7 0,0 0-2 0</inkml:trace>
  <inkml:trace contextRef="#ctx0" brushRef="#br0" timeOffset="-45839.73">10770 4135 2091 0,'0'0'92'0,"0"0"20"0,4 7-89 15,3-1-23-15,-4-3 0 0,1 3 0 0,3 4 51 0,0 2 5 0,0 4 2 0,0 3 0 16,0 0-42-16,0-4-8 0,-3 7-8 0,3 0 12 15,0 0-12-15,0 0 0 0,0-3 0 0,-3 3 8 16,3 0-94-16,-4 0-19 16,1 3-4-16</inkml:trace>
  <inkml:trace contextRef="#ctx0" brushRef="#br0" timeOffset="16950.21">16185 13902 742 0,'0'0'20'0,"0"0"7"0,0 0-27 0,0 0 0 0,0 0 0 0,0 0 0 15,0 0 56-15,0 0 7 0,0 0 1 0,0 0 0 16,0 0-16-16,0 0-4 0,0 0 0 0,0 0 0 15,0 0-16-15,0 0-3 0,4 4-1 0,-4-4 0 16,7 6 13-16,-3-3 3 0,-1 0 0 0,1 0 0 16,-1 0 4-16,4 4 0 0,-3-4 1 0,-1 3 0 15,4-6-36-15,0 6-9 0,0-2 0 0,0-1 0 16,1 0 53-16,-1 0 9 0,0 3 2 0,0-6 0 16,3 3-52-16,-3-3-12 0,4 0 0 0,-4 0 0 15,4 0 36-15,-4 0 4 0,3 0 0 0,1 0 1 16,-1 0-25-16,1 0-4 0,3 0-2 0,0 0 0 15,-3 0-10-15,3-6 12 0,0 6-12 0,0 0 12 16,0-3-12-16,0 3 0 0,4 0 0 0,-4 0 8 16,0 3-8-16,4-3 10 0,-4 0-10 0,4 0 10 15,-4 0-10-15,0 0 0 0,0-3 0 0,0 3 0 16,0 0 0-16,4-3 0 0,-4 3 0 0,0 0 0 16,0-3 0-16,4 3 0 0,-1-3 0 0,-3-1 0 0,4 1 13 15,0 0 1-15,-1 3 0 0,1-6 0 0,3 6-14 16,-3-3 11-16,3 0-11 0,0-1 10 0,0 4-2 15,-7-3 0-15,11 0 0 0,-7 0 0 0,-1 0-8 16,1 3-16-16,7-3 4 0,-8 0 1 0,1 3 11 0,-4 0 0 16,4-4 0-16,-8 4 0 0,8 0 0 0,0-3 11 0,-4 3-3 0,-4-3 0 15,8 3-8-15,0-3 0 0,-1 3 0 0,4 0 8 16,-3-3-8-16,0 3 0 0,-1 0 0 0,1 0 0 16,0 0 0-16,3-3 0 0,0 3 0 0,-3 0 0 15,3-3 0-15,-4 3 0 0,1 0 0 0,0 0 0 16,-4 0 0-16,3 0 0 0,1 0 0 0,-4 0 0 15,0 0 0-15,0 0 0 0,1 0 0 0,-1 0 0 16,0 0 0-16,0 0 0 0,0 0 0 0,0 0 0 16,0 0 0-16,0 0 0 0,4 0 0 0,0 0 0 15,-1-3 0-15,1 3 0 0,3 0 0 0,-3 0 0 16,3-4 0-16,-4 4 0 0,5 0 0 0,-5 0 0 16,1 0 0-16,3 0 0 0,-3 0 0 0,-1 4 0 15,1-4 0-15,-4 0 0 0,4 3 0 0,-4-3 0 16,0 0 0-16,4 3 0 0,-4-3 0 0,0 0 0 15,3 0 0-15,-2 0 0 0,6 0 0 0,-4 0 0 16,1-3 0-16,3 3 0 0,0 0-14 0,0 0 5 16,1-3 9-16,-1 3 11 0,0 0-3 0,0-4 0 15,0 4-8-15,-3 0 0 0,3 0 0 0,-3 0 0 16,-1 0 0-16,-2 0 0 0,-1 0 0 0,3 0 0 0,-3 0 0 16,-3 4 0-16,3-4 0 0,-3 0 8 0,-1 0-8 15,4 0 0-15,-3 0 0 0,0 0 8 0,3 0-8 16,-4 0 8-16,-3 0-8 0,4 0 8 0,3 0-8 15,0 0 0-15,-7 0 0 0,0 0 0 0,4 0 8 16,-1 0 0-16,-3 0 0 0,4 0 0 0,-4 0 4 0,0 0 0 16,4 0 0-16,-4 0 0 0,-4 0-12 0,4 0 0 15,-3 0 0-15,-1 0-11 0,-3 0 11 0,0 0 0 0,4 0 0 0,-4 0 0 16,0 0 0-16,0 0 0 0,7 0 0 16,-7 0 0-16,0 0 24 0,0 0 6 0,0 0 2 0,0 0 0 15,0 0-16-15,0 0-4 0,0 0 0 0,0 0 0 16,0 0-3-16,0 0-1 0,0 0 0 0,-11 0 0 15,1 3-8-15,-4-3-11 0,3 0 3 0,-3 0 0 16,0 0 8-16,0 3-8 0,-4-3 8 0,1 0-8 16,-1 0 8-16,0 0 0 0,4 3 0 0,-4-3 0 15,-3 0 0-15,4 0 0 0,-5 3 0 0,-2-3 0 16,-1 0-11-16,0 3 11 0,-3-3-13 0,-4 3 5 16,1 0-20-16,-1 1-3 0,0-1-1 0,-3 0 0 15,3 3 6-15,4-3 1 0,0 4 0 0,-4-4 0 16,4 6-1-1,0-9 0-15,-1 3 0 0,-2-3 0 0,-1 3 26 0,0 1 0 0,0-1 0 0,1-3 0 16,-1 3 13-16,0-3 8 0,0 0 2 0,1 3 0 16,2-3-37-16,5-3-7 0,-1 3-2 0,-3 0 0 15,3-3 23-15,0 0 0 0,1-1 0 0,-5 1 0 0,1 3 0 16,0-3 0-16,0 3 0 0,0-6 0 0,-1 6 17 0,5-3 8 16,-1 0 2-16,0 3 0 0,8-4-19 0,-5 4-8 15,1-3 0-15,4 3 8 0,6 0-8 16,-3 0 8-16,3 0-8 0,-6 0 8 0,10 0-8 15,-4-3 12-15,4 3-12 0,0 0 12 0,-4 0-4 0,4 0 0 16,7 0 0-16,0 0 0 16,0 0 0-16,0 0-8 0,0 0 12 0,0 0-4 0,0 0-8 0,0 0 0 0,0 0 0 15,0 0 0-15,0 0 0 0,0 0-9 0,0 0 9 0,7 3-13 16,0 0 13-16,4 4 0 16,-4-4-10-16,4 3 10 0,3-6 0 0,-4 3-11 0,8 0 11 0,0 1-8 15,6-1 24-15,-6 0 6 0,7 0 1 16,-1-3 0-16,5 6-23 0,-1-3 0 0,0-3 0 0,0 0 0 15,0 3 0-15,4-3 0 0,-4 4 0 0,1-1 0 16,-1 0 0-16,0 0 0 0,-3 0 0 0,3 0 0 16,4 0-17-16,-1-3-8 0,5 10-2 15,-1-10 0-15,-3 3 43 0,3-3 9 0,0 3 2 0,-3-6 0 16,0 6-42-16,3-3-8 0,-7 0-1 0,8-3-1 16,-5 3 25-16,5 0 8 0,2 0 0 0,1 0 0 15,-3 0 7-15,-1-3 1 0,0-3 1 0,0 2 0 16,-3 4-30-16,-4-3-7 0,1 0 0 0,-1 3-1 15,-4-3 33-15,1 0 8 0,0 0 0 0,3 3 1 16,-7-7-21-16,0 4-16 0,1 3 2 0,-1-6 1 16,-4 6 13-16,1-3 0 0,0 0 0 0,-4 3 10 15,0-3-52-15,-4 3-10 0,1-3-3 0,0-1 0 16,-1 4-58-16,-3-3-12 0,0 0-3 0</inkml:trace>
  <inkml:trace contextRef="#ctx0" brushRef="#br0" timeOffset="19395.89">23587 13971 1026 0,'0'0'28'0,"0"0"8"15,0 0-28-15,0 0-8 0,0 0 0 0,0 0 0 16,0 0 78-16,0 0 14 0,0 0 4 0,-4-3 0 15,4 3-61-15,0 0-12 0,0 0-3 0,0 0 0 0,-3-6-12 0,3 6-8 0,0 0 8 0,0 0-8 16,0 0 11-16,0 0-3 0,0 0 0 0,0 0 0 16,-7-3 24-16,7 3 5 0,0 0 1 0,0 0 0 15,0 0-13-15,0 0-2 0,0 0-1 0,0 0 0 16,0 0-6-16,0 0 0 0,0 0-1 0,0 0 0 16,0 0 14-16,0 0 3 0,0 0 1 0,0 0 0 15,0 0-17-15,0 0-3 0,7-6-1 0,-4 3 0 16,4-1-4-16,0 4-8 0,4-3 11 0,-1 3-11 15,5 0 0-15,2 3 0 0,-3-3 0 0,8 0 0 16,-5 4 0-16,4-4 0 0,0 0 0 0,4 0 0 16,0 0 0-16,7-4 0 0,-1 4 0 15,8 0-9-15,-4-3 9 0,4 0 0 0,0 3 0 0,3 0 0 16,1-6 0-16,-4 3 9 0,3 0 0 0,0-1 0 16,1 1 15-16,9 0 4 0,-6 0 0 0,7 0 0 15,-7 0-14-15,-4 0-2 0,-3 3-1 0,7-4 0 16,-4 4-11-16,1-3 0 0,-1 3 0 0,0-3 0 15,1 3 0-15,-1 0 0 0,-3 3 11 0,0-3-11 16,-4 3 8-16,-3-3-8 0,-4 0 0 0,0 4 9 16,-3-4-9-16,-4 3 8 0,0-3-8 0,-3 3 8 15,-4 0 1-15,0-3 0 0,0 3 0 0,-7 0 0 16,4-3-1-16,-8 3 0 0,4-3 0 0,-7 0 0 16,0 0-8-16,0 0-17 0,0 0 4 0,0 0 1 15,0 0-4-15,-10 4-1 0,3-1 0 0,-4 0 0 16,1 3 8-16,-5-6 9 0,-2 0-13 0,-1 3 5 15,1 0 8-15,-1-3 0 0,-3 0 0 0,0 4 0 0,-4-4 0 16,0 0 11-16,-3-4-3 0,-4 4 0 0,0 0-8 16,-3 0 0-16,-4 0 0 0,4-3 0 0,0 3 0 15,0-3 0-15,-1 3 0 0,1-6 0 0,-4 6-17 0,0-3-6 16,-3 0-1-16,0 3 0 0,-1-4 39 0,5 4 7 0,-5-3 2 16,8 3 0-1,-4-3-24-15,4 3 0 0,10 0 0 0,-10-3 0 0,10 0-17 0,1 3-5 16,-5-3-1-16,5 0 0 0,-1-1 51 0,7 1 9 0,1 3 3 0,-1-3 0 15,7 0 0-15,4 3 0 0,0 0 0 0,7 0 0 16,0 0-8-16,0 0-2 0,0 0 0 0,0 0 0 16,0 0-30-16,0-3 0 0,14 3 0 15,-3 0 0-15,0 0 0 0,10 0-16 0,0 0 1 0,-3 3 1 16,6-3-14-16,1 0-4 0,7 3 0 16,-4-3 0-16,4 0 44 0,3 0 9 0,0 0 2 0,4 0 0 15,3 0-23-15,1 0 0 0,-1 0 0 0,0 0 8 16,1-3-8-16,-5 3 0 0,-2 0 0 0,3-3 0 15,3 3 0-15,-3 0 0 0,3-3 0 0,-3 3 0 16,0 0 0-16,-8-3 0 0,5 3 0 0,-8 0 0 16,-3 0 0-16,-1 0 0 0,-3 0 0 0,-3 0 0 15,0 0 0-15,-4 0 0 0,-4 0 0 0,-3 0 8 16,1 3 0-16,-8-3 1 0,0 0 0 0,0 0 0 16,0 0-9-16,0 0 0 0,0 0 0 0,0 0 0 15,0 0 0-15,-8 0 0 0,-2 3-12 0,-4 0 12 16,0-3-12-16,-4 0 12 0,-3 0-10 0,0 0 10 0,-7 0-12 15,3 0 3-15,-7 0 1 0,0 0 0 16,1 0-10-16,-5 0-2 0,1 0 0 0,0 0 0 0,3 0 3 0,-3-3 0 16,3 0 0-16,0 0 0 0,0 3 5 0,1-3 0 0,-1-1 1 0,4 4 0 15,0 0 11 1,6-3 0-16,1 3 0 0,4 0 0 0,6 0 11 0,0 0 4 0,4 0 1 0,7 0 0 16,0 0-16-16,0 0 0 0,0 0 0 0,0 0 0 15,7 3 0-15,4 1-10 0,0-1 2 0,6 0 0 16,1 0-13-16,3 0-3 0,0 0 0 15,4 0 0-15,0-3-134 0,-1 3-27 16</inkml:trace>
  <inkml:trace contextRef="#ctx0" brushRef="#br0" timeOffset="19877.95">27076 13984 644 0,'-7'-3'28'0,"3"-3"7"16,-3 2-35-16,0 1 0 0,7 3 0 0</inkml:trace>
  <inkml:trace contextRef="#ctx0" brushRef="#br0" timeOffset="20625.53">26984 13881 733 0,'0'0'31'15,"0"0"-31"1,0 0 97-16,0 0 14 0,0 0 2 0,0 0 1 15,0 0-32-15,0 0-6 0,0 0-2 0,0 0 0 16,0 0-16-16,0 0-3 0,0 0-1 0,0 0 0 0,0 0-34 16,4 0-6-16,3 0-2 0,0 0 0 0,3 3 0 15,8 0 0-15,-4-3 0 0,-3 3 0 0,6 0-3 0,1-3-1 0,7 3 0 0,-8 0 0 16,8 0-8-16,-8 1 0 0,5-4 0 0,2 3 0 16,5-3 28-16,-5 0 3 0,4 0 1 0,4 0 0 15,0 0-32-15,3-3 0 0,8 3 0 0,-5-4 0 16,1 1 12-1,0 0-3-15,0 3-1 0,3-3 0 0,-3 0-8 16,3 3 0-16,1-3 0 0,-1 0 0 0,-3 3 12 0,3 0 0 0,-3 0 0 16,-4 3 0-16,0-3-12 0,-3 3 8 0,0 0-8 0,0-3 8 15,-1 3-8-15,-2 0 12 0,-1 0-12 0,0-3 12 16,0 4 17-16,-6-1 4 0,2-3 1 0,1 3 0 16,-7 0-34-16,-1-3 0 0,-3 3 0 0,0-3 0 15,1 0 13-15,-8 3-4 0,3-3-1 16,-3 0 0-16,-3 3 4 0,-4-3 0 0,0 0 0 0,0 0 0 15,0 0-4-15,0 0 0 0,0 0 0 0,0 0 0 16,0 0-8-16,0 0 0 0,0 0 0 0,0 0-11 16,-11-3 11-16,1 3 0 0,-5-3 0 0,-2 0 0 15,3 3-12-15,-7-3 0 0,-4 3 0 0,7-3 0 16,-6 3-27-16,2-3-5 0,1 3-2 0,-7-4 0 16,7 4 13-16,-7 0 2 0,3-3 1 15,-3 3 0-15,-1 0-53 0,1 0-10 0,0 0-3 0,-4 0 0 16,4 0 71-16,-4 0 13 0,4 0 4 0,-4 0 0 15,4 0-4-15,0 3 0 0,3-3 0 0,-3 0 0 16,7 0 0-16,-4 0 0 0,4 0 0 0,3 0 0 16,1 0 36-16,3 0 6 0,-1 0 2 0,5 0 0 15,-1 0 25-15,11 0 6 0,0 0 1 0,0 0 0 0,0 0 8 16,0 0 3-16,0 0 0 0,0 0 0 0,0 0-37 16,11 0-7-16,-4 0-2 0,7 0 0 0,0 4-29 0,4-4 0 15,3 0 0-15,4 3 0 0,3-3 0 0,0 0 0 16,7 0 0-16,1 0 0 0,-1 0 0 0,0 0 11 0,0 0-11 15,1 0 10-15,-1 0-2 0,-3 0 0 16,3 0 0-16,-7 0 0 0,8 0-8 0,-5 3 0 16,5-3 0-16,-5 0 0 0,-2 0 0 0,-1 3 0 0,0-3 0 15,-3 0 0-15,-4 3 0 0,-4-3 8 16,1 0-8-16,-4 3 8 0,-3-3-8 0,-1 0 8 0,1 3-8 0,-4-3 8 16,0 0-28-1,-3 4-7-15,-4-4-1 0,0 0 0 0,0 0-28 0,0 0-7 16,0 0-1-16,0 0 0 0,0 0-76 0,0 0-16 0,0 0-4 0</inkml:trace>
  <inkml:trace contextRef="#ctx0" brushRef="#br0" timeOffset="23596">20380 14564 801 0,'7'0'34'0,"-3"-3"-34"15,3 3 42-15,0 0 2 0,0 0 0 0,0 0 0 16,0 0-26-16,0 0-5 0,3 0-1 0,-2 0 0 15,2 0-3-15,1 0-1 0,-1 0 0 0,1 0 0 16,-1 0 20-16,1 3 3 0,3-3 1 0,0 0 0 16,-3 0 0-16,3 3 0 0,-3-3 0 0,3 0 0 15,0 0-32-15,0 3 0 0,0-3 0 0,0 0 0 16,0 3 0-16,4-3 0 0,-4 0 0 0,0 4 0 16,4-4 22-16,-1 0-2 0,4 3 0 0,1-3 0 15,-1 0 4-15,4 3 0 0,-1-3 0 0,-3 0 0 16,4 0-4-16,0 0 0 0,-1 3 0 0,-2-3 0 15,-1 0-20-15,0 0 0 0,0 3 0 0,0-3 0 16,0 0 0-16,-3 0 0 0,0 0 0 0,3 0 0 16,-3 0 19-16,3 3-1 0,0-3 0 0,0 0 0 15,4 0 6-15,-4 0 2 0,4 0 0 0,6 0 0 16,-6 0-10-16,-4 3-1 0,0-3-1 0,4 0 0 16,0 4-4-16,-4-4-1 0,4 0 0 0,-4 0 0 0,3 0 16 0,1 0 3 15,0 0 1-15,0 0 0 0,-1 0-10 0,5 0-3 0,-1 0 0 16,3 0 0-16,-6 0 0 0,3 0 0 0,1 0 0 15,-5 0 0-15,1 0-16 0,0 0 10 0,-4 0-10 16,0 0 8-16,0 0-8 0,-3 0 8 0,-1-4-8 0,5 4 8 16,-5 0 13-16,1-3 3 0,0 3 0 0,-1 0 0 15,1 0-24-15,-4-3-8 0,0 3 0 0,0 0 0 16,0 0 8-16,-3 0 11 0,-1 0-3 0,-2 3 0 16,2-3 0-16,-3 0 0 0,0 3 0 0,0-3 0 15,0 4-8-15,-3-4 0 0,3 0 0 0,-4 0 0 16,1 0 0-16,3 0 8 0,-7 0-8 0,4 0 8 15,-4 0-8-15,0 0 0 0,3 3 0 0,-3-3 0 16,0 0 12-16,4 0 0 0,-1 0 0 0,-3 0 0 16,0 0-4-16,4 3 0 0,-4-3 0 0,3 0 0 15,-3 0-8-15,4 0 0 0,3 0 0 0,-7 0 0 16,3 0 0-16,-3 0 0 0,4 0 0 0,-4 0 0 16,7 0 0-16,-4 0 0 0,-3 0 0 0,0 0 0 15,0 0 0-15,4 3 0 0,-4-3 0 0,0 0 0 16,3 0 0-16,-3 0 0 0,0 0 0 0,0 0 0 15,0 0 0-15,7 0 0 0,-7 0 0 0,0 0 0 16,0 0 0-16,0 0 0 0,0 0 0 0,0 0 0 16,0 0 0-16,0 0 0 0,0 0 0 0,0 0 0 15,0 0 0-15,0 0 0 0,0 0 0 0,0 0 0 16,0 0 0-16,0 0 0 0,0 0 0 0,0 0 0 16,0 0 0-16,0 0 0 0,4 0 0 0,-4 0 0 0,0 0 0 15,0 0 0-15,0 0 0 0,0 0 0 0,0 0 0 0,0 0 0 0,0 0 0 16,0 0 0-16,0 0 0 0,0 0 0 15,0 0 0-15,0 0 0 0,0 0 0 0,0 0 0 0,0 0 0 0,0 0 0 16,0 0 0-16,0 0-11 0,0 0 3 0,0 0 0 16,0 0-7-16,0 0-1 0,0 0 0 0,0 0 0 31,0 0-28-31,0 0-7 0,0 0-1 0,0 0 0 0,0 0-10 0,0 0-2 16,0 0-1-16,0 0 0 15,4 0-101-15,-4 0-20 0</inkml:trace>
  <inkml:trace contextRef="#ctx0" brushRef="#br0" timeOffset="24964.62">22916 14649 1265 0,'0'0'36'0,"0"0"8"0,0 0-36 0,0 0-8 0,-3 0 0 0,3 0 0 15,0 0 53-15,0 0 9 0,0 0 2 0,0 0 0 16,0 0-18-16,0 0-3 0,0 0-1 0,0 0 0 16,0 0-8-16,0 0-2 0,3 0 0 0,8 0 0 15,3 0 8-15,0 0 0 0,7 3 1 0,1-3 0 16,2 0 3-16,1 0 0 0,7 3 0 0,-4-3 0 16,0 0-44-16,0 3 0 0,1-3-8 0,-1 0 8 15,-3 0 0-15,3 0 0 0,-4 0 12 0,1 0-4 16,-4 0 0-16,4 0 0 0,0 3 0 0,-4-3 0 15,-3 0 0-15,6 0 0 0,-6 0 0 0,-1-3 0 16,1 3 3-16,-4 0 0 0,-3 3 0 0,-1-3 0 16,-3 0-3-16,4 3 0 0,-4-3 0 0,-7 4 0 15,0-4-8-15,0 0 0 0,7 0 0 0,-7 0 0 16,0 0-51-16,7 3-2 0,-7-3-1 0,0 0 0 16,0 0-170-16,4 3-33 0</inkml:trace>
  <inkml:trace contextRef="#ctx0" brushRef="#br0" timeOffset="25852.43">26497 14523 694 0,'-17'0'14'0,"9"0"5"0,1 0-19 0,7 0 0 0,-7 0 0 0,7 0 0 16,-3 0 48-16,3 0 5 0,-7 0 2 0,7 0 0 15,-7 0 9-15,7 0 3 0,-4-3 0 0,4 3 0 16,0 0-1-16,0 0 0 0,0 0 0 0,-7 0 0 16,7 0-2-16,0 0 0 0,0 0 0 0,0 0 0 15,0 0-23-15,0 0-5 0,0 0 0 0,0 0-1 16,0 0-6-16,0 0-1 0,0 0 0 0,0 0 0 16,0 3-16-16,11-3-3 0,3 3-1 0,-4 1 0 15,8-4 0-15,0 3-8 0,-1 0 12 0,8 0-4 16,0-3-8-16,-1 3 12 0,5-3-12 0,2 0 12 15,-6 0-12-15,3 0 0 0,-3 0 0 0,0 0 0 16,-8 3 0-16,8-3 0 0,-4 0 0 0,-3 0 0 0,3 0 0 16,0 0 8-16,-3 0-8 0,-1 0 12 15,1 0 0-15,0 3 1 0,-4-3 0 0,0 0 0 0,-3 0 10 0,-1 0 1 0,1 0 1 0,-4 0 0 16,0 0-25-16,0 4 0 0,-4-4 8 0,-3 0-8 31,7 0-43-31,-7 0-10 0,4 3-3 0</inkml:trace>
  <inkml:trace contextRef="#ctx0" brushRef="#br0" timeOffset="26150.77">29129 14508 1436 0,'10'0'64'0,"-2"3"12"16,2-3-60-16,-3 3-16 0,0 0 0 0,4-3 0 15,6 0 48-15,-6 0 6 0,3 0 2 0,4 0 0 16,-8 0-56-16,4 0 0 0,4-3-8 0</inkml:trace>
  <inkml:trace contextRef="#ctx0" brushRef="#br0" timeOffset="27260.12">16633 15169 862 0,'39'0'24'0,"4"3"6"0,2-3-30 15,5 0 0-15,3 4 0 0,3-4 0 0,1 0 0 0,-1 3 0 0,1-3-11 0,6 0 11 31,8 0 44-31,-4 0 16 0,10 0 3 0,8 0 1 0,-11-3 51 0,4 3 10 0,6-4 3 0,4 4 0 16,-6-3-59-16,-5 0-11 0,4 3-2 0,4-3-1 16,-11 3-37-16,0-3-7 0,0 3-2 0,4 0 0 15,-8 0-9-15,-3 3 0 0,1-6 0 0,2 3 0 16,-6-3 38-16,-8 3 6 0,0 0 0 0,4-3 1 16,-3 6-21-16,-4-10-4 0,3 7 0 0,1-3-1 15,-8 3-28-15,-3 0-6 0,-4-3-1 0,4 3 0 16,-7 3 16-16,3-9 8 0,-3 6 0 0,3 0-8 15,-3 0 14-15,-4 0-4 0,1-3-1 0,-1 3 0 16,-7 0 12-16,0 3 3 0,-3-3 0 0,-7 0 0 16,6 6-9-16,-6-6-2 0,-7 0 0 0,6 0 0 15,-3 0 3-15,-3 0 0 0,-4 3 0 0,4-3 0 16,-4 0-7-16,3 0-1 0,-10 7 0 0,0-7 0 16,0 0-8-16,0 0 0 0,0 0 9 0,0 0-9 15,0 0 0-15,0 0 0 0,0 0 0 0,0 0 0 16,0 0 0-16,0 0-10 0,0 0 1 0,0 0 0 15,0 0-43-15,0 0-8 0,0 0-1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0:20:45.22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
  </inkml:definitions>
  <inkml:trace contextRef="#ctx0" brushRef="#br0">23142 5553 968 0,'0'0'20'0,"0"0"5"0,0 0-25 0,0 0 0 0,0 0 0 0,0 0 0 16,0 0 47-16,0 0 4 0,0 0 1 0,-7 0 0 15,7 0-16-15,-3-7-4 16,3 7 0-16,-7-3 0 0,7 3 10 0,0 0 2 0,-7-3 0 0,7 3 0 16,0 0-20-16,0 0-3 0,0 0-1 0,0 0 0 15,0 0 15-15,0 0 2 0,0 0 1 0,0 0 0 16,0 0-21-16,0-3-4 0,0 3-1 0,0 0 0 16,0 0-1-16,0 0-1 0,0 0 0 0,0 0 0 15,0 0-10-15,0 0 0 0,0 0 0 0,0 0 0 16,0 0-9-16,7-6 9 0,0 3-12 0,3-1 12 15,-3 1-13-15,4 3 4 0,7-3 1 0,-11 3 0 16,10-3 8-16,-6 3 0 0,3 0 0 0,4 0 0 16,-1-3 0-16,-6 0 0 0,3 3 0 0,3-3 0 15,1-1 0-15,0 4 0 16,-1-3 0-16,1 0 0 0,7 3 9 0,-1-3-9 0,1 0 12 0,0 3-12 16,3-3 13-16,-3-4-4 0,6 7-1 0,-2 0 0 15,2-6-8-15,-2 6 0 0,-5-3 0 0,12 3 0 16,-5 0 0-16,-2-3 0 0,13 3 0 0,-10-3 8 15,7 3-8-15,-1 0 12 0,5 0-12 0,-5 0 12 16,1 0-12-16,-3 0 0 0,2 0-10 0,-2 0 10 16,2 0 20-16,5 0 9 0,3 0 3 0,-4 0 0 15,0 0-32-15,4 0 8 0,0 3-8 0,-4-3 0 16,-3 0 0-16,0 0 0 0,0 0 0 0,0 0 0 16,-4 0 0-16,7 0 0 0,-3 0 0 0,0-3 0 15,0 3 0-15,-4 0 0 0,0 0 0 0,0 0 0 16,-3 0 0-16,-4 0 0 0,1 0 0 0,-1 0 0 0,0-3 0 15,0 3 11-15,1 0 0 0,2 0 0 0,-2-3-11 16,2 3 0-16,1 0 0 0,0 0 0 0,-1-4 0 0,-2 1 8 16,-1 3-8-16,0-3 8 0,-3 3-8 0,0-3 0 15,-4 3 9-15,0-3-9 0,0 3 8 0,0-3-8 0,-3 3 10 16,-1-3-10-16,-2 3 10 0,-1-4-10 0,0 4 10 16,-7 0-10-16,3-3 0 0,-6 3 0 0,-4 0 0 0,0 0 0 15,0 0 0-15,0 0-21 0,0 0 3 0,0 0 1 16,0 0-67-16,0 0-12 0,0 0-4 15,-4 3 0-15,-6-3-45 0,-1 4-10 16</inkml:trace>
  <inkml:trace contextRef="#ctx0" brushRef="#br1" timeOffset="11231.09">22475 4233 1409 0,'0'0'29'0,"0"0"7"0,0 0-28 0,0 0-8 0,0 0 0 0,0 0 0 16,0 0 30-16,0 0 5 0,0 0 1 0,0 0 0 15,0 0-36-15,0 6 0 0,0 0 0 0,4 3 0 16,-4 1 13-16,4 2 3 0,-4 4 0 0,3 0 0 16,-3 3 4-16,4-1 0 0,-1 4 1 0,1 0 0 15,-1 3-21-15,4 4 9 0,-3 2-9 0,-1 3 0 16,1 1 14-16,-1 6-4 0,4 3-1 0,-3 6 0 15,-1-6-9-15,1 3 12 0,3 3-12 0,-3 0 12 16,-1-3-12-16,1 6 0 0,-1-2 9 0,1 2-9 16,-4-3 0-16,7-3 0 0,-7-3 0 0,3 0-8 15,1-3 8-15,-1-7 9 0,-3 1-1 0,4-1-8 16,-4-3 8-16,0-2-8 0,0 2 0 0,0-9 0 16,0 3 29-16,0-3 3 0,0 0 0 0,0-3 0 15,0-4-32-15,0 1 0 0,-7-3 0 0,7-7 0 16,0 0-35-16,0-6-6 0,0 0-2 0</inkml:trace>
  <inkml:trace contextRef="#ctx0" brushRef="#br1" timeOffset="12779.85">22356 4248 770 0,'0'0'16'0,"7"-3"4"0,-4 3-20 0,4 0 0 0,0 0 0 0,-3 0 0 16,6 0 39-16,-3-3 3 0,0 3 1 0,4 0 0 15,0 0-6-15,-1 0-1 0,4 0 0 0,0 0 0 16,1 0 7-16,2-3 1 0,4 3 0 0,0-3 0 16,1 3-25-16,6-3-5 0,-3 3-1 0,6 0 0 15,-2-4 22-15,-1 4 4 0,4 0 1 0,-1-3 0 16,1 0-13-16,0 3-3 0,0-3 0 0,6 0 0 16,1 3-16-16,7-3-8 0,0 0 8 0,3 3-8 15,1 0 0-15,-4-4 0 0,-1 4 0 0,12 0 0 16,-4 0 0-16,7 0 8 0,0 0 2 0,10 0 0 0,-10 4-10 15,0-4-14-15,0 0 3 0,7 3 1 16,-3 0 18-16,-1 0 3 0,8 0 1 0,-1 0 0 0,1-3-12 16,-1 7 0-16,1-7 0 0,7 6 0 15,-15 0 0-15,4-3-17 0,-3 3 4 0,6 4 1 0,-6-4 12 16,-1 0 16-16,4-2-3 0,0 2-1 0,-3 0-12 16,-4-3 0-16,0 0 0 0,3 1 0 0,-6-1-8 15,3 0-5-15,3 0-1 0,4 0 0 0,-7-3 38 0,-3 0 8 16,-5 0 2-16,1 0 0 0,-3 3-34 0,-4-3 0 0,3 0 0 15,0 0 0-15,-13 0 0 0,-1 0 0 16,-3 0 0-16,-4 0 0 0,-3 0 0 0,-8-3 0 0,8 3 0 0,-7-3 0 16,-1 3 13-16,1 0-4 0,-1-3-1 0,-2 3 0 15,2-3-8-15,-6 3 0 0,3 0 0 0,-3-3 0 16,-4 3 0-16,0 0 8 0,-4 0-8 0,-3 0 8 16,0 0 0-16,0 0 0 0,0 0 0 0,0 0 0 15,0 0 4-15,0-4 0 0,0 4 0 0,0 0 0 16,0 0 16-16,0 0 3 0,0 0 1 0,0 0 0 15,0 0-32-15,0 4 0 0,7 2 0 0,-7-3 0 16,0 0-14-16,0 3-6 0,0-3 0 0,0 4-1 16,0 2 21-16,0-3 0 0,0 1 0 0,0 2 0 15,0 1 0-15,0 2-12 0,0 1 2 0,7 2 1 16,-7 1 9-16,0 6 0 0,4 0 0 0,3 3 0 16,-7 3-11-16,7 0 0 0,3 7 0 0,-2-4 0 15,-8 4 11-15,7 2 0 0,3-2 0 0,-3 6-8 16,4-4 8-16,-4 1 0 0,3-1 0 0,-2 1 0 15,-1 0 0-15,0-4 0 0,-4 4 0 0,1-4 0 16,3 1 11-16,-7-4-3 0,3 1 0 0,1-4 0 16,-4 0-8-16,3-3 0 0,-3 0 0 0,0-3 0 0,-3 0 0 15,3-3 0-15,-4 0 0 0,1-4 0 0,-1 1 0 16,1-3-11-16,-1-4 3 0,1 4 0 0,-1-7 8 0,1 3 0 0,3-3 0 0,-4-6 0 16,4 0 0-16,0 0 0 0,-3 7 0 0,3-7 0 15,-8 6 0-15,1-6 11 0,0 0-3 0,-3 0 0 16,-1 0 20-16,1 6 3 0,-1-3 1 0,-3 1 0 15,0-4-32-15,-4 3 0 0,1-3 0 0,-5 0 0 16,1 0 0-16,0 3 0 0,-4-3 0 0,4 3 0 16,-7 3 0-16,3-3 0 0,-3 4 0 0,-4-4 0 15,-3 3 0-15,-4 0 0 0,0 1 0 0,-3 2 0 16,3 0 12-16,0 1-3 0,-3-1-1 0,-4 1 0 16,4-1-8-16,-4 0 0 0,-3-2 0 0,-1 2 0 15,1 1 0-15,-4-4 0 0,7 3 0 0,-7-3 0 16,7 4 12-16,-3-4 0 0,0 0 0 0,-1-2 0 15,-3-1 9-15,-3 0 3 0,3 0 0 0,-4 0 0 16,1 0-4-16,3-3 0 0,0 0 0 0,-3 0 0 16,-1-3-20-16,-3 3 0 0,0-3 0 0,0 3 0 15,4-3 0-15,-4 3 0 0,7 0 0 0,-3-3 0 16,6 3 11-16,-3 0-3 0,4-7 0 0,-4 7 0 16,0-6-8-16,4 0 0 0,3 6 0 0,-4-6 0 15,1 6 0-15,3-4 8 0,-10 1-8 0,3 0 8 16,10 0-8-16,1 0 0 0,0 0 0 0,-1 0-11 15,1 0 11-15,-4-1 9 0,4 1-1 0,0 0-8 16,-1 0 8-16,8 0-8 0,-7 3 0 0,6-3 0 16,12 0 0-16,-8 3 0 0,7 0 0 0,4 0 0 15,-4-4 0-15,8 4 0 0,-8-3 0 0,0 0 0 0,8 0 0 16,-1 0 0-16,-7 3 0 0,8 0 0 0,6-3 0 16,-3 3 0-16,3 3 0 0,-3-3 0 0,4 0 0 0,3 0 0 15,0 0 0-15,3 0 0 0,-3 0 0 16,7 0 0-16,0 0 0 0,0 0 0 0,0 0 0 0,0 0 0 0,0 0 0 0,0 0 0 15,0 0 0-15,0 0 0 0,0 0 0 0,0 0 0 16,0 0 0-16,0 0 10 0,0 0-10 0,0 0 8 16,0 0-8-16,0 0 8 0,0 0-8 0,0 0 8 15,0 0 0-15,0 0 0 0,0 0 0 0,0 0 0 16,0 0-8-16,0 0 0 0,0 0 0 0,-7-3 0 16,3-7 28-16,4 1 3 0,4 0 1 15,-4-4 0-15,0 4-32 0,0-1 0 0,0 1 0 0,0-1 0 16,0 1 0-16,0 0 0 0,0-1 0 0,0 1 0 15,0-1 25-15,0 1-1 0,-4 0 0 0,1 2 0 16,-1 1-12-16,1 0-4 0,-1-1 0 0,1 1 0 16,-1 0-37-16,-3 3-8 0,7 3-2 0</inkml:trace>
  <inkml:trace contextRef="#ctx0" brushRef="#br1" timeOffset="18785.47">5415 1878 978 0,'0'0'28'0,"0"0"5"0,0 0-33 0,0 0 0 0,7 6 0 15,-3-3 0-15,-4 7 52 16,7-1 4-16,-7 4 1 0,3-1 0 0,4 7-5 0,0 0 0 0,0 3-1 0,1 0 0 16,-1 6-18-16,-4 3-3 0,4-6-1 0,-3 7 0 31,3-7-20-31,-4 3-9 0,-3-3 8 0,7-3-8 0,-7 6 0 0,0-6 0 0,0 6 0 0,0 7 0 15,0-4 31-15,0-6 1 0,0 3 0 0,0 13 0 16,0-13-32-16,0-2 0 0,-7-1 0 0,7-3 0 16,0-7-31-16,0 1-5 15,0 0-2-15</inkml:trace>
  <inkml:trace contextRef="#ctx0" brushRef="#br1" timeOffset="19728.08">5239 1862 961 0,'0'0'42'0,"0"0"10"0,0-6-42 16,0 0-10-16,7-1 0 0,0 1 0 0,-7 3 69 0,10-3 12 0,-3-1 3 0,-3 1 0 15,10 0-2-15,-3 3 0 0,3-4 0 0,3 1 0 16,1 3-29-16,10 0-5 0,-14 0-2 0,11-4 0 16,3 1-22-16,-3 0-4 0,0 3 0 0,-1 0-1 15,5-1-19-15,-1 1 0 0,-14 3 0 0,11-3 0 16,-8 3 0-16,1 6 0 0,0 1 0 0,-4-4 0 16,3 9 0-16,-6-2 0 0,7-1 0 15,-4 7 0-15,-4 0 0 0,-3-4 0 0,7 7 0 0,-10 0 0 16,-4-4 0-16,7 4 0 0,-3 0 0 0,-4 3 0 15,0 0 0-15,-4-9 0 0,0 5 0 0,-3-5 0 16,0 9 0-16,-3-6 0 0,3 5 0 0,-4-5 0 16,1 0 11-16,-1-1-2 0,0-5 0 0,-3 2 0 15,0-2-9-15,4-1 8 0,-1 4-8 0,-7-4 8 16,4-3-8-16,0 1 0 0,4-1 0 0,-5-3 0 16,5 7 0-16,-1-4 0 0,4-6 0 0,0 3-11 15,0-3-44-15,7 0-9 0,0 0-1 0</inkml:trace>
  <inkml:trace contextRef="#ctx0" brushRef="#br1" timeOffset="20416.08">6085 2151 1681 0,'0'0'74'0,"0"0"16"15,0 0-72-15,0 0-18 0,0 0 0 0,0 0 0 16,0 0 53-16,0 0 7 0,0 0 2 0,0 0 0 15,0 0-22-15,0 0-5 0,0 0-1 0,4 3 0 16,-1 3-34-16,5 0 0 0,-5 4 0 0,4-7 0 16,-3 9 0-16,3-2 0 0,-4 2 0 0,4 1 0 15,0 2 0-15,-3-2 0 0,-1 6 0 0,1-10 0 16,-4 10 0-16,7 0 0 0,-7-3 0 0,0-1 0 16,0 4 13-16,-7-6-4 0,7 2-1 0,-4-2 0 15,1-1-8-15,-1 1 10 0,1-1-10 0,-4-5 10 16,3 5 5-16,1-9 1 0,-8 1 0 0,4-4 0 15,4 3-16-15,3-3 0 0,-11 0 0 0,11 0 0 16,0 0 15-16,-7-7 0 0,3 4 0 0,1-9 0 16,3 5 4-16,0-2 1 0,0-4 0 0,0 7 0 15,0-9-10-15,3 2-2 0,1 0 0 0,-1 4 0 16,4-3-8-16,1-1-11 0,-1 4 3 0,0-4 0 0,0 10 8 16,0-7 0-16,3 4 0 0,-3 3 0 0,4 0 0 15,-4-3 0-15,4 3 0 0,-1-1-8 16,1 1-18-16,3 0-3 0,0 0-1 0,0 0 0 0,0 3 14 0,-3 0 4 0,3 3 0 0,-4-3 0 15,1-3-7-15,0 0-1 0,3 3 0 0,-4-10 0 16,4 7 20-16,-3 0 0 0,3 0 0 0,-3 3 0 16,-1-3 0-16,1 3 0 0,0-3 0 15,-1 3 0-15,-3 0 0 0,0-7 0 0,0 7 0 0,0 0 0 16,0 0 0-16,-3 0 0 0,3 0 0 0,0 3 0 16,0 1 12-16,-3-1 5 0,3 0 2 0,-4 0 0 15,4 0 21-15,-7 3 4 0,4 4 0 0,3-10 1 16,-4 9-29-16,-3-2-7 0,4-1-1 0,-4 3 0 15,3 1-8-15,1-1 0 0,-4 4 0 0,3-1 0 16,-3 1 0-16,0-1-11 0,0 1 3 0,0-1 0 16,0-2-19-16,0 2-3 0,0-9-1 0,0 4 0 15,-3-1-94-15,3 0-19 0</inkml:trace>
  <inkml:trace contextRef="#ctx0" brushRef="#br1" timeOffset="20620.41">6459 2016 2010 0,'-7'-19'42'0,"4"10"9"15,3 2-41-15,-4 1-10 0,1-7 0 0,3 4 0 16,-4 6 39-16,4 3 5 0,0 0 2 0,0 0 0 16,0-6-26-16,0 6-4 0,0 0-2 0,0 0 0 0,0 0-14 15,0 0 0-15,0 0 0 0,0 0-10 0,0 0-10 0,0 0-1 0,0 0-1 0,4 0 0 31,-1 0-69-31,4 0-13 0,4 3-4 0</inkml:trace>
  <inkml:trace contextRef="#ctx0" brushRef="#br1" timeOffset="21464.08">6780 2110 1653 0,'0'0'47'0,"0"0"10"0,0 0-45 0,0 0-12 16,0 0 0-16,0 0 0 0,0 0 63 0,0 0 10 15,0 0 3-15,0 0 0 0,4 0-27 0,-4 0-5 16,3 0 0-16,5 0-1 15,-5 3-24-15,1 6-5 0,-1-2-1 0,4 2 0 16,0 0-5-16,0 4 0 0,4 0-8 0,-4-7 12 16,3 6-12-16,-6-5 8 0,0 2-8 0,-1 4 0 15,1-7 0-15,-1-3 8 0,1 6-8 0,-4-9 0 16,0 7 8-16,0-7-8 0,0 0 11 0,0 0-11 16,0 0 0-16,0 0 0 0,0 0 0 0,0 0 0 15,0 0 14-15,0 0-4 0,0 0-1 0,7-4 0 0,3 1-27 16,-3-6-6-16,4 3 0 0,-4-7-1 15,4 1 25-15,-1 2 0 0,4-2 0 0,-3-4 0 16,-1 3 38-16,1 4 10 0,0 0 1 0,-4-4 1 0,0 4-26 16,0 2-4-16,-4 4-2 0,-3 3 0 0,0 0-18 0,0 0 8 15,11 7-8-15,-4-1 0 0,-4 0 0 16,1 7-11-16,0-4 0 0,-1 0 0 0,1 1-1 0,-1-4 0 16,1 7 0-16,-1-10 0 0,1 3-22 0,-4-6-5 15,3 6-1-15,4 1 0 0,-7-7 21 0,0 0 4 0,4 6 1 0,-4-6 0 16,3 0-21-16,4 3-4 0,0-3-1 15,0 0 0-15,4-3 28 0,-4 0 12 0,4 0-12 0,-1-1 12 16,4-2-9-16,-3 3 9 0,0-3 0 0,3 3 0 16,-4 0-10-16,4-7 10 0,0 4-8 0,-3 3 8 15,3-4 0-15,0 7 0 0,0 7 0 0,1-4 0 16,-1 0-15-16,0 0 3 0,0 7 0 0,-4-7 0 16,5 3-30-16,-5 0-6 0,1 0 0 0,-1-2-1 15,1-1 21-15,-1-3 4 0,1 3 0 0,0-3 1 16,-1-3-7-16,1 3-2 0,3-7 0 0,0 1 0 15,4-6 15-15,-1 2 2 0,1-2 1 0,3-1 0 16,0 1 26-16,0-4 4 0,4 0 2 0,-4 1 0 16,0-1 66-16,-3 3 12 0,-4 1 4 0,-3-1 0 15,-1-2 16-15,4 2 3 0,-6 1 1 0,-5 2 0 16,1-6-36-16,-1 1-6 0,-3 2-2 0,0 4 0 16,-3-7-9-16,-1 7-3 0,-3 2 0 0,-4 1 0 0,4 3-35 15,-3 0-7-15,-4 3-2 0,0 0 0 0,-1 0-20 16,-2 3 0-16,-1 0 0 0,1 0 0 15,2 4 0-15,-2 2 0 0,6 0 0 0,-3 7 0 0,4-3-12 16,2-4 0-16,1 4 0 0,0 5 0 0,7-2-4 16,-3 0-2-16,6 3 0 0,-3-4 0 15,4 7-27-15,-1-9-6 0,1 6-1 0,-1-10 0 0,5 7 32 0,-5-7 7 16,4 0 1-16,0-2 0 16,0-1-66-16,4 0-13 0,3 4-2 0,-4-10-1 0,8 6-101 15,0-3-20-15</inkml:trace>
  <inkml:trace contextRef="#ctx0" brushRef="#br1" timeOffset="21940.04">5390 2768 990 0,'-14'13'21'0,"7"-13"5"0,4 0 1 0,-1 6 1 0,1 0-28 0,-1 1 0 0,1-4 0 0,3-3 0 16,3 9 57-16,4-6 6 16,7 4 1-16,-3-1 0 0,7 3 24 0,3-2 6 0,14-7 1 0,-3 3 0 15,3 0-8-15,4 0-2 0,7 3 0 0,7-6 0 16,10 0-33-16,8 0-6 0,6 0-2 0,4-6 0 16,-10 0-35-16,10 3-9 0,0-4 0 0,7-2 0 15,1-1-19-15,2 4-5 16,1-6-2-16,0 2 0 0,7 1 48 0,-1-4 10 0,1 7 1 0,0-10 1 15,-4 10 18-15,-3-3 3 0,-4 2 1 0,0 1 0 16,-10 3-45-16,3 0-11 0,4 3 0 0,-11-6 0 0,-11 2 0 16,-6 1 0-16,-4 0 0 0,-4 0 0 15,-7 0-75-15,-3 0-17 0,0 3-3 0</inkml:trace>
  <inkml:trace contextRef="#ctx0" brushRef="#br2" timeOffset="27532.12">5052 1489 1459 0,'0'0'41'0,"0"0"10"15,0 0-41-15,0 0-10 0,0 0 0 0,0 0 0 16,0 0 37-16,0 0 6 0,0 0 1 0,0 0 0 16,0 0-36-16,0 0-8 0,3 3 0 0,4 3 0 15,-3 7 0-15,-4-1 0 0,7 7 0 0,-4-3 0 16,-3 12-24-16,8-3-6 0,-1 7-2 0,3 5 0 15,-3-2 20-15,4 5 3 0,-4 4 1 0,3 3 0 16,-2 4 8-16,2-1 0 0,4 3 0 0,-3 4 0 16,-1-7 0-16,-3-3 11 0,4 0-3 0,-7 6 0 15,3-3-8-15,0 0 0 0,-4 7 0 0,-3-1 0 16,4-9 0-16,3-6 0 0,-7 0 0 0,0 0 0 0,3-1 0 0,-3 1 0 16,4 3 0-16,-4-6 0 15,3 6 10-15,-3-10 0 0,0 0 0 0,4-5 0 0,-4-1 8 16,7-6 2-16,-7-3 0 0,0-4 0 0,3-2-20 15,-3-4 0-15,7 1 8 0,-7-7-8 16,0-3 16-16,0 6 0 0,4-6 0 0,-4 0 0 0,0 0-16 0,4-6 0 0,-4 3 0 0</inkml:trace>
  <inkml:trace contextRef="#ctx0" brushRef="#br2" timeOffset="28557.84">4921 1614 896 0,'0'0'38'15,"0"0"-30"1,0 0 40-16,0 0 9 0,0-3 2 0,7 0 0 16,4 0-38-16,-1 0-7 0,5 0-2 0,2 0 0 15,8-1-3-15,7 4-1 0,-4-3 0 0,7 3 0 16,-3-3 13-16,3 0 3 0,0-3 0 0,8-1 0 16,10-2-24-16,-4 3 0 0,18-4 0 0,4 4 0 15,3-10 0-15,-4 4 0 0,1 3 0 0,10-4 0 0,0-6 30 16,4 7 2-16,-4-4 0 0,11 0 0 15,-11 1-52-15,11-1-9 0,-4 0-3 0,7 4 0 0,0-4 10 0,1-3 2 0,2 7 0 0,5-4 0 16,-12 7 20-16,1-7 0 0,7 3-9 16,10 1 9-16,-10 2-12 0,-7-5 2 0,-1 2 0 15,1 1 0 1,-11 2-27-16,-7-5-6 0,-7 5-1 0,4 1 0 0,-4-1 20 0,-7 4 3 0,3 3 1 16,-3-6 0-16,-10 5 20 0,-8 1 0 0,-3 0 0 15,-4 0 0-15,-3 0 0 0,-4 0 13 0,4 0-1 16,-4 3-1-16,-3-4 1 0,-4 8 1 0,0-4 0 15,-3 0 0-15,-1 0 22 0,-6 0 4 0,3 0 1 16,-7 3 0-16,0-3 19 0,0 3 4 0,-3-3 1 0,-1 3 0 16,1-3-32-16,-4 6-7 0,3-3-1 0,-3 1 0 15,0-1-24-15,-3 3 0 0,3-6 0 0,0 9 0 16,-4-2 8-16,1 2-8 0,-1 4 8 16,1 2-8-16,-1-5 0 0,1 2 0 0,-4 1 0 0,7 6 0 15,-7-7 0-15,0 7 0 0,3 0-14 0,-3 3 5 16,7 3 9-16,-7 9 0 0,3-2 0 0,4 5 0 15,-7 4 0-15,0 3 0 0,0 0 0 0,4 3 0 16,3-3 0-16,0 0 0 0,-4-1 0 0,4 1 0 16,-3 0 0-16,3 0 0 0,0 0 0 0,0-6 0 15,3-1 0-15,-3 4 0 0,4 0 0 0,-4 0 0 16,0-7 0-16,0 1 0 0,0 2 0 0,0 1 0 0,0-4 0 16,0 1 0-16,3 2 0 0,-6-5 0 0,3 2 0 15,-4-2 0-15,1-7 0 0,-4 3 0 16,0-6 0-16,-1-3 0 0,-2-4 0 0,-1 1 0 0,-3 3 0 0,0-3 0 0,0-1 8 15,0-2-8-15,-4-1 11 0,4 1-3 0,0-4 0 0,0 4 0 32,-7-4-8-32,3 1 0 0,-7 2 0 0,1 4 0 0,-8-7 0 15,0 7 0-15,-3-4 0 0,0 4 0 0,-4-6 34 0,0-4 5 0,4 3 1 0,-4-2 0 16,0-1-23-16,-3 3-4 0,3-6-1 16,-7 4 0-16,-3-1-4 0,-8 3-8 0,-3-2 11 0,4-1-11 15,-1 3 0-15,5-6 0 0,2 4 0 0,-3-1 0 16,-3 0 0-16,-4 0 0 0,-4 1 0 0,1-1 0 15,-1 7 0-15,1-13 10 0,-4 6-10 16,3 0 12-16,4-3-12 0,0 3 0 16,4 1 0-16,-4-4 0 0,-7 3 8 0,3 4-8 0,-3-10 8 0,4 6-8 15,6 0 9-15,8 0-9 0,0 4 10 0,-1-4-10 16,-3 0 9-16,0 1-9 0,-3-4 8 0,0-3-8 16,6 3 17-16,1 0-1 0,3 0-1 0,4 0 0 15,6-3 14-15,1 3 3 0,0-6 1 0,3 3 0 16,0 0-23-16,-3-3-10 0,3 3 8 0,0 0-8 15,8 0 28-15,-8 0 1 0,7-3 0 0,4 3 0 16,0 0-14-16,3-3-3 0,4 3-1 0,0-3 0 16,7 3-11-16,-4 0 0 0,4 0 0 0,0 0 0 15,7 0 0-15,0 0-12 0,0 0 2 0,0 0 1 16,0 0-63-16,0 0-12 0,0 0-2 0</inkml:trace>
  <inkml:trace contextRef="#ctx0" brushRef="#br2" timeOffset="29637.88">5962 3129 756 0,'-14'-3'32'15,"0"0"-32"1,3 3 41-16,-10 0 3 0,7-4 0 0,-4 4 0 16,1-3-10-16,-1 0-2 0,-3 3 0 0,3-3 0 15,0 0 26-15,1 0 5 0,-1 3 1 0,1 0 0 16,-5-7 0-16,8 4 0 0,-10 0 0 0,2 0 0 15,-6 3-10-15,-4-3-2 0,1 3 0 0,-1 0 0 0,4 0-22 0,-8 0-5 0,5 0-1 0,-1 0 0 32,0 3-3-32,4 0-1 0,0-3 0 0,0 3 0 0,-8 7-20 0,1-10 0 0,-4 3 0 15,-3 6 0-15,0-2 11 0,-1-1-3 16,-3 0 0-16,0 13 0 0,8-13-8 0,-12 10 0 0,8-4 0 16,-4 4 0-16,0 3 0 0,-3-3 0 0,-4 2 10 0,0 4-10 15,7 0 0 1,0-3 0-16,4 3 0 0,-4 3 0 0,0-3 0 0,-7 0 0 0,-3 0 0 0,-1 3 0 15,8-3 0-15,0-3 0 0,6 0 0 0,-6 3 0 16,3-7 0-16,0 4 0 0,-7 0 0 0,4 6 0 16,3-9 0-16,7 6 0 0,-7 0 0 0,4-4 0 15,7 7 0-15,-1-3 0 0,8-6 0 0,-7 6-9 16,3-3 9-16,0-3 0 0,-3 2 10 0,7-2-10 16,-7 0 0-16,3-1 0 0,0-2 0 0,4 3 0 15,-4-4 0-15,8 1 0 0,9-4 0 0,-9-3 0 16,3 4 8-16,10-4-8 0,-3 0 0 0,3 1 0 15,4-1 0-15,0-3 0 0,-3-3 0 0,3 3 0 16,7-3-34-16,0 0 0 0,0 0 0 0,-4-3 0 16,4 3-46-16,0 0-10 0,0 0-2 0,0-6 0 15,0-4 13-15,0-2 3 0,0-1 0 0,4 1 0 16,-4-1 24-16,7-3 6 0,3 4 1 0,-10-4 0 16,7-3 31-16,0 1 14 0,4-1-12 0,-11 0 12 15,10-3 0-15,-10 0 0 0,4 0 0 0,7 0 0 16,-11 3 0-16,10 1 0 0,-10 2 0 0,4 0 8 15,3 4-8-15,-7-1 10 0,0 1-10 0,0-1 10 16,0 4 26-16,3 2 4 0,-3-2 2 0,0 3 0 16,-3-1 17-16,3 7 3 0,0 0 1 0,0-3 0 15,0 3-28-15,0-6-6 0,0 6-1 0,0 0 0 16,0 0-16-16,-7 0-3 0,7 0-1 0,-4 3 0 0,-3 0-18 16,4 4-4-16,-4 2-1 0,-1-3 0 0,1 7 5 15,4-1 1-15,3 4 0 0,-11 0 0 0,4 2-3 0,4 4 0 16,-1 0 0-16,-3 3 0 0,4 1 12 15,-4 2 0-15,-4 0 0 0,7 0 0 0,-3-3 8 0,0 7 3 16,0-10 1-16,4 0 0 0,-4-1 6 0,3-2 2 0,-6-3 0 16,10 0 0-16,-4-1 9 0,4 1 3 0,0 0 0 15,0-1 0-15,4-2-32 0,-1-1 0 0,4-2 0 0,-3-1 0 16,3 1 16-16,3-4-4 0,4-3 0 16,-3 0 0-16,0-3 5 0,6-6 1 0,1 0 0 0,0-1 0 15,10 1 13-15,-4-3 2 0,-2-1 1 0,13 4 0 16,-7-3-34-16,7 6 0 0,1-1 0 0,-1 1 0 15,-3 0 0-15,-1 0 0 0,5-3 0 0,-8-1 0 16,7 1-104-16,0-3-17 0,8 2-4 0</inkml:trace>
  <inkml:trace contextRef="#ctx0" brushRef="#br2" timeOffset="30530.74">6399 3242 754 0,'-10'0'21'0,"3"-3"5"16,-4 3-26-16,1 0 0 0,-1 3 0 0,0 0 0 16,1-3 48-16,-1 6 4 0,1-6 0 0,-4 0 1 15,-1 6-1-15,1 1 0 0,0 2 0 0,0 4 0 16,0 2-16-16,3-2-3 0,-3 3-1 0,0 2 0 16,0 1 10-16,0 0 2 0,0 6 0 0,-7-3 0 15,0 6-36-15,-4-3-8 0,0 0 0 0,-7 4 0 16,4-1 0-16,-4 3 0 0,-3 4 0 0,3 5 0 15,1-5 0-15,2 3 0 0,5-1 0 0,-5 1 0 16,8-4 18-16,0-2 2 0,0-1 0 0,3-3 0 16,4-6-20-16,0 6-16 0,7-6 4 0,-7 3 0 15,-4-3 12-15,8 3 0 0,-1 4 0 0,-3-4 0 0,3 0-19 0,1-3-1 16,-4 0 0-16,0-3 0 16,7-4-19-16,-4 1-4 0,0-4-1 0,4-5 0 15,0-1 36-15,7 0 8 0,0-6 0 0,0 0 0 0,0 0 33 0,0 0 9 0,-10-3 2 16,10 3 0-16,-7-3-18 0,3-3-3 0,1-4-1 0,-4 1 0 15,3-1-10-15,4-5-1 0,-3-4-1 16,3 0 0-16,0 0 18 0,0-6 3 0,0 3 1 0,0 0 0 16,3 0-32-16,-3 4 0 0,0-1 0 0,0 0 0 15,0 3 16-15,4 4-4 0,-1-4 0 0,1 4 0 16,-1 2 7-16,1 1 1 0,3-4 0 0,-7 7 0 16,0 0-20-16,0 6 0 0,0 0 0 0,0-10 0 15,0 10 29-15,0 0 3 0,0 0 0 0,0 0 0 16,3-6-32-16,-3 6 0 0,0 0 0 0,0 0 0 15,0 0 0-15,0 0 0 0,0 9 0 0,-3-2 0 16,3 5-20-16,0 1-9 0,-11-1-3 0,8 1 0 16,-1-1 32-16,4 4 0 0,-7 0 0 0,4-1 0 15,-1 7 0-15,0 0 0 0,-3 0 0 0,0 0 0 16,7 3 0-16,-3-3 0 0,-4 3 0 0,0-3 0 16,7 0 0-16,-4 0 0 0,4-3 0 0,-7 3 0 15,7-6-12-15,-3-1 3 0,3-2 1 0,3-1 0 16,-3-2-5-16,7-1-1 0,-3-3 0 0,3 1 0 15,3-4 14-15,4 0 0 0,-3 0-10 0,3-3 10 16,0 6-10-16,4-6 10 0,0 4-13 0,-1-1 5 16,1-3 8-16,-1 3 0 0,-2 0 0 0</inkml:trace>
  <inkml:trace contextRef="#ctx0" brushRef="#br2" timeOffset="32216.3">1242 4938 1022 0,'0'0'28'0,"0"0"8"0,0 0-28 15,0 0-8-15,0 0 0 0,0 0 0 0,0 0 40 0,0 0 6 0,0 0 2 0,0 0 0 16,0 0-25-16,-7 3-5 0,3 0-1 0,-6 0 0 15,3 1 12-15,3-4 3 0,-7 3 0 0,8-3 0 16,-8 0 0-16,1 0 0 0,-1 0 0 0,1 0 0 16,6-3 15-16,-7-1 3 0,1 1 1 0,-1 0 0 15,1 0-31-15,6 0-5 16,-6 0-2-16,-1-3 0 0,8-1 25 0,3 4 5 0,-8-3 1 0,5 3 0 16,3-4-16-16,0 1-4 0,0 0 0 0,0 0 0 15,0 2-24-15,3-2 0 0,5 0 0 0,-5 3 0 16,4-3-18-16,-3 2 4 0,6 1 1 0,1 3 0 15,-1-3 5-15,1 3 8 0,3 0-13 0,-3 3 5 16,6 0 8-16,1 1-8 0,-4 2 8 0,0-3-8 16,4 6 8-16,-8-2 0 0,4 2 0 0,-3 0 0 15,0 1-8-15,-8 2 0 0,8-2 0 0,-8 5 0 16,4 1-26-16,-3 0-5 0,3 6-1 0,-4-3 0 0,-3 3 29 0,0-1 11 16,0-2-8-16,-3 0 8 15,-4 3 15-15,3 0 8 0,-3 0 1 0,4-3 1 16,-8 3-25-16,8-10 0 0,-15 10 0 0,7-9 0 15,4 2 0-15,-14 1 0 0,4 3 0 0,2-7 0 16,-6-2 0-16,4 2 0 0,-1-5 0 0,0-4 0 16,1 3 56-16,3 0 7 0,0-6 1 0,3 0 0 15,0 0-52-15,8 0-12 0,-8 0 0 0,4-6 0 16,4 3 54-16,-4 0 8 0,7-3 2 0,0-4 0 16,0 1 0-16,0-4 0 0,0 4 0 0,7-4 0 0,-7 1-52 15,3 2-12-15,4 1 0 0,-3 3 0 16,3-1 0-16,-4 4 0 0,-3 3 0 0,4-6 0 0,3 3 0 0,-4 0-18 0,5 3 4 0,2 0 1 15,-6 0 36-15,6 3 7 0,1 0 2 0,3 3 0 16,-4-3-40-16,1 4-8 0,3-4-2 0,7 6 0 16,-7-3 18-16,1 4 0 0,2-1 0 0,-6 1 0 15,3-1-17-15,-4-3 3 0,1 7 1 0,0-7 0 16,-4 0 4-16,0 1 1 0,3-1 0 0,1 3 0 16,-8-9-13-16,8 7-3 0,-7-1 0 0,6-3 0 15,-3 3-149-15,4 1-31 0,-4-4-5 0,3 0-2 16</inkml:trace>
  <inkml:trace contextRef="#ctx0" brushRef="#br2" timeOffset="32506.66">1757 5167 1200 0,'0'0'51'15,"0"0"-41"1,0 0 97-16,0 0 19 0,0 0 4 0,0 0 1 16,0 0-55-16,0 0-12 0,0 0-1 0,0 0-1 15,0 0-42-15,0 0-8 0,0 0-1 0,3-3-1 16,4 0-18-16,-3 3-4 0,7 0-1 0,-1-3 0 0,-6 3 5 0,6 0 8 0,1 0-13 0,-1 0 5 31,1-4-142-31,3 4-28 0</inkml:trace>
  <inkml:trace contextRef="#ctx0" brushRef="#br2" timeOffset="33048.25">2120 4988 1288 0,'0'0'54'16,"0"0"-43"-1,0 0 45-15,7 3 10 0,-7-3 2 0,4 3 0 16,3 1-32-16,-4 2-7 0,1 0-1 0,3 4 0 15,-7-1-28-15,3 7 0 0,5-4 0 0,-8 4 0 16,3 3 0-16,4-4 0 0,-7-2 0 0,4 6 0 16,-4-4 11-16,3-2-11 0,-3 3 12 0,0-4-12 15,0 1 11-15,0-4-11 0,0-3 10 0,0 1-10 16,0-7 15-16,0 0-3 0,0 0-1 0,0 0 0 16,0 0 11-16,-7 6 2 0,7-6 1 0,0 0 0 15,-7-3-5-15,4 0 0 0,-5 0-1 0,5-7 0 16,3 1-19-16,-7-4 8 0,3-3-8 0,4 1 0 0,0-1 16 0,0-3-3 15,0 4-1-15,0-1 0 16,0-3 16-16,0 0 2 0,4 4 1 0,3-4 0 0,-7 3-7 0,3 4 0 16,5-4-1-16,-5 3 0 0,4 4-9 0,-3 3-2 0,-1-1 0 0,4 1 0 15,-3 0-1-15,3 3-1 0,3 0 0 0,-6 0 0 16,6-1-10-16,-6 4 0 0,-4 0 9 0,7 0-9 31,4 4 0-31,-8 2 0 0,8 0 0 0,-1 0 0 0,1 4-10 0,-8-1 0 0,8 1 0 0,0-1 0 16,-1 0 10-16,1 4-8 0,-1-1 8 0,-3-2-8 15,4 2 8-15,-4 1 0 0,-3-1 0 0,3 1 0 16,-4 0 0-16,1 2 0 0,3 1 8 0,-4 3-8 16,-3-4 0-16,0 4-15 0,7-3 3 0,-7 3 0 15,0-4-31-15,0 1-5 0,-7-3-2 0</inkml:trace>
  <inkml:trace contextRef="#ctx0" brushRef="#br2" timeOffset="33360">2656 5148 1409 0,'0'0'29'0,"0"0"7"0,0 0-28 16,0 0-8-16,0 0 0 0,0 0 0 0,0 0 62 0,0 0 11 0,0 0 3 0,0 0 0 16,0 0-17-1,0 0-3-15,0 0-1 0,0 0 0 0,0 0-19 0,0 0-3 0,0 0-1 0,0 0 0 16,0 0-18-16,0 0-4 0,7 0-1 0,-3 0 0 16,3-3-9-16,0 0 0 0,4 0 0 0,-1 0 0 15,1-4-12-15,-1 1 1 0,1 3 1 0,0-3 0 16,-1 2-34-16,4-2-6 0,-3 3-2 0</inkml:trace>
  <inkml:trace contextRef="#ctx0" brushRef="#br2" timeOffset="33600.03">2935 4941 1455 0,'0'0'61'16,"0"0"-49"-1,0 0 112-15,0 0 21 0,0 0 5 0,0 0 1 16,0 0-87-16,0 0-18 0,0 0-3 0,0 0-1 16,0 6-30-16,-3-2-12 0,3 2 11 0,0 3-11 15,0 1 0-15,0 5 0 0,0-2 0 0,3 3 0 16,-3 2 0-16,7 4-13 0,-7 0 4 0,0 0 1 16,4 3 8-16,-4-3 0 0,7 3 0 0,-7 0 0 15,3-3 0-15,1 3 0 0,-4-3 0 0,0-3 0 16,7 0-97-16,-7 0-18 0,-7-3-3 0</inkml:trace>
  <inkml:trace contextRef="#ctx0" brushRef="#br2" timeOffset="39981.85">653 4819 1026 0,'0'0'28'0,"0"0"8"0,0 0-28 0,0 0-8 0,0 0 0 0,0 0 0 16,0 0 46-16,0 0 8 0,0 0 2 0,0 0 0 15,7 6-7-15,-4 0-1 0,4 1 0 0,-3-1 0 16,-1 3-19-16,4-2-4 0,4 2-1 0,-8 0 0 15,8 4 7-15,-7 3 1 0,6 3 0 0,-3 6 0 16,4 0-32-16,-1 9 0 0,-3 4 0 0,1 3 0 16,2-4 0-16,1 4 0 0,-8 0 0 0,8-4 0 15,-8-2 0-15,4-1 0 0,4-2 0 0,-7 2 0 16,-1 1 0-16,4-1 0 0,-7 4 0 0,11-1 0 16,-11-5 0-16,0-1 0 0,3-6 0 0,4 3 0 15,-7-9 0-15,0 0 0 0,0 0 0 0,4-7 0 16,-4-5-108-16,7-1-28 0</inkml:trace>
  <inkml:trace contextRef="#ctx0" brushRef="#br2" timeOffset="41303.03">639 4825 1190 0,'-4'-3'33'0,"4"-3"9"0,-7 3-34 0,7-1-8 0,0 4 0 0,-4-3 0 16,-3 0 65-16,7 3 11 0,0 0 3 0,-3-3 0 15,3 3-24-15,-7-6-5 0,7 6-1 0,0 0 0 16,0 0-24-16,0 0-5 0,0 0 0 0,0 0-1 16,0 0-11-16,0 0-8 0,0 0 9 0,0 0-9 0,0 0 0 0,0 0 0 15,0 0 0-15,7-3-10 0,3 3 10 0,1-3 0 16,-4 3 10-16,14 0-10 15,-7-4 0-15,4 4 0 0,7 0 0 0,-1-3 0 16,8 0 0-16,-7 0 0 0,0 0 0 0,-4 0 0 16,7 0 0-16,4-4 0 0,3 4 0 0,11 0-10 15,-11 0 10-15,4-3-13 0,14 3 5 0,-14-1 8 16,3-2-12-16,4 3 12 0,-7-3-10 0,6 3 10 16,5-4 0-16,3 1 8 0,7 0 1 0,0-4 0 15,-4 4-9-15,1-3 0 0,-8-4 0 0,7 7-11 16,1-4 11-16,3 1 0 0,3 0 0 0,11 2 0 0,-14 1 0 15,0 0 0-15,-10 0 0 0,17-4 0 16,-11 4 0-16,1-4-10 0,3 4 10 0,-4-3-10 0,-7 3 10 0,-3 2 0 16,4-2 0-16,6 3 0 0,-10-3 0 15,0 3 0-15,3-1 0 0,1 1 0 0,-8-3 0 16,-3 6 0-16,3-3 10 0,-7 0-10 0,-3-7 0 0,3 10 0 0,-6-6 0 0,2 0 0 16,-6 3 0-16,7-4 0 15,-7 4 0-15,-1 0 0 0,1 3 16 16,-4-6-4-16,0 3 0 0,4 0 0 0,-14 3-12 0,3 0 0 0,-4-4 0 0,1 4 0 15,-11 0 23-15,7 0 5 0,-4-3 0 16,-3 6 1-16,0-3-17 0,0 0-3 0,0 0-1 0,0 0 0 16,0 0-8-16,4 0 8 0,-1 0-8 0,-3 0 8 15,0 0-8-15,0 0 0 0,0 0 0 0,0 0-11 16,0 4 3-16,0-4 0 0,0 3 0 0,0 0 0 16,0 3-12-16,0-3-1 0,8 4-1 0,-8-1 0 15,3 3 10-15,4 1 1 0,-7-1 1 16,4 4 0-16,3 2 10 0,-7 1 0 0,0 0 0 15,3 2 0-15,1 1 0 0,3 0 0 0,-7 3 0 0,3 0 0 16,4 3-8-16,-7 0 0 0,4 3 0 0,3 1 0 16,-7-4 8-16,0 3 0 0,0-3 0 0,0 3 0 15,7-3 0-15,-7 7 0 0,0-4 0 0,0 3 0 16,4 1 0-16,-1-4 0 0,-3 3 0 0,4-3 0 16,-4 1 0-16,0-1 0 0,0-6 0 0,0 3-8 15,0-6 8-15,7-4 0 0,-7 4 0 0,0-6 0 16,0-1 0-16,0 1 0 0,0-1 0 0,0-2 0 15,0-1 0-15,0-3 16 0,0 4-4 0,-7-1-1 16,7-3-2-16,0-2 0 0,-4 2 0 0,4-3 0 0,0-3-9 16,-3 6 0-16,-4-3-12 0,3 1 12 15,-3 2-11-15,3-3 11 0,-3 0-8 0,4 3 8 16,-8-3 0-16,8 1 11 0,-4-1-1 0,-4 0 0 0,0-3 10 16,-3 3 1-16,4 0 1 0,-4 0 0 0,0 0-22 15,-8 1 0-15,1-1 0 0,0-3 0 0,3 3 0 0,-3 0 0 16,-3 0 0-16,-1 3 0 0,4-3 0 0,0 4 0 15,-4-4 0-15,0 3 0 0,4-3-8 0,-4 4-7 16,1-1-1-16,-5 0 0 0,1-3 25 0,-7 4 5 0,0-4 1 0,-1 0 0 16,1-3-5-16,3 3-1 0,-3 0 0 15,0-3 0-15,3 3-26 0,-3-3-6 0,6 0-1 0,-6 0 0 16,-7 0 42-16,3 3 8 0,-3-3 2 0,-4 0 0 16,7 3-20-16,-7-3-8 0,7 4 0 0,-6-4 8 15,-1 3-8-15,10-3 8 0,-9 3-8 0,2-3 8 16,4 0-8-16,-3 6 0 0,-7-6 0 0,6 3 0 15,5 0 0-15,2 4 8 0,5-4-8 0,2 3 0 16,-6 0 0-16,0-2 0 0,-8 2 0 0,8-3 0 16,-4 0 0-16,4 3 0 0,3-3 0 0,-7 1 0 15,8-1 0-15,-1 3 0 0,4-3 0 0,3 0 0 16,-3 0 0-16,10-3 0 0,-3 4 0 0,0-4 0 16,0 0 0-16,3 3 0 0,-3-3 0 0,7 0 0 15,-14 0 0-15,10 0 0 0,-3-3 8 0,0 3-8 16,6 3 8-16,-6-3-8 0,7 0 8 0,-7 3-8 15,7 0 0-15,-11-3 0 0,8 3 0 0,2 0 0 16,-6 0-12-16,7 4 12 0,0-1-12 0,4 0 12 0,-1-3-20 16,0 4 3-16,1-1 1 0,-1 6 0 0,-3-8 16 0,11 5 0 15,-19 0-8-15,12-2 8 16,-4 2-36-16,-7 0-3 0,6 1-1 0</inkml:trace>
  <inkml:trace contextRef="#ctx0" brushRef="#br2" timeOffset="43152.93">2282 5355 964 0,'0'0'43'0,"0"0"9"15,0 0-42-15,8 0-10 0,-1 0 0 0,0 0 0 16,-4 0 59-16,8 0 9 0,-1 0 3 0,1 0 0 0,0 0-31 0,3 0-7 0,-4 0-1 0,4 0 0 15,4 3-32 1,0-3 0-16,-1 0 0 0,1 0 0 0,-1 3 0 0,1-3 0 0,0-3 0 0,-1 3 0 16,1 0 0-16,-4 0 0 0,0 0 0 0,4 0 0 15,-7 0 0-15,3-3 0 0,-4 3 0 0,1-3 0 16,-8 3 13-16,1 3-4 0,3-3-1 0,-4 0 0 16,4 0-8-16,-7 0 8 0,4 0-8 0,-4 0 8 15,0 0-8-15,0 0 0 0,0 0 0 0,0 0-11 16,0 0-23-16,0 0-5 0,0 0-1 0,0 0 0 15,-4 0 40-15,-6 0 0 0,3 3 0 0,0-3 0 16,-4 3 0-16,1 0 0 0,-4-3 0 0,3 4 0 16,-7-1 18-16,4 0 11 0,4 0 3 0,-5 0 0 15,1 0-16-15,-3 4-4 0,3-7 0 0,-1 0 0 16,5 0 32-16,-4 3 7 0,3-3 1 0,1 0 0 16,3 3-26-16,3-3-5 0,4 0-1 0,0 0 0 15,0 0 25-15,0 0 5 0,0 0 1 0,0 0 0 16,0 0-37-16,0 0-14 0,0 0 11 0,4 0-11 15,3 0 0-15,3 3 0 0,-6-3 0 0,6 0-10 16,1 0 10-16,-1 0 0 0,5 0 0 0,-1 0 0 16,-4-3-47-16,4 0-10 0,-3 3-3 0</inkml:trace>
  <inkml:trace contextRef="#ctx0" brushRef="#br2" timeOffset="48148.78">20666 7559 801 0,'-4'7'34'16,"4"-4"-34"-1,0-3 58-15,0 0 5 0,-3-10 1 0,3 10 0 16,0 0 0-16,0 0 0 0,0 0 0 0,0 0 0 15,0 0 0-15,-4-9 0 0,4 9 0 0,0 0 0 16,0 0-11-16,0 0-1 0,0 0-1 0,0 0 0 16,0 0-5-16,0 0-1 0,-3-6 0 0,3 6 0 15,0 0-17-15,0 0-3 0,0 0-1 0,0 0 0 16,0 0-8-16,0 0-1 0,0 0-1 0,0 0 0 0,0 0-14 0,0 0 0 16,0 0 0-16,0 0 0 0,0 3 0 0,-4 6 0 0,4-3 0 0,0 1 0 15,-3 5-9-15,3-2 9 0,0 5 0 0,0-2-9 16,0-1 9-16,0 1 0 0,-4 0-9 0,4-4 9 15,7 3-11-15,-7 4 3 0,0 0 0 16,0 0 0-16,0-1 8 0,4 4 0 0,-1-3 8 0,1 2-8 16,-4 1 0-16,3-3 0 0,1 0 0 0,-1 2 0 15,-3-2 0-15,4 3 0 0,-4-3 0 0,3 2 0 16,1 1 0-16,-4-3 0 0,3 6 0 0,-3 0 0 16,0 0-17-16,0 6 1 0,0-3 1 0,0 3 0 15,4-3 15-15,-4 4 0 0,0 2 0 0,0-6 0 16,0 0 0-16,0 0 0 0,-4 0 0 0,4-6-9 15,0 6 9-15,0-6 0 0,0 3 0 0,0 0 0 16,0 0 0-16,0 3 0 0,0-3 0 0,0 0 0 16,4 0 0-16,-1 3 0 0,-3-3 0 0,0 6 0 15,0-3 0-15,0 0 0 0,0 0 0 0,0 0 0 16,7-3 0-16,-7 0 0 0,0 0 0 0,0-3 0 16,0 0 0-16,0 3 0 0,0-3 0 0,-7 3 0 15,7 0 0-15,0 3 0 0,0 3 0 0,0 0 8 16,0-3-8-16,-7 3 8 0,7 1-8 0,0-4 8 15,0 3-32-15,-3-6-5 0,3 0-2 0,-7 0 0 16,7-3 31-16,0-1 0 0,0-2 0 0,-7 3 0 16,7-3 0-16,0-1 0 0,0 1 0 0,-7 3 0 15,7-4 17-15,-4 7 10 0,4-3 1 0,0 6 1 16,-7-3-29-16,7 6 0 0,0-6 0 0,-7 7 0 16,7-8 0-16,-3 5 0 0,3 2 9 0,0-6-9 15,-8 0-20-15,8-3-8 0,0 2-3 0,0-2 0 0,-7 3 48 16,7-3 10-16,0 0 1 0,-3 0 1 15,-4 3-29-15,7 0 0 0,0-1 0 0,-7 5 0 0,7-4 0 0,-7 3 0 0,3-3 0 0,4 3 0 16,-7 0-17 0,7-3-10-16,0 3-1 0,0-3-1 0,-7 0 46 0,4-4 10 0,3 1 1 0,-8 0 1 15,8 0-21-15,-7-3-8 0,7-1 0 0,0 1 0 16,-7 0-19-16,7-4-9 0,-3 4-3 16,3-4 0-16,0 4 31 0,-7 0 0 0,7 3 0 0,0-4 0 15,-7-2 21-15,3 2 11 0,4-2 1 0,0 3 1 16,-7-1-26-16,7 4-8 0,0 0 0 0,0 3 0 15,-7-6 0-15,7-1 10 0,0 1-10 0,0 0 8 16,-3-4 2-16,3-2 0 0,3 2 0 0,-6-2 0 16,3-1-2-16,0-3-8 0,0 4 12 0,0-4-4 15,-8 3-8-15,8-2 12 0,0 2-12 0,0-3 12 16,0 1-12-16,0-1 0 0,0 0 0 0,0-3 8 16,0 3-8-16,-7-2 0 0,7-1 0 0,0 3 0 15,0 0 0-15,0 7 0 0,-7-4 0 0,7 1 0 16,0-4 0-16,-3 0 0 0,3 0 0 0,0 1 0 15,0-7 0-15,0 6 0 0,0-3 0 0,-7 0 0 16,7 0 0-16,0 4 0 0,0-1-10 0,0-6 10 16,0 6-104-16,0-6-16 0,0 0-2 0</inkml:trace>
  <inkml:trace contextRef="#ctx0" brushRef="#br2" timeOffset="54848.06">20870 7663 680 0,'0'0'28'16,"0"0"-28"-16,0 0 22 0,0 0-2 0,0 0 0 0,0 0 0 15,0 0-12-15,0 0-8 0,0 0 8 0,0 0-8 16,0 0 0-16,0 0-16 0,0 0 2 0,0 0 1 16,0 0 13-16,0 0 0 0,-10-6 0 0,10 6 0 15,0 0 0-15,-7-10 16 0,7 10-3 0,0 0-1 16,0 0-12-16,-11-3 0 0,11 3 0 0,0 0-10 16,-10-3-1-16,10 3 0 0,-8-6 0 0,8 6 0 15,0 0 3-15,-10 0 0 0</inkml:trace>
  <inkml:trace contextRef="#ctx0" brushRef="#br2" timeOffset="55969.81">20680 7619 709 0,'-7'-3'14'0,"3"0"6"16,4 3-20-16,-7 0 0 0,7 0 0 0,-3 0 0 16,-1 3 0-16,-3 3 0 0,7 3 0 0,-3-2-9 15,3-7 9-15,0 0 9 0,-4-10-1 0,1 1-8 16,3 9 38-16,0 0 1 0,0 0 0 0,0 0 0 16,0 0 31-16,0 0 6 0,0 0 2 0,0 0 0 0,0 0-37 0,0 0-7 0,0 0-2 15,0 0 0-15,0 0-32 0,0 0 0 0,0 0 0 16,0 0 0-16,0 0 20 15,0 0-4-15,0 0 0 0,7-3 0 0,3 3 0 0,-3 3 0 0,4 0 0 16,-4-3 0-16,3 0-16 0,1 0 0 16,-4-3 0-16,4 0 0 0,-4-3 0 0,3 12 0 0,-3-6 0 0,0 6 0 15,0 3 0-15,0 1 0 0,-3 6 0 0,3-7 0 16,-7-9 29-16,0-6 3 0,7-10 0 0,0 3 0 16,-7 13-32-1,0 0 0-15,0 0 0 0,0 4 0 0,4 2 0 0,-4 0 0 0,0 4 0 0,0-1 0 16,0-3 0-16,0 4 0 0,7-1 0 0,-14 0 0 15,14 1 0-15,-7 2 0 0,0 1 0 0,0-1 0 16,0 1 0-16,0 0 0 0,0 2 0 0,0-2 0 16,0-1 0-16,0 4 0 0,0-3 0 0,0-1 0 15,0 4 0-15,0-7 0 0,0 4 0 0,0-1 0 16,3 4 32-16,-3-4 0 0,0 1 0 0,4 6 0 16,-8 0-10-16,11 9-2 0,-7-3 0 0,0 0 0 15,0-12-20-15,0-13 9 0,0 0-9 0,0 0 0 16,0 18 8-16,0 11-8 0,0 8 0 0,7 1 0 15,-7-7 10-15,0-3-2 0,4-2 0 0,-8-1 0 16,8 0 20-16,-4-3 3 0,0 0 1 0,7 3 0 16,-7-3-32-16,0 3 0 0,7 0 0 0,-7 3 0 15,4-3 12-15,-4 3-3 0,0 7-1 0,-4-4 0 16,11 0-8-16,-7-2 0 0,0-1 0 0,0 0 0 16,0-3 0-16,4-3 8 0,-4 0-8 0,0 0 8 15,0 3-8-15,0 3 0 0,0 4 0 0,0-1-11 16,0 0 11-16,0 4 0 0,7-4 8 0,-7 4-8 0,0-7 0 15,0 3 0-15,0-6 0 0,0 4 0 0,0-4 0 16,0 0 0-16,0-3 0 0,0 3-8 0,0-3 8 16,0 6 0-16,-7-3 8 0,7 3-8 0,0 1 0 15,0-1 0-15,-4 0 0 0,4 0 0 0,-7 4 0 0,7-4 0 16,0 0 0-16,0 0 0 0,0-6 0 16,-7 0 0-16,7 3 0 0,0-3 0 0,0 0 0 0,0 0 0 0,0 6 0 15,0-3 0-15,0 4 0 0,0-1 0 0,-4 3 0 0,1 1 0 16,3-4 0-16,0 3 0 0,0 0 0 0,-4-2 0 15,4-1 0-15,0-3 0 0,0-3 0 0,-7 0 0 16,7 3 0-16,0 0 0 0,0 0 0 0,0 0 0 16,0 3 0-16,0-2 0 0,0-1 0 0,4 0 0 15,-4 3 0-15,0 0 0 0,3 3 0 0,-3-2 0 16,0-4 8-16,0 0-8 0,0-3 8 0,0-3-8 16,0 3 0-16,0 0 8 0,4-4-8 0,-4 1 0 15,3 0 0-15,-3-3 8 0,0-1-8 0,0 1 0 16,0 0 0-16,0 2 0 0,0-2 0 0,4 3 0 15,-4-10 9-15,0 4-9 0,0-1 12 0,-7-2-12 16,7-4 8-16,0 4-8 0,0-4 0 0,0-3 0 16,0 0 12-16,0-3-2 0,0 0 0 0,0 0 0 15,0 0 14-15,0 0 2 0,0 0 1 0,0 0 0 16,0 0-12-16,0 0-3 0,-7 6 0 0,7-6 0 16,-4 0 7-16,-3 0 1 0,0 0 0 0,7 0 0 15,-7 0 9-15,0-6 3 0,0 6 0 0,0 0 0 16,0 0-32-16,-4-3 0 0,4 0 0 0,-3 0 0 0,-1 0 0 15,1-1-20-15,-1 4 4 0,-3-6 0 0,0 0 16 16,0 6 0-16,3-6 0 0,-7-1 0 0,1 4 14 0,-8 3 6 0,7 0 2 0,1 3 0 16,-8 0-8-16,7 1-2 0,-6-4 0 0,6 0 0 15,-7 0-12-15,8 0 0 0,-8 6 8 0,8-6-8 32,-8 3-26-32,7 3-8 0,1-3-2 0,-1 4 0 0,0-4 36 0,1 0 0 0,-1 0 0 0,4 0 0 15,3 0-28 1,-3-3 2-16,4 0 0 0</inkml:trace>
  <inkml:trace contextRef="#ctx0" brushRef="#br2" timeOffset="76091.08">2431 5477 990 0,'0'0'44'0,"0"0"8"16,0 0-41-16,0 0-11 0,0 0 0 0,0 0 0 15,0 0 79-15,0 0 13 0,0 0 4 0,0 0 0 16,0 0-52-16,0 0-9 0,0 0-3 0,0 0 0 15,0 0 10-15,0 0 2 0,0-6 0 0,3 3 0 16,4-3-20-16,-3-1-3 0,3 1-1 0,-4 0 0 0,8 3-20 0,3-4 0 16,0 7 0-16,7-9 8 0,0 6-8 0,1 0 0 15,-5 0 0-15,4 0 0 0,1-1 0 0,-1 1 0 16,-4 0 0-16,5-3 0 0,-1 3 0 0,0-4 0 16,4 1 0-16,-8 0 11 0,4 3-3 0,1 0 0 0,-8-1 0 15,3 1 0-15,-3 0-8 0,-3 0 0 0,0 0 0 0,3 0 0 16,-11 3 17-16,4-3 2 0,-7 3 0 0,0 0 0 15,0 0-19-15,0 0 0 0,0 0 0 0,0 0 0 16,0 0 0-16,0 0 0 0,-7-3 0 0,-3-1 0 16,-4 4-18-16,3-3-7 15,-7 3-2-15,1 0 0 0,-4 3 27 0,3-3 0 0,-3 4 0 0,0-1 0 16,3 0-8-16,0-3 8 0,4 3-8 0,-7 0 8 16,7-3 0-16,-7 3 0 0,7 0 0 0,0-3 0 15,-8 3 20-15,8 1 10 0,-3-4 2 0,2 3 0 16,1 0-16-16,4 0-4 0,-1 3 0 0,1-3 0 15,6-3 0-15,4 0 0 0,0 0 0 0,0 0 0 16,0 7-12-16,-7-4 0 0,14 0-9 0,-7 3 9 0,7-6-12 0,0 7 12 16,4-1-13-16,-1-6 5 0,-3 6 8 0,4-3 0 15,0 0 0-15,-1 0 0 0,4 1 0 16,-3-4-8-16,-1 0 8 0,1 3-8 0,0-3 0 0,-1 0 0 16,1 3 0-16,3-3 0 15,-4 0-148-15,1-3-28 0</inkml:trace>
  <inkml:trace contextRef="#ctx0" brushRef="#br2" timeOffset="80988.36">5048 5317 851 0,'0'0'36'15,"0"0"-36"1,4 0 58-16,-4 0 5 0,3-3 1 0,-3 3 0 16,7-6 0-16,-7 6 0 0,0 0 0 0,0 0 0 15,0 0 0-15,4 6 0 0,-4-6 0 0,0 0 0 16,7 0-52-16,-7 0-12 0,0 0 0 0,0 7 0 0,0-4 0 16,0 3 0-16,0 0 0 0,0-6 0 0,-7 7 0 0,7 2 0 0,-4-3 0 0,-3 0 0 15,4-2 0-15,-4 5 0 0,3-6 0 0,1 0 0 16,-8 0 54-16,4 1 8 0,3-1 2 0,-3 0 0 15,0-3-52-15,0 0-12 0,4 0 0 0,-8-3 0 16,4 0-48-16,0-1-13 0,-3 1-3 0,2-3 0 16,5 0 88-16,-8 3 16 15,8-7 4-15,-1 4 1 0,1-3-21 0,-1 2-4 0,4 1 0 0,0-3-1 16,0-1-19-16,0 4 0 0,0-4 0 0,0 4 0 16,0 0 55-16,0 0 7 0,0 6 2 0,4-10 0 15,-8 4-40-15,8 3-7 0,-1-3-1 0,1-1-1 16,-4 4-15-16,7-3 9 0,0 3-9 0,-7 0 8 15,11 0-8-15,-11-1 0 0,0 4 0 0,10 0 0 16,-3-6-13-16,0 6-5 0,4 0-1 0,-1 0 0 16,4 0 19-16,-3 0 0 0,0 6 0 0,-1 1 0 15,4-4 0-15,0 3 0 0,1 0 0 0,2 7 0 16,-3-4-14-16,0 1 1 0,4 2 0 0,-11 1 0 16,4 2-7-16,-1 1-2 0,-3 0 0 0,-3 3 0 15,3-1-6-15,-4 1 0 0,-3 0-1 0,0 3 0 16,0-3-28-16,-3 3-6 0,-4 0-1 0,-4 0 0 15,1 0 52-15,-1-4 12 0,-3 4 0 0,0-3 0 16,0 0-54-16,-4 0-8 0,4-4-2 0,0 1 0 16,-7-3 52-16,7-1 12 0,3-2 0 0,-7-1 0 15,4-3 0-15,11 1 0 0,-8-4 0 0,1-3 0 16,6 0 48-16,-3 0 13 0,4 0 3 0,3 0 0 16,-8 0 0-16,5-7 0 0,3 1 0 0,0 0 0 15,-7-3-23-15,7 2-4 0,0-2-1 0,0-4 0 16,0 7-6-16,0 0-2 0,7-1 0 0,-7-2 0 0,3 3-28 15,5 0 0-15,-5-1 0 0,1 1 0 0,-1 3 0 0,1-3 0 16,-1-1 0-16,4 1 0 0,-3 3 0 0,3 0 0 0,0 3 0 16,0-3 0-16,0 3 0 0,7 0 0 0,-10 0 0 15,10 0 0-15,-4 3 0 0,8 0 0 16,-4 0 0-16,0 0 0 0,0 0 0 0,4 4 0 0,-4-4 0 16,0 3 0-16,-3 0 0 0,6 1 0 0,-10-1 0 15,4 3 0-15,0-3 0 0,-1 4 0 0,-3-4 0 16,0 4 0-16,0-4-32 0,4 0-13 15,-8 0-3-15</inkml:trace>
  <inkml:trace contextRef="#ctx0" brushRef="#br2" timeOffset="81362.05">5553 5665 1337 0,'0'0'56'16,"0"0"-44"-16,0 0 92 0,0 0 20 0,0 0 3 0,0 0 1 15,0 0-103-15,0 0-25 0,0 0 0 0,0 0 0 16,0 7 56-16,0 2 7 0,0 1 1 0,0-1 0 16,3 4-52-16,-3-1-12 0,4-3 0 0,-4 7 0 15,0-3 0-15,0-1 0 0,3 4 0 0,-3 0 0 16,0-4 0-16,0 4 0 0,0-4 0 0,0 1 0 16,0-1-48-16,0 1-13 15,4-7-3-15,-4 4 0 0,0-4 52 0,0 3 12 0,7-6 0 0,-7-3 0 16,0 7-208-16,3-4-38 0</inkml:trace>
  <inkml:trace contextRef="#ctx0" brushRef="#br2" timeOffset="82187.48">5831 5214 1378 0,'0'0'61'0,"0"0"13"16,0 0-59-16,0 0-15 0,0 0 0 0,0 0 0 16,0 0 29-16,0 0 3 0,0 0 1 0,4 3 0 15,-4 3-33-15,7-2 0 0,-7-1 0 0,4 0 0 16,3 3 0-16,-4 3 0 0,4 1 0 0,0 2 0 15,0 1 0-15,4 3 0 0,-8-4 0 0,4 4 0 16,1-4 0-16,-1 4 0 0,-4-3 0 0,4-1 0 16,-7 1 25-16,7-4-1 0,-7 1-1 0,0-1 0 15,0-3-37-15,0 0-7 0,0-2-2 0,0-4 0 16,0 0 70-16,0 0 13 0,0 0 4 0,0 0 0 16,0 0-52-16,0 0-12 0,0 0 0 0,-7-10 0 15,0 1 0-15,4-4 0 0,3 4 0 0,-7-4 0 0,3-2 0 16,4 2 0-16,-4-3 0 0,4 4 0 0,-3-4 0 0,3 0 0 15,0 1 0-15,0-4 0 16,-4 6 54-16,4-2 8 0,0 2 2 0,-3 1 0 0,3 2-52 16,0-2-12-16,0 2 0 0,3 1 0 0,-3 3 0 0,0 6 0 15,0 0 0-15,0 0 0 0,4-3 54 0,-4 3 8 16,3-7 2-16,-3 7 0 0,4-3-64 0,7 3-15 0,-11 0-1 16,3 0-1-16,4 3 17 0,-7-3 0 15,7 3 0-15,-7 1 0 0,4 2-16 0,3 3 1 0,0 1 0 0,3-1 0 16,-3 4-13-16,4 2-4 15,3-2 0-15,-10 2 0 0,6-2 32 0,1 3 0 0,-8-7 0 16,11 4 0-16,-6-4 16 0,-5 0 8 0,4 4 3 16,-3-4 0-16,3 1-43 15,-4-1-9-15,8 1-2 0,-11-1 0 0,7 0-1 0,-4-2 0 0,4 2 0 16,-3-3 0-16,-4 1-108 0,4-4-23 0</inkml:trace>
  <inkml:trace contextRef="#ctx0" brushRef="#br2" timeOffset="82742.23">6237 5082 1314 0,'0'0'37'0,"0"0"8"15,0 0-36-15,0 0-9 0,0 0 0 0,0 0 0 16,0 0 53-16,0 0 9 0,0 0 2 0,0 0 0 16,0 0 0-16,0 7 0 0,0-7 0 0,0 6 0 15,-7 0 0-15,7 0 0 0,0 1 0 0,0-1 0 16,0 3-17-16,0 1-3 0,7 2-1 0,-7-2 0 0,0 2-18 0,0 1-3 15,0 2-1-15,4-2 0 16,-1 3-21-16,-3-1 0 0,4 1 0 0,-4 3 0 16,7-4 0-16,-7 1 0 0,0 3 0 0,0-6 0 15,3 2 0-15,-3 4 0 0,4-6 0 0,-1 2 0 16,4-2 0-16,-7 2 0 0,0-5 0 0,0-1 0 0,0 1 0 0,7-7 0 16,-7-3 0-16,0 3 0 15,0 3-47-15,0-6-13 0,0 6-4 0,0 1 0 16,0-1 0-16,0 3-1 0,0-9 0 0,0 0 0 15,0 0-155-15,0 0-30 0</inkml:trace>
  <inkml:trace contextRef="#ctx0" brushRef="#br2" timeOffset="83703.67">6481 5230 1337 0,'-11'-7'28'0,"11"7"6"16,-4 0-34-16,1 0 0 0,3 0 0 0,-4-6 0 15,1 3 58-15,-1-3 5 0,1-1 1 0,3 7 0 16,0-6 0-16,0 6 0 0,0-6 0 0,3-4 0 16,1 4-52-16,-1 6-12 0,-3 0 0 0,7-6 0 15,0 0 0-15,1-4 0 0,-1 4 0 0,0 0 0 16,3-1 42-16,-6 1 6 0,3 6 0 0,0-6 1 16,-4 3-27-16,-3 3-6 0,7 0 0 0,-7 0-1 15,8 0-15-15,-8-7 0 0,0 7 0 0,0 0 0 16,7 0 0-16,-4 7 0 0,1-4 0 0,-1 9 0 0,1-5 0 0,-1-1 0 0,1 10 0 15,-1-10 0 1,-3 10 0-16,4-4 0 0,-4 1 0 0,3 2 0 16,-3-2-12-16,0 3-4 0,0-4-2 0,0 1 0 0,0 2 8 15,0-2 2-15,0 3 0 0,-7-4 0 0,7-2 8 16,-3 2 0-16,-1 1 0 0,1-4 0 0,3 4 0 0,0-7 9 16,-7 3-9-16,7 4 10 0,-4-7-10 0,4 0 8 0,0 4-8 0,-3-4 8 15,3 0 7-15,0 1 1 16,0-7 0-16,0 0 0 0,0 0-16 0,0 0 0 0,0 0 0 0,3 0 0 15,8 0 0-15,-8 0 0 0,1 0 0 0,6 0 0 16,-6 0 37-16,3-7 5 0,0 7 1 16,4-6 0-16,3-3-18 0,-7 2-3 0,3 4-1 0,-3 0 0 15,4 0-21-15,-4-3 0 0,4 6 0 0,-4-3 0 16,3-1 0-16,-3 1 0 0,0 0 0 0,0 0 0 16,-3 0-99-16,-4 3-24 0,7 0-5 0</inkml:trace>
  <inkml:trace contextRef="#ctx0" brushRef="#br2" timeOffset="84872.21">4572 5070 1265 0,'0'0'36'0,"0"0"8"0,0 0-36 0,0 0-8 0,0 0 0 0,0 0 0 16,0 0 53-16,0 0 9 0,0 0 2 0,0 0 0 15,0 6-28-15,0 0-4 0,4 1-2 0,-4 2 0 16,7 7-38-16,0-1-8 0,0 4-2 0,-4 6 0 15,11 3 18-15,-3 1 0 0,7 2-8 0,-4 3 8 16,0 1 0-16,3-1 0 0,-6 4 0 0,3 6 0 16,0 3 0-16,0-3 0 0,-3 3 0 0,7-3-10 15,-11-3 21-15,3-1 4 0,-3-2 1 0,4 6 0 16,-4-13-16-16,0 4-15 0,4-4 3 0,-8-3 1 16,4 1 43-16,-3-4 9 0,3-3 2 0,0 3 0 15,-4-7-30-15,4 4-5 0,0 0-8 0,-3-6 11 16,-1 0-48-16,1-4-10 0,0-2-1 0</inkml:trace>
  <inkml:trace contextRef="#ctx0" brushRef="#br2" timeOffset="86111.81">4516 5220 1062 0,'0'0'47'0,"0"0"9"0,0 0-44 16,0 0-12-16,0 0 0 0,0-6 0 0,10 3 48 0,-6-3 7 0,3-1 1 0,3 1 1 15,-3 0-45-15,11-1-12 0,-11 1 0 0,11 3 0 16,-1 0 0-16,1 0 0 0,7 0 0 0,-4 0 0 16,-4-4 0-16,5 4 0 0,-1-3 0 0,3 0 0 15,-2-1 0-15,6-2 0 0,0-1 0 0,7 1 0 16,4-3 0-16,4-1-12 0,6 0 2 0,7 1 1 16,-10-4 29-16,7 1 7 0,0-4 1 0,11-3 0 15,-1 0-16-15,8 3-4 0,3-3 0 0,14 0 0 0,-7 0-8 16,4 3 8-16,3 1-8 0,11-8 8 15,-15 5-8-15,1-5-12 0,3 5 2 0,0-8 1 16,-6 7 9-16,-5-3 0 0,-3 3-9 0,11 0 9 16,-11 4 31-16,0 2 10 0,0-3 3 0,4 3 0 15,-8 4-20-15,-3-1-3 0,-3 1-1 0,-1 2 0 16,-10 1-20-16,-7-4 0 0,7 7 0 0,-14-3 0 16,-4 2 11-16,-7-2-3 0,-3 3 0 0,0-1 0 15,-8 4-8-15,1-3 0 0,0 3 0 0,-4 0 0 16,-4-3 0-16,-3 6-14 0,4-4 3 0,-4 1 1 15,0 0 10-15,-7 3 14 0,0 0-3 0,0 0-1 16,0 0 43-16,0 0 9 0,0 0 2 0,0 0 0 16,0 0-13-16,0 0-3 0,0 0 0 0,-7-3 0 15,7 3-25-15,-7-3-6 0,-4 3-1 0,4 0 0 16,7 0-16-16,0 0-16 0,-3 0 4 0,3 0 0 16,-7 3-14-16,0 3-2 0,7 1-1 0,0 2 0 0,0 3 14 0,0-2 3 15,0 2 1-15,7 1 0 0,-7 3-3 0,3-1-1 16,4 4 0-16,-3 6 0 0,3 0 15 0,0 7-11 15,0-1 11-15,4 4-10 0,3 2-7 0,-4 1-2 0,4-1 0 0,1 1 0 16,-1 3 19-16,0-4 0 0,3 1 0 0,-6 3 0 16,3-4 11-1,0 1 5-15,-3 0 2 0,-1-1 0 0,1-2-29 0,0 2-5 0,-4-5-2 16,3-1 0-16,-3 0 18 0,-3-2 0 0,3-4 0 0,-4 0 0 16,-3 0 21-16,0-9 8 0,0 2 2 0,0-2 0 15,0 6-23-15,-3-3-8 0,3 0 0 0,-4 0 9 16,-3-1 0-16,0 7 0 0,0-6 0 0,-7 3 0 15,3-9 2-15,-3 2 0 0,0-2 0 0,4-1 0 16,-12-2 20-16,1-1 4 0,4-2 1 0,-8 2 0 0,7-3-8 16,-6 4 0-16,-1-4-1 0,4 0 0 0,7 0-27 0,-11 1 0 15,7-1 0-15,-13 0 0 0,2-3 0 0,-6 4 16 16,-4-1-2-16,-7-3-1 0,4 3-13 0,-4 1 0 16,4-1 0-16,-4 0 0 0,7 0-13 0,-7 1 1 15,-3-1 0-15,-7 3 0 0,3-2 1 0,0 2 1 16,0-3 0-16,0 4 0 15,11 2-23-15,-4-2-5 0,-4-1-1 0,-3 1 0 16,-3-1 39-16,3 3 0 0,0-2 0 0,4 2 0 0,3 1 0 0,3-7 0 16,1 4 0-16,-7-4 0 0,3 6 24 0,4-8 12 15,-1 2 2-15,-3 0 1 0,4 0-11 0,0 1-3 16,3 2 0-16,-3 0 0 0,3-2-37 0,-14 2-7 16,3-3-1-16,-2 4-1 15,6-1-18-15,3 1-3 0,1-4-1 0,7 0 0 0,3 0 35 0,4 1 8 0,3-4 0 16,0 3 0-16,4 0 0 0,0 1 0 0,0-1 0 15,0 0 0-15,0 0 12 0,-1 1 5 0,1-1 1 0,7 0 0 16,-11 1-29-16,8 2-5 0,-1-3-2 0,0 4 0 16,4-4 18-16,0 0 0 15,4 0 0-15,-8 1 0 0,11-4 0 0,-4 0 0 0,1 3 0 0,3-6 0 16,-4 3 0-16,8 1 0 0,-4-1 0 16,0 0 0-16,7 0 0 0,0-3 0 0,-8 6 0 0,8-6 0 15,-3 0 0-15,3 0 0 0,0 0 0 0,-11 3 0 16,11-3 0-16,0 4 0 0,0-4 0 0,-7 3 0 15,7-3 24-15,0 0 8 0,0 0 1 0,0 0 1 16,0 0-3-16,0 0-1 0,-7 3 0 0,7-3 0 16,0-3 2-16,-7 0 1 0,4-1 0 0,-4-2 0 0,3 0-17 15,1-4-3-15,-1 4-1 0,1 0 0 0,3-7 6 0,0 4 1 16,-4 0 0-16,4-1 0 16,0 4-43-16,-4 0-9 0,4 6-2 0,0 0 0 15,0-7-2-15,0 7-1 0,4-6 0 0,-4 6 0 16,0 0-14-16,0 0-2 0,4-9-1 0,-4 9-551 15,10-4-110-15</inkml:trace>
  <inkml:trace contextRef="#ctx0" brushRef="#br2" timeOffset="94976.88">2755 5907 965 0,'0'0'40'16,"0"0"-32"0,0 0 78-16,0 0 15 0,0 0 3 0,0 0 1 15,0 0-14-15,0 0-3 0,0 0-1 0,0 0 0 16,0 0-21-16,0 0-4 0,0 0-1 0,0 0 0 15,0 0-45-15,0 0-16 0,0 6 9 0,4-3-9 16,6 4 0-16,-6-4 0 0,3 0 0 0,3 3 0 16,5 0 0-16,-5 1 0 0,4 2 0 0,0 0 0 15,4 1 0-15,7-1 0 0,-4 4 0 0,4-1 12 16,-1 1 15-16,-3-4 3 0,4 4 1 0,-4-1 0 16,4-2-11-16,3 2-1 0,0 4-1 0,8-10 0 15,-8 7-18-15,7-7 0 0,8 4 0 0,2-4 0 16,-9 0 12-16,3 0-4 0,-4-3 0 0,7 1-8 15,-7-1 8-15,1 0-8 0,-1 0 0 0,0 0 0 0,1 0 0 16,-1-3 0-16,0 0 0 0,4 0 0 0,-4-3 0 16,-7 0 0-16,8 0 0 0,-15 0 0 0,4 3 0 0,-11-3 0 0,7 3 0 15,-18 0 0 1,11 0-24-16,-3 0-6 0,-4 0-1 0,4 0 0 16,-11-4-7-16,0 4-2 0,0 0 0 0,0 0 0 15,0 0-19-15,0 0-4 0,0 0-1 0,0 0 0 0,0 0 0 0,0 0 0 16,0-6 0-16,-7 0 0 0,-4 0 64 0,11 3 0 0,-4-4 16 0,-6 1-3 15,-1 0 41-15,8-1 8 0,-8 1 2 0,1 0 0 16,-1 0 7-16,8 3 1 0,-8-4 1 0,-3 1 0 16,7 3-14-16,-7-3-3 0,14 2-1 0,-18 1 0 15,14 3-29-15,-10 0-6 0,14 0 0 0,-10 3-1 16,10-3 10-16,0 0 3 0,-7 0 0 0,7 0 0 16,0 0-32-16,0 0 0 0,0 0 0 0,0 0 0 15,0 4-16-15,7 5-10 0,3-3-2 0,-10 1 0 16,14-1 18-16,1-3 10 0,2 3-12 0,-6 0 12 15,6-2 0-15,-2 2 0 0,2 0 0 0,-6 0 0 16,-1-2 0-16,4-1 8 0,-10 0-8 0,14 0 0 16,-11 0 9-16,0-3-9 0,-4 3 8 0,8 0-8 15,-4-3 0-15,0 3-9 0,-7-3 0 0,0 0 0 16,0 0 33-16,0 0 6 0,0 0 2 0,0 0 0 16,0 7-32-16,0 2 0 0,0-3 0 0,0 1 0 15,-7 2-18-15,7 1-10 0,0-1-1 0,-11 0-1 16,4 4 5-16,4-1 1 0,-4 1 0 0</inkml:trace>
  <inkml:trace contextRef="#ctx0" brushRef="#br2" timeOffset="97671.54">6329 3295 1105 0,'0'0'48'0,"0"0"12"0,0 0-48 0,-4-3-12 16,1-3 0-16,3 6 0 0,0 0 21 0,0 0 3 0,0 0 0 0,7-4 0 16,0 1-13-16,-4 0-3 0,4-3 0 15,1 3 0-15,6 0 20 0,0 0 3 0,0-1 1 0,7 1 0 16,-3 3-32-16,3 0 0 0,0 0 0 0,0 0 0 16,4-3 0-16,-4 3 11 0,4-6 0 0,3 6 0 15,4-3-11-15,3 3 10 0,7 0-10 0,1 0 10 16,-1-3-1-16,-3 3 0 0,3-4 0 0,0 4 0 15,-3 0-9-15,0 0 0 0,3 0 0 0,1 4 0 16,-1-1 8-16,7-3 4 0,1 0 0 16,3 0 0-16,-11 3-12 0,-3-3 0 0,0 0 0 0,3 0 0 15,4 0 0-15,0 6 0 0,10 7 0 0,1 2 0 16,-8 1 23-16,0 0 9 0,-3-4 1 0,0 4 1 16,0 0-24-16,3-1-10 0,1-2 8 0,3 3-8 15,-7-4 18-15,-1 10-2 0,1-6 0 0,-3 2 0 16,-5-5-8-16,-6 3-8 0,0-1 12 0,0-2-12 15,-8 3 13-15,5-4-4 0,-1 1-1 0,-3-4 0 16,-1 4 1-16,-3-4 0 0,1 4 0 0,-1-4 0 16,-4-3 10-16,-3 1 1 0,1-1 1 0,-5 0 0 15,1-3-21-15,-4 7 0 0,-4-4 0 0</inkml:trace>
  <inkml:trace contextRef="#ctx0" brushRef="#br2" timeOffset="98055.78">8403 3348 1485 0,'0'0'63'0,"0"0"-51"16,-3 0 53-16,-1-9 11 0,1 3 1 0,3 6 1 15,0 0-21-15,0 0-4 0,0 0-1 0,0 0 0 16,0 0-20-16,0 0-5 0,0 0-1 0,0 0 0 15,0 0-9-15,3 6-1 0,1 3-1 0,-1-6 0 16,4 7-15-16,0-1 0 0,4 4 0 0,-4 3 0 16,7-10 0-16,0 6 0 0,4 1 0 0,3-4 0 15,-3 4 0-15,-1-1 0 0,4 1 0 0,-3-4 0 16,3 1 0-16,0-1 0 0,-3-3 0 0,0 4 0 16,-4-1 0-16,3-3 0 0,-6 4 0 0,3-1 0 15,-3-2 0-15,-4 2 0 0,3-3 0 0,-3 0 0 16,0 1 0-16,0-1 0 0,-3 3 0 0,0 1 0 15,-1-4 0-15,-3 0-16 0,0 1 1 0,0 2 1 16,-3-6-6-16,3 7 0 0,-4-4-1 0,-3 3 0 16,0 4 21-16,0-4 0 0,-4 7 0 0,1-4 0 15,-1 1-19-15,-3-4-2 0,-4 4-1 0,4 3 0 16,-3-4-55-16,2 4-11 0,-2 3-3 0</inkml:trace>
  <inkml:trace contextRef="#ctx0" brushRef="#br2" timeOffset="98721.9">8311 4443 1454 0,'0'0'30'0,"0"0"8"0,0 0-30 0,0 0-8 0,0 0 0 0,0 6 0 15,0-6 0-15,7 3 11 0,-7 3-11 0,4 1 12 16,3-1 12-16,-7 3 2 0,7 4 1 0,0-4 0 16,-3 7-39-16,3 6-8 0,10 0-2 0,-6 0 0 15,3 3 22-15,4 0 15 0,-1 0-3 0,1 6 0 16,0-6-1-16,-1 4-1 0,4-1 0 0,-3 0 0 15,0 0 43-15,3-3 9 0,-3 0 2 0,-1 1 0 16,1 2-31-16,-4 0-5 0,0 0-2 0,0 4 0 16,0 2-9-16,0-3-1 0,-3 1-1 0,3 2 0 0,-7-2-3 15,4-7-1-15,-4 0 0 0,0-3 0 16,0 0 1-16,-4-4 0 0,4-2 0 0,-3 0 0 16,0-4-12-16,-1 4 0 0,1-3 0 0,-4-4 0 15,3-3-32-15,-3-6-8 0,0 0-1 0</inkml:trace>
  <inkml:trace contextRef="#ctx0" brushRef="#br2" timeOffset="99648.16">8304 4496 915 0,'0'-6'39'0,"0"6"-31"16,0-3 31-16,0 3 6 0,0 0 2 0,0-7 0 16,0 7-47-16,0 0-13 0,0 0-1 0,0-6 0 15,7 3 14-15,-7 0 0 0,11-4 0 0,-4 4 0 16,7-3 13-16,-3 0-1 0,6-1 0 0,1-2 0 15,7 0 42-15,3-4 8 0,4 1 2 0,10-4 0 16,-7 0 0-16,8-3 0 0,-1 1 0 0,0-4 0 16,8-3-52-16,-1-1-12 0,8-2 0 0,3-3 0 15,-4-4 0-15,7 4-15 0,4-7 3 0,4-2 1 16,3-1 11-16,0 0 0 0,4-3 0 0,7-3 0 16,-8 3 0-16,4 4 0 0,0-4 0 0,4 0-8 15,-7 6 16-15,3 1 4 0,-4 2 1 0,5 1 0 16,-8-1 13-16,0 4 2 0,-4-7 1 0,8 0 0 15,-15 10-21-15,-3 0-8 0,0 0 0 0,-3 6 0 16,-4 3 0-16,-4 3 0 0,-7 7 0 0,1 0 0 16,-8 2 0-16,-7-2-13 0,-3 3 1 0,-4 2 0 15,-3 1 12-15,-4 3 0 0,0 3 0 0,-3 1 0 16,-4-1 0-16,-4 0 0 0,-3-3 0 0,0 0 0 16,0 0 48-16,4 6 13 0,-4 0 3 0,-4 4 0 15,4-4-26-15,0 0-5 0,-3 4-1 0,-1-4 0 16,1 7-16-16,3-4-4 0,-4 7-1 0,1-1 0 15,3-2-11-15,0-1 0 0,0 4 0 0,0 3 0 16,0-3-16-16,3-1 4 0,1 7 0 0,-1 0 1 0,4 3 11 16,0 3 0-16,0 4 0 0,4 2 0 0,3 7 0 15,0-3-18-15,0 2 3 0,4 4 1 16,-4-3-18-16,0-3-3 0,4-4-1 0,-1 4 0 0,1-1 36 0,-4-2 0 16,4-1 0-16,-4 7 0 0,0-9-58 15,-3-1-5-15,3-3-1 0,-4 0 0 0,-3-3 52 0,-3 1 12 0,3-5 0 16,-4-2 0-16,-3 0 0 15,0 0 0-15,4-3 0 0,-8-4 0 0,1 1 0 0,-4-1 0 0,0-2 0 0,0 2 0 16,-4-2 48 0,1-4 13-16,-5 0 3 0,5 0 0 0,-8-2-52 0,4 2-12 0,0 3 0 0,-4-3 0 15,1 1 0-15,-5-1 0 0,1 0 0 0,0 1 0 16,0-4 37-16,-4 0 5 0,4 0 1 0,-7 0 0 16,-4 0-18-16,-3 4-3 0,0 2-1 0,-8 0 0 15,1 7-21-15,0 0 0 0,-4 3 0 0,-4-1 0 16,4 1 23-16,1-3 0 0,-5 3 0 0,-3-1 0 15,0 1-37-15,0 3-7 0,-6 0-2 0,-5 0 0 16,4 0 23-16,0 0 0 0,0 0 0 0,-3 0 0 16,3 0 0-16,0 0 0 0,3 0 0 0,-10 0 0 0,14 0 0 0,-7-4 0 15,7 4 0-15,-7 0 0 0,8-3 0 0,-1 3 0 16,7-3 0-16,3 3 0 0,8-6 0 0,0-1 0 16,0 1 0-16,-1-4 0 0,1 1 0 0,3 3 0 15,4-4 0-15,-4-2 0 0,8 2 0 0,2-6 0 16,1 1 0-16,4 2 0 0,3-3 0 0,-1 1 0 15,5-1 0-15,3-6 0 16,7 0-11-16,0 0 3 0,0 0 0 0,0 0 0 16,0 0-52-16,0 0-11 0,0 9-1 0,0-9-456 0,0 0-92 15</inkml:trace>
  <inkml:trace contextRef="#ctx0" brushRef="#br2" timeOffset="100388.51">8894 4606 1497 0,'0'-10'66'0,"7"1"14"16,-7 9-64-16,0 0-16 0,0 0 0 0,0 0 0 16,0 0 0-16,0 3 0 0,10 3 0 0,-3 1 0 15,-7-1 0-15,7 3 0 0,-3 1 0 0,-4-1 0 16,0 4 0-16,0-4 0 0,0-3 0 0,0 7 0 16,-4-4 0-16,-3-3 0 0,0 1 0 0,-3-1 0 15,3 0 0-15,7-6 0 0,-4 7 0 0,-3-1 0 16,0-3 0-16,7-3 0 0,-7 3 0 0,-4-3 0 15,4 3 47-15,4-6 5 0,-4 0 2 0,0 0 0 16,7-3-14-16,-8-1-4 0,5-2 0 0,3-1 0 16,-7 4-19-16,7-3-4 0,0-1-1 0,7 1 0 0,-7 6 3 0,0 3 0 0,0 0 0 15,3-6 0-15,5-4-2 16,-8 4 0-16,7-4 0 0,3 1 0 0,-3 3-13 16,0 0 0-16,-3-1 0 0,3 1 0 0,7 3 0 0,-3 3 0 15,-1-3 0-15,8 3 0 0,-4 3 0 0,-3 0 0 16,3 3 0-16,-4-3 0 0,4 7 0 0,-3-4 0 0,-1 0 0 15,-2 4 0-15,2-4-14 0,-3 7 1 0,4 2 0 0,-4-2 0 32,0 2-31-32,0-2-5 0,-4-4-2 0,4 10 0 0,-7-3 41 0,8-4 10 0,-12 10 0 0,4-9 0 15,-7 3 0-15,3 2 0 0,-6-8 0 0,3 2 0 16,3 1 0-16,-3 3 0 0,0-10 0 16,-3 6 0-16,-5-2 0 0,5-4 0 0,3 7 0 0,-4-7 0 15,-3-3 0-15,11-3 0 0,-4 0 0 0,-4 0 0 16,4 0-12-16,0-3 0 0,0 3 0 0,-4-6 0 15,11 6 51-15,0-7 9 0,-7 1 3 0,7 6 0 16,0 0-21-16,0 0-4 0,0 0-1 0,0-6 0 16,0-4-8-16,7 4-1 0,-7 0-1 0,7 0 0 15,-3-1-24-15,3 4-5 0,0-3-1 0,0 6 0 16,4 0 15-16,-4-6 0 0,3 12 0 0,4-6 0 16,-3 0 0-16,-1 0 0 0,8 6 0 0,-4-3 0 15,4 4 20-15,-1-1 8 0,1 0 0 0,-4-6 1 16,-3 10-46-16,6-10-10 0,-2 6-1 0,-5 0-1 15,1-6 29-15,-4 6 10 0,3 1 0 0,-3 2 0 16,4-9-172-16,-4 6-34 0</inkml:trace>
  <inkml:trace contextRef="#ctx0" brushRef="#br2" timeOffset="100621.32">9345 4759 1824 0,'0'0'38'0,"0"0"8"0,0 0-37 0,0 0-9 0,0 0 0 0,0 0 0 15,0 0 53-15,0 0 9 0,0 0 2 0,0 0 0 16,0 0-17-16,0 0-3 0,0 0-1 0,0 0 0 16,0 3-35-16,7 4-8 0,-3 2 0 0,-4 1 0 15,7-4 19-15,0 3 1 0,0 1 1 0,-4-1 0 16,4 0-68-16,-7-2-13 0,7 2-4 0,-3 1 0 15,-4-4-51-15,0 3-10 0,7 1-3 0</inkml:trace>
  <inkml:trace contextRef="#ctx0" brushRef="#br2" timeOffset="101809.11">9634 4537 1036 0,'0'0'23'0,"0"0"5"0,0 0 0 0,0 0 1 15,0 0-29-15,0 0 0 0,0 0 0 0,0 0 0 16,0 0 57-16,-7-7 6 0,7 7 1 0,0 0 0 16,0-6 0-16,-7 0 0 0,7 0 0 0,0-1 0 0,0 1-52 0,0-3-12 15,0 2 0-15,4 1 0 0,-1-3 48 0,-3 2 8 0,4-2 0 0,-1 3 1 16,1-1-40-16,-4 1-8 0,0 6-1 0,0 0-8 16,3-6 0-16,-3 6 0 0,0 0 0 0,0 0 0 15,0 0 37-15,0 0 1 0,0 0 0 0,0 0 0 16,4-6-30-16,-4 6-8 0,0 0 0 15,0 0 0-15,0 0 0 0,0 0 0 0,11 3 0 0,-4 0-12 16,0 3 12-16,-4 0 0 0,4-2 0 0,0 2 0 16,0 0 0-16,0-3 0 0,4 4 0 0,-4-1 0 15,7 0-32-15,-3 4 0 16,-1-1-1-16,8 0 0 0,-7 1 33 0,3-1 0 0,-4 1 0 0,-3-4 0 16,11 6 0-16,-8 1 0 0,5-1 0 0,-5 1 0 15,-3 0 0-15,4-4 0 0,-1-3 0 0,1 4 0 16,0-1 0-16,-1 0 0 0,-3 4 0 0,4-4 0 15,-4-2 0-15,0-1 0 0,4 0 0 0,-4-3 0 16,-4 0 0-16,4 4 0 0,-7-7 0 0,4 3 0 16,-4-3 0-16,0 0 0 0,0 0 0 0,0 0 0 15,0 0 0-15,0 0 0 0,0 0 0 0,0 0 0 16,0 0 24-16,0 0 11 0,0 0 2 0,3-6 1 16,1-1-26-16,-4 1-4 0,3-3-8 0,-3-1 11 15,-3-2-11-15,-1-1 0 0,1-6 0 0,-4 4 0 16,0-1 0-16,0-3 0 0,-4 0 0 0,0 4 0 15,4-4 12-15,-7 3 0 0,4 1 0 0,-1-1 0 16,0 0-4-16,-3 4 0 0,7-1 0 0,-3-3 0 16,-1 4-8-16,0-1 0 0,-3 1 0 0,4-4 0 15,-1 4 11-15,1-4 0 0,-1 0 0 0,0 1 0 0,4 2-11 16,-3 0 8-16,-1 1-8 0,1 2 8 0,3-2-8 16,0-1 0-16,0 4 0 0,3 0 0 15,0-4 8-15,1 4 0 0,-1-4 0 0,4 4 0 0,-3-1-8 16,3 4 0-16,-4 0 0 0,4 6 8 0,0 0 1 0,0 0 0 15,0 0 0-15,0 0 0 0,0 0-9 0,0 0 10 0,0 0-10 16,4-10 10-16,-4 10-39 16,7-6-8-16,0 0-2 0,0 0 0 0,4-4 63 0,-1 1 12 0,1-1 2 15,6 1 1-15,-2 0-11 0,6-1-3 0,-4 1 0 16,8-1 0-16,-4-2-25 0,4 2-20 0,3 1 3 16,-3 3 1-16,-4-4 16 0,0 1 0 0,0-1 0 0,-3 1 0 15,0 0 0-15,-1-1 0 0,1 4 0 0,-4-7-10 16,0 4 10-16,0 3 0 0,-3-1 0 0,-1-2 0 15,1 6 15-15,0-3 1 0,-4-1 1 0,0 4 0 16,0 3-27-16,0 0-6 0,-7 0 0 0,0 0-1 16,0 0-19-16,0 0-3 0,0 0-1 0,0 0 0 15,0 0-24-15,0 0-6 0,0 0-1 0,0 0 0 16,0 0-97-16,0 0-19 0,0 0-4 0</inkml:trace>
  <inkml:trace contextRef="#ctx0" brushRef="#br2" timeOffset="102373.48">10107 4289 1746 0,'0'0'49'0,"0"0"12"0,0 0-49 0,0 0-12 0,0 0 0 0,0 0 0 16,0-6 53-16,0 6 8 0,0-7 2 0,0 7 0 16,0 0-40-16,0 10-8 0,0-1-2 0,0 1 0 15,0-4-13-15,0-6 0 0,0 0 0 0,0 0 0 16,7 3 0-16,0 3 0 0,-3-3 0 0,-1 4 0 15,1 2 0-15,3 4 0 0,-4-1 0 0,1 1 0 16,-1-1 0-16,1-2 0 0,-1-1 0 0,-3-3 0 16,4 1 30-16,-4-1 3 0,0 0 1 0,0-3 0 15,0-3-34-15,0 0 0 0,0 0 0 0,0 0 0 16,0 0-25-16,0 0-6 0,0 0-1 0,0 0 0 16,0 0 32-16,0 0 0 0,-4-9 0 0,4-4 0 15,0 4 0-15,0-4 0 0,0 1 0 0,0 3 0 16,4-1 28-16,0 4 12 0,-1 3 3 0,-3-10 0 0,4-6-18 0,-1 4-3 15,1-1-1-15,-1 3 0 16,1 1 9-16,-1-1 2 0,1 1 0 0,-1-1 0 16,1 7-8-16,-1 0 0 0,-3 6-1 0,0 0 0 15,4 0-11-15,3 3-3 0,-4 3 0 0,5-3 0 16,-5 7-9-16,4-4 0 0,0 0 0 0,0 0 0 16,0 1 0-16,0 2 0 0,0 1 0 0,0 2 0 0,0 1 0 15,1-1 0-15,-1 1 0 0,0-1 0 16,0 4-49-16,0-3-12 0,3 2-3 0,-6-2 0 15,3-4 0-15,0 4 0 0,0-4 0 0</inkml:trace>
  <inkml:trace contextRef="#ctx0" brushRef="#br2" timeOffset="113068.93">2046 6010 1267 0,'0'-6'56'0,"0"6"12"0,0-6-55 0,0 6-13 0,0 0 0 0,0-6 0 16,0 6 54-16,-7-7 8 0,7 7 2 0,-3-6 0 15,3 6 51-15,0-3 10 0,0 3 3 0,0 0 0 16,0 0-103-16,0 0-25 0,0 0 0 0,0 0 0 15,0 0 55-15,0 0 5 0,0-6 2 0,0 6 0 16,0 0-39-16,0 0-8 0,0 0-2 0,0 0 0 16,0 0-13-16,0 3-16 0,0 6 3 0,0 1 1 15,3 2-2-15,4 4 0 0,-7 3 0 0,4-1 0 16,3 4 14-16,-4 0-9 0,8 0 9 0,-11 3-8 16,10-3 8-16,-10 0 0 0,4 3 0 0,3 0 0 15,-7 1 18-15,4-1-1 0,-4 0 0 0,7 0 0 16,-7 0-29-16,0 0-5 0,3 0-2 0,-3-3 0 15,0 0 31-15,0 0 5 0,0 0 2 0,4-3 0 16,-4-1-67-16,0 1-12 0,0 0-4 0,0-6 0 16,0 2 52-16,7-5 12 0,-7-1 0 0,0 0 0 15,0-2 0-15,0-1 0 0,0 3 0 0,0-2 0 16,0-1-54-16,0-3-8 0,0-3-2 0,0 0 0 16,0 0-102-16,0 0-21 0,0 0-4 0</inkml:trace>
  <inkml:trace contextRef="#ctx0" brushRef="#br2" timeOffset="113371.43">1976 6590 1552 0,'-7'-6'44'0,"3"0"10"0,-3 0-43 0,-4 3-11 0,11-4 0 0,-7 4 0 15,0-6 104-15,4 2 20 0,3 4 3 0,-7-3 1 16,7 6-103-16,0 0-25 0,0 0 0 0,0-6 0 16,0 6 56-16,-4-7 7 0,4 7 1 0,0 0 0 15,0 0 0-15,0 0 0 0,0 0 0 0,0 0 0 16,0 0-52-16,0 0-12 0,0 0 0 0,0 0 0 15,4 4 0-15,3 5 0 0,-4 0 0 0,4 4 0 16,0 0-48-16,4-4-13 0,-4 3-3 0,4-2 0 16,-1-1 75-16,-6 1 14 0,6-1 3 0,1 0 1 15,-1-2-29-15,-6-1 0 0,7 3 0 0,-1-2 0 16,1-4-22-16,3 3-4 0,-4-6-1 0,-6 3 0 16,3-3 27-16,7-3 0 0,-3 0 0 0,-8 0 0 15,8-3 0-15,3 2 0 0,-7 1 0 0,4 0 0 16,-1-3-56-16,-3 3-7 0,0 0-1 0,4-4 0 15,-1 4-102-15,1 3-21 0</inkml:trace>
  <inkml:trace contextRef="#ctx0" brushRef="#br2" timeOffset="114171.86">1697 7650 1337 0,'0'0'56'0,"0"0"-44"16,0 0 79-16,0 0 16 15,0 0 3-15,0 0 1 0,0 0-75 0,0 0-16 0,0 0-2 0,0 0-1 16,3 0-9-1,4 0-8-15,-7 3 9 0,15 4-9 0,-12 5 0 0,4 7-10 0,-3 3 0 0,3 0 0 16,-4-3 10-16,8-4 0 0,-11 1 8 0,3 0-8 16,4-1 0-16,-3 1 0 0,-4 3 0 0,7-7 8 15,-7 1-8-15,0 0 0 0,0-1 0 0,0-6 0 16,0 1 0-16,0-7 0 0,0 0 0 0,0 0 0 16,0 0 52-16,0 0 10 0,0 0 2 0,0 0 0 15,0 0-89-15,0-3-18 0,-7-1-3 0,7-2-1 16,-4-6 19-16,4-1 3 0,0-6 1 0,4 4 0 15,-4-4 24-15,0 0 0 0,0 0 12 0,-4-3-4 16,4 3 44-16,11-3 10 0,-11 4 2 0,0-1 0 16,4 6 0-16,3 1 0 0,-4 5 0 0,-3 1 0 15,4 0-56-15,3 0-8 0,-7-4 0 0,3 7-10 16,4 0 10-16,-7 3 11 0,4-3-3 0,3 0 0 16,-4 3-8-16,8 0 0 0,0 0 0 0,-8 0-11 15,8 3 11-15,-1 0 0 0,1 0 0 0,-1 3 0 16,1 1-17-16,-7 2-5 0,6-3-1 0,1 4 0 15,-1 2 23-15,-3 7-11 0,4-3 11 0,-4 3-8 16,4-1 8-16,-8-2 0 0,8-3-9 0,-1 5 9 16,-10-2-32-16,4 0-1 0,3 6-1 0,-7-7 0 15,3-2-75-15,-3-1-15 0,7 1-4 0</inkml:trace>
  <inkml:trace contextRef="#ctx0" brushRef="#br2" timeOffset="114435.84">2166 7726 1337 0,'0'0'28'0,"0"0"6"15,0 0-34-15,0 0 0 0,0 0 0 0,0 0 0 16,0 0 58-16,0 0 5 0,7 0 1 0,-3-4 0 16,-1 1-16-16,4 0-2 0,4-3-1 0,-8 3 0 15,4-4-36-15,4 1-9 0,-8-3 0 0,8 2 0 16,0 4 0-16,-8 0 0 0,8 3 0 0</inkml:trace>
  <inkml:trace contextRef="#ctx0" brushRef="#br2" timeOffset="114704.9">2431 7550 1728 0,'0'0'38'0,"0"0"8"0,0 0 2 0,0 0 0 16,0 0-39-16,0 0-9 0,0 0 0 0,0 0 0 0,0 0 53 0,0 0 9 15,0 0 2-15,0 0 0 0,0 0 0 0,0 0 0 0,0 0 0 0,0 0 0 16,0 3-52-16,10 0-12 0,-6 3 0 0,6 1 0 31,-6-1 0-31,3 7 0 0,3-4 0 0,1 4 0 0,-7-4 0 0,6 7 0 0,-10-4 0 0,11 1 0 16,-8 2-48-16,4-2-13 16,-3 3-3-16,6-1 0 0,-6 1-66 0,3 3-14 0,-7-4-2 15</inkml:trace>
  <inkml:trace contextRef="#ctx0" brushRef="#br2" timeOffset="115373.36">1468 7528 1337 0,'-4'0'56'0,"-3"-3"-44"16,3 3 41-16,-6-3 9 0,10 3 2 0,0-3 0 16,-11 3 0-16,8 0 0 0,-4 0 0 0,7 0 0 15,-4 0 0-15,4 0 0 0,-7 3 0 0,4 0 0 16,-8 0-40-16,7 3-8 0,4 1-2 0,-7-1 0 15,4 0-22-15,3 7-5 0,-7-1-1 0,3 10 0 16,4 0 14-16,0 3 0 0,4 0 9 0,3 7-9 0,-7-1 8 0,10 3-8 16,-6 1 0-16,7 3 0 15,-1-4 0-15,4-3 0 0,-3 1-13 0,10-4 4 16,-7 3 9-16,7 1 0 0,0-4 0 0,-3 3-8 16,3-6-1-16,4 4 0 0,0-8 0 0,3 5 0 15,-3-8-25-15,-8 4-5 0,4-6-1 0,11 0 0 16,-7-4-28-16,7-2-7 0,3-1-1 0,0-6 0 15,-7 0-41-15,15-3-9 0</inkml:trace>
  <inkml:trace contextRef="#ctx0" brushRef="#br2" timeOffset="115756.96">2618 7371 1579 0,'0'-6'32'0,"0"0"10"16,0-4-34-16,3 4-8 0,-3-3 0 0,7 2 0 16,-7 4 53-16,0 3 9 0,4-6 2 0,3 3 0 15,-4 3 0-15,8-3 0 0,-8 3 0 0,8 0 0 16,0 3-52-16,-1 0-12 0,4 3 0 0,4 4 0 16,0-1 0-16,-1 4 0 0,8-1 0 0,-11 4 0 15,7 3 0-15,0-1 0 0,-7 7 0 0,1-3 0 16,-1 0 0-16,3-3-18 0,-6 3 4 0,-8-3 1 15,8 3-31-15,-7-3-5 0,3 0-2 0,-7 6 0 0,0 0 41 16,-7 3 10-16,3 3 0 0</inkml:trace>
  <inkml:trace contextRef="#ctx0" brushRef="#br2" timeOffset="116956.82">5877 6581 1314 0,'0'0'37'0,"0"0"8"15,0 0-36-15,0 0-9 0,0 0 0 0,-7 0 0 16,4 0 53-16,-4 0 9 0,0 0 2 0,-4 0 0 16,4 0-1-16,3 0 0 0,-3 3 0 0,0 3 0 15,4 1-50-15,-1-7-13 0,-6 6 0 0,10 0 0 16,-7 4 32-16,0 2 2 0,-4-6 0 0,7 10 0 15,4 3-22-15,-7 3-4 0,0 0 0 0,7 0-8 16,0 6 0-16,0-3 0 0,0 10 0 0,4-7 0 16,6 0 0-16,-6 0 0 0,7 1 0 0,3-8 0 0,0 5 20 15,0-5 4-15,7-2 1 0,-3 3 0 16,3-6-71-16,-3-4-14 0,6 4-4 0,-3-6 0 16,4-4 0-16,-4 0 0 0,0 0 0 0,4-3 0 0,-7-3-14 15,-1 0-3-15,1-3-1 0</inkml:trace>
  <inkml:trace contextRef="#ctx0" brushRef="#br2" timeOffset="117380.92">6160 6713 1450 0,'0'0'64'0,"0"0"14"16,0 0-62-16,0 0-16 0,0 0 0 0,0 0 0 15,7 3 56-15,0 0 8 0,-4 3 1 0,1 4 1 16,-1-1-44-16,4 1-9 0,4 2-1 0,-4 1-1 16,0 2-11-16,-4-2 0 0,5-1 0 0,-8-2 0 15,10 2 0-15,-10 1 0 0,7-1 0 0,-7-2 0 16,0-4 0-16,0 0 0 0,0 1 0 0,0-7 0 16,0 0 0-16,0 0 0 0,0 0 0 0,0 0 0 15,0 0 0-15,-3 0 0 0,-1-7 0 0,-6 1 0 16,2 0 0-16,8-4 0 0,-3-2 0 0,3-4 0 15,-4 0 0-15,4 1-9 0,0-4 9 0,4 0-13 16,-8 0 13-16,11 1 8 0,-7-4 0 0,8 3-8 16,2 0 58-16,-6 3 5 0,-1 4 1 0,4-4 0 15,-3 7-52-15,-1-1-12 0,1 4 0 0,-4-3 0 16,10 5 0-16,-6 4 0 0,3-3 0 0,-4 6 0 0,8 1 0 16,-7 2 0-16,3 3 0 0,0 1 0 0,0 2 0 15,0 4 0-15,3 0 0 0,-3 2 0 16,1 4 0-16,-1-3 0 0,-4 6 0 0,8-3 0 0,-4-3-14 15,0 3-6-15,0 0 0 0,-4 0-1 0,1-3-83 16,-4 3-16-16,0 0-3 0</inkml:trace>
  <inkml:trace contextRef="#ctx0" brushRef="#br2" timeOffset="117633.85">6565 6603 1580 0,'0'0'67'16,"0"0"-54"-1,0 0 41-15,0 0 8 0,0 3 2 0,4 3 0 16,-4 4-17-16,0-1-3 0,0 4-1 0,0 6 0 16,-4-1-18-16,4 11-3 0,-3-1-1 0,6 3 0 15,-6 1-21-15,-1-1 0 0,4 0 0 0,0 1 0 16,-7-1 0-16,7 0 0 0,0-2 0 0,0 2 0 15,0-3 0-15,-3 0 0 0,3-3 0 0,0 0 0 16,0-6-149-16,0 0-35 0,0 0-6 0</inkml:trace>
  <inkml:trace contextRef="#ctx0" brushRef="#br2" timeOffset="118141.74">6791 6816 1824 0,'-7'16'38'0,"3"-13"8"16,-3-3-37-16,7 0-9 0,0 0 0 0,0 0 0 16,0 0 46-16,0 0 7 0,0 0 2 0,0 0 0 15,0-9-37-15,7-1-7 0,-3-2-2 0,3 2 0 16,4 1-9-16,-4-1 0 0,0 4 0 0,0 0 0 16,3 0 46-16,1-1 7 0,3 1 2 0,-3 0 0 15,3 0-37-15,-4 2-7 0,1 1-2 0,-4 0 0 16,0 0-9-16,0 3 0 0,-3 0 0 0,-4 0 0 15,7 3 0-15,-4 3 0 0,1 1 0 0,-1-1 0 16,1 7 0-16,-1 2 0 0,-3 1 0 0,-3 3 0 16,3-1-49-16,-7 4-12 0,0-3-3 0,7 0 0 15,-4 3 52-15,1-6 12 0,-4 3 0 0,3-1 0 0,-3 1 0 0,7-3 0 0,-4-1 0 16,1-2 0-16,-1-4 0 0,4 4 0 16,-7 0 0-16,7-4 0 0,7 0 0 0,-7-2 0 0,4-4 0 0,-1 3 0 31,1-6 0-31,7 3 0 0,-4-3 0 0,0-3 0 0,7 0 0 0,-4-3 0 0,1 2 0 15,-1-5 0-15,1 0 0 0,0-4 0 0,-1 1 0 0,1-1 0 16,-4 0-54 0,7 1-8-16,-7-4-2 0</inkml:trace>
  <inkml:trace contextRef="#ctx0" brushRef="#br2" timeOffset="118444.95">7041 6399 1653 0,'0'0'69'15,"0"0"-55"1,0 0 22-16,0 0 5 0,0 0 1 0,0 0 0 16,0 0 0-16,0 0 0 0,0 0 0 0,8-3 0 15,-1 3-11-15,-4 0-3 0,4 0 0 0,4 3 0 16,-1 0-6-16,1 0-2 0,3 4 0 0,-3-1 0 15,3 3-12-15,0 4-8 0,3 3 8 0,1 2-8 16,-4 1-17-16,4 6-8 0,-1 0-2 0,-2 1 0 16,-1-1 27-16,0 0 0 0,-4 3 0 0,1 0 0 15,-4 0-56-15,0 1-7 0,-3 2-1 0,-1 0 0 16,1-3 0-16,-8 1 0 0,4-1 0 0,-7 3 0 0,4-2 52 16,-8-4 12-16,4 3 0 0</inkml:trace>
  <inkml:trace contextRef="#ctx0" brushRef="#br2" timeOffset="120019.86">9684 5634 1022 0,'0'0'28'0,"0"0"8"15,0 0-28-15,0 0-8 0,0 0 0 0,0-6 0 16,0 6 64-16,-4-6 11 0,4 6 2 0,0 0 1 16,0 0-11-16,0 0-3 0,0 0 0 0,-3-7 0 15,3 7 0-15,0 0 0 0,0 0 0 0,0 0 0 16,-7-3 0-16,7 3 0 0,0 0 0 0,-4-6 0 15,4 6-51-15,0 0-13 0,0 0 0 0,-3 3 0 16,-1 0 0-16,-3 3 0 0,3 1 0 0,1 5 0 16,-1-2 0-16,1 5 0 0,-1 4 0 0,4 0 0 15,-3 6 15-15,3 0 0 0,0 3 0 0,0 4 0 16,0-1-15-16,3 7 0 0,-3-1-9 0,4 1 9 16,-1-4 0-16,4-2 0 0,1-4 0 0,-1-3 0 15,3 0-20-15,1-3 0 0,3-3-1 0,0 3 0 16,4-6-18-16,-1-4-3 0,4 4-1 0,1-4 0 0,-1-5 26 15,3-1 5-15,-2 0 0 0,2-6 1 16,-3 0-138-16,1-3-28 0,-1-3-6 0</inkml:trace>
  <inkml:trace contextRef="#ctx0" brushRef="#br2" timeOffset="120949.18">10082 5819 1339 0,'0'0'59'0,"0"0"13"16,0 0-58-16,0 0-14 0,0 0 0 0,0 0 0 0,0 0 67 0,-3 3 10 0,3-3 3 15,0 0 0 1,0 0-31-16,0 0-5 0,0-6-2 0,0 6 0 0,0 0-27 0,0 0-6 0,0 0-1 0,0 0 0 16,0 0-24-16,0 0-4 0,0 0-2 0,0 3 0 15,3 3 22-15,4 4 0 0,-3-1 0 0,3 4 0 16,0 2 22-16,4 1 9 0,-4 6 1 0,3-3 1 16,1 3-25-16,3 0-8 0,-3 0 0 0,3 0 0 15,-4-4-24-15,1 1-8 16,-1-3-1-16,1 0-1 0,-4-1 34 0,4-2 0 0,-4-7 0 0,0 4 0 15,0-4-8-15,0 0 8 0,0 0 0 0,0 1 0 16,-3-4-13-16,-4-3 4 0,3 3 1 0,-3-3 0 16,0 0 8-16,0 0-13 0,0 0 5 0,0 0 8 15,0 0-45-15,0 0-2 0,0 0 0 0,0 0 0 16,0-6 38-16,0-1 9 0,0-2 0 0,-3-4 0 16,-1 1 0-16,0-1 0 0,1-5 0 0,-1-1 0 15,-3 0 41-15,0-3 11 0,0 3 1 0,0-6 1 16,0 0-35-16,0-6-7 0,-3-1-2 0,2 1 0 15,1 3 43-15,0 3 9 0,0-1 2 0,0 5 0 16,0-1-52-16,4 0-12 0,-1 3 0 0,1 0 0 16,-4 6 37-16,3-2 5 0,0 2 1 0,1 4 0 15,-1-4-27-15,1 1-4 0,3 2-2 0,-4 1 0 16,1 3-10-16,3 6 0 0,0 0 0 0,0 0 8 16,-4-7-8-16,4 1-11 0,0 6 3 0,0 0 0 15,0 0 20-15,0 0 4 0,0 0 0 0,0 0 1 16,0 0-33-16,0 0-8 0,0 0 0 0,0 0-1 15,0 0 16-15,0 0 9 0,0 0-10 0,0 0 10 0,0 0 0 16,4-3 0-16,-1 3 0 0,4-3 0 0,0 0 0 0,1 0 0 16,-1 3 0-16,3-4 0 0,4 1 0 0,-3-3 0 15,3 3 0-15,-3 0 0 16,3-3-31-16,-4 2-3 0,1 1-1 0,-1 0 0 0,1 3 55 0,-4 0 12 0,4 0 1 16,-4 0 1-16,0 0-26 0,-4 0-8 0,4 0 0 0,-7 0 0 15,0 0-24-15,0 0-9 16,0 0-2-16,0 0 0 0,0 0 51 0,0 0 11 0,0 0 1 0,0 0 1 15,0 0-48-15,0 0-9 0,0 0-3 0,0 0 0 16,0 0-25-16,4 3-4 0,-4-3-2 0,0 0 0 16,0 0 50-16,0 0 12 0,0 0 0 0,0 0 0 15,0 0 0-15,0 0 0 0,0 0 0 0,0 0 0 16,0 0-54-16,0 0-8 16,0 0-2-16,0 0 0 0,0 0 0 0,0 0 0 0,0 0 0 0</inkml:trace>
  <inkml:trace contextRef="#ctx0" brushRef="#br2" timeOffset="121590.38">10224 5512 952 0,'0'0'27'0,"0"0"5"0,0 0-32 16,-4 3 0-16,0 0 0 0,4-3 0 0,-7 6 43 0,4-2 1 16,-1-1 1-16,1 3 0 0,-1-3 5 0,4-3 1 0,0 6 0 0,-7-3 0 15,4 4 7-15,-1-1 2 0,4 0 0 0,-3 1 0 16,-1-1-8-16,4 3-2 0,-3 1 0 0,3-1 0 16,0 0-29-16,0 4-5 0,0 0-2 0,0-1 0 15,0 4-14-15,0 3 0 0,3-1 0 0,1 4 0 16,-1 0 0-16,-3 0 0 0,7 3-8 0,-3 0 8 15,-1 0 0-15,-3 1 0 0,4 5 0 0,-1-3 0 16,-3 0 0-16,4-3 0 0,-4-3 0 0,0 0 0 16,0 0 0-16,0-3 0 0,0-3 0 0,0-4 0 15,0 1-48-15,0-1-5 16,0 1-2-16,0-7 0 0,0 4 44 0,0-10 11 0,0 0 0 16,0 0 0-16,0 3 0 0,0-3 0 0,0 0 0 0,0 0 0 0,0 0 0 15,0-7 0-15,0-5 0 0,0-1 0 0,0 1 0 16,-4-4 0-16,4-6 0 0,0 0 0 15,4-6 0-15,-4 3 0 0,0-3 0 0,0 0 0 16,3-1 49-16,-3-8 12 0,0-1 3 0,4 0 0 16,-4 4 0-16,3-1 0 0,1 1 0 0,0-1 0 15,-1 7 0-15,1 3 0 0,3 0 0 0,0 6 0 16,0 0-52-16,0 4-12 0,0-1 0 0,0 4 0 16,3 2 16-16,-2 1 3 0,-1 2 1 0,3 1 0 15,1 3-31-15,-1 3-5 0,1 0-2 0,3 0 0 16,0 3 18-16,-3 0-8 0,6 4 8 0,1 2 0 15,0 4-8-15,-4 2 8 0,0 1 0 0,0 3 0 16,0 0-11-16,-3-1 11 0,-1 4-10 0,1-3 10 16,-1 0-12-16,-3 0 3 0,4 0 1 0,-4 3 0 0,0-4-10 15,-3 1-2-15,3 0 0 0,-4-3 0 16,1 2-10-16,-4-2-2 0,3 0-1 0,-3 3 0 16,4-7-41-16,-4 4-8 0,3 0-2 0,-3-4 0 0,0-3-116 15,0 1-24-15</inkml:trace>
  <inkml:trace contextRef="#ctx0" brushRef="#br2" timeOffset="122044.42">10739 5189 1335 0,'0'0'59'0,"0"-6"13"0,-4-4-58 16,-3 4-14-16,0-3 0 0,7 9 0 0,0-7 59 0,0 7 9 0,0 0 1 0,0 0 1 16,0 0 0-16,-7-9 0 0,7 9 0 0,0 0 0 15,0 0 2-15,0 0 0 0,0 0 0 0,0 0 0 16,0 0-24-16,0 0-5 0,0 0-1 0,0 0 0 15,0 6-26-15,-4 0-4 0,4 4-2 0,0 2 0 16,-7 4-10-16,7 3-11 0,0 3 3 0,4 0 0 16,-4 3-26-16,0-3-5 0,0 0-1 0,0 3 0 15,0-3-32-15,3 0-6 0,-3 3-2 16</inkml:trace>
  <inkml:trace contextRef="#ctx0" brushRef="#br2" timeOffset="122306.15">10926 5233 1485 0,'0'0'63'15,"0"0"-51"1,0 6 48-16,0 0 10 0,0-3 2 0,0 4 0 15,0 2-24-15,0 1-5 0,0 2-1 0,0 1 0 16,0-1-33-16,0 4-9 0,0 3 0 0,0-1 0 0,0 4 0 16,0-3 0-16,-8 6 0 0,8-3 0 15,0-3-16-15,0 3-8 0,4-3-2 0,-4 0 0 0,0-4 26 0,0 1 0 0,4-3 0 0</inkml:trace>
  <inkml:trace contextRef="#ctx0" brushRef="#br2" timeOffset="122645.99">10975 5433 1102 0,'3'-6'46'0,"-3"0"-37"16,0-3 32-16,0 2 7 0,8-2 0 0,-8 3 1 16,7 2-9-16,-4-2-1 0,-3 0-1 0,7 3 0 15,0 0 18-15,-7-1 4 0,11 1 1 0,-11 0 0 16,7 3-1-16,0-3 0 0,-4 3 0 0,4 0 0 15,1 0-40-15,-5 3-9 0,4-3-2 0,0 3 0 0,-7 0-9 0,7 1 0 16,-3 2 0-16,3 3 0 16,-7 4-25-16,0 3-1 0,0-1 0 0,0 1 0 15,0 6-30-15,-7-3-5 0,3-1-2 0,1 4 0 0,-4-3 51 0,3 3 12 16,1-3 0-16,-1-3 0 0,1 2 0 0,-5-5 0 16,8 3 12-16,-3-4-12 0,3-2 0 0,0-4 0 15,0 3 0-15,3-2-12 0,-3-1-11 0,4 0-1 16,3 0-1-16,0-2 0 15,0-4-11-15,4 0-3 0,-1 0 0 16,1-4 0-16,3-2 39 0,0 0 0 0,4-4 0 0,-4 1 0 16,4 0-59-16,-1-4-4 0,1 1-1 0,-8-4 0 0</inkml:trace>
  <inkml:trace contextRef="#ctx0" brushRef="#br2" timeOffset="122944.45">11345 5007 1324 0,'0'0'59'0,"0"0"12"16,7 0-57-16,0 0-14 0,-3 0 0 0,3 6 0 16,4-6 68-16,-4 7 10 0,0-1 2 0,0-3 1 15,-4 10-29-15,4-7-5 0,4 9-2 0,-4-2 0 16,0 3-25-16,-3 6-6 0,3-4-1 0,0 4 0 15,-7 3-5-15,3-3 0 0,-3 0-8 0,0 0 12 16,7 0-12-16,-7-3 11 0,0 0-11 0,0 0 10 16,-3 3-10-16,-4-4 0 0,7 4 0 0,-7 0 8 15,3 0-19-15,1-3-4 0,-8 0-1 0,4 0 0 16,0 3-58-16,0 3-12 0,0 0-2 0,0-3-1 16,-4 0-31-16,1 3-7 0</inkml:trace>
  <inkml:trace contextRef="#ctx0" brushRef="#br2" timeOffset="124090.4">11991 5098 806 0,'0'0'36'0,"0"0"7"0,0 0-35 0,0 0-8 0,0 0 0 0,0 0 0 15,0 0 53-15,0 0 9 0,0 0 2 0,0 0 0 16,-7-6 0-16,7 6 0 16,0 0 0-16,0 0 0 0,0 0 0 0,0 0 0 0,0-7 0 0,0 7 0 15,0 0 0-15,0 0 0 0,0 0 0 0,0 0 0 16,0 0-52-16,0 0-12 0,0 7 0 0,0-1 0 16,0 6 0-16,0-2 0 0,0-1 0 0,7 1 0 0,-7 2 0 0,3-2 0 15,1-1 0-15,3-3 0 0,0 1-17 0,0-4-7 16,4 0 0-16,-1-3-1 0,1 0 40 0,-4-3 8 15,7 0 1-15,0-7 1 16,0 1 31-16,7-7 7 0,-3 0 1 0,3-6 0 0,0 1-18 0,1-8-3 16,2 1-1-16,1 0 0 0,-4 6-17 0,0-3-3 15,-3 6-1-15,0 0 0 0,-4 4-1 0,0-1 0 16,-4 3 0-16,1 1 0 0,0 2-20 0,-4 4 0 16,-4 3 0-16,4-3 0 15,-3 6-124-15,-4 0-28 0,0 0-7 0,0 0-1 0</inkml:trace>
  <inkml:trace contextRef="#ctx0" brushRef="#br2" timeOffset="124960.01">11952 5054 1060 0,'0'0'44'0,"0"0"-35"16,0 0 67-16,0 0 12 0,0 0 4 15,0 0 0-15,0 0-24 0,0 0-4 0,0 0 0 0,0 0-1 16,0 0-26-16,0 0-5 0,0 0 0 0,0 0-1 15,0 0-1-15,0 0 0 0,0 0 0 0,0 0 0 16,0 0-8-16,0 0-2 0,0 0 0 0,0 0 0 16,0 0-9-16,0 0-3 0,0 0 0 0,0 0 0 15,0 0-8-15,0 3 0 0,0 3 0 16,-3 1 0-16,3 2 0 0,0-3-9 0,-7 4 9 16,7 2-10-16,0 1 10 0,0 3-8 0,-4-4 8 15,4 4-11-15,4-4 11 0,-4 1-13 0,3-1 5 16,-3 4-16-16,4-6-2 0,-4 2-1 0,3-3 0 15,4 4 39-15,-7-4 7 0,7 1 1 0,-3-4 1 16,-4 3-21-16,7-2 0 0,0 2-12 0,-7-3 4 16,10-2-5-16,-10-1-1 0,8 0 0 0,-8-3 0 0,0 0 14 0,0 3 0 15,7-3 0-15,-7 0 0 16,3 0 0-16,4 3 0 0,0-3 0 0,-3 0 0 16,3-3 0-16,0 3 0 0,0-3 0 0,-4-3 0 0,12 2 0 0,-12-2 0 15,15-3 0-15,-4-1 0 16,-4-2 48-16,8-1 13 0,-4-6 3 0,0 1 0 15,4-1-52-15,-4-3-12 0,4 0 0 0,-4-6 0 16,0 6 41-16,0-6 6 0,0 2 1 0,0-2 0 16,0 3-11-16,0 3-1 0,4 0-1 0,-4 0 0 0,0 4-35 0,0-1 0 15,-3 3 0-15,3 0 0 16,-3 4 0-16,-1-1 0 0,-3 4 0 0,0-1 0 16,0 4-44-16,-3 0-16 0,3 0-4 0,-3-1 0 15,-4 7-92-15,0 0-20 0,0 0-3 0</inkml:trace>
  <inkml:trace contextRef="#ctx0" brushRef="#br2" timeOffset="125524.48">12037 5073 990 0,'0'0'21'0,"0"0"5"0,0 0 1 0,0 0 1 0,0 0-28 0,0 0 0 16,0 0 0-16,0 0 0 0,0 0 57 0,0 0 6 15,0 0 1-15,0 0 0 16,0 0-28-16,0 3-4 0,0 3-2 0,-7-3 0 16,7 4-30-16,0 2-21 0,0 4 3 0,0-4 1 15,0 7 17-15,0-1 0 0,0 7 0 0,0-6 0 0,0 3 0 0,0-3 0 0,0-1 0 0,7-2 0 16,-7-1 0-16,0-2 0 0,0 2 0 0,7-2 0 15,-7-1 0-15,0-9 0 0,10 6 0 0,-10-6 0 16,0 0 0-16,7 3 0 0,4-3 0 0,-4 0 0 16,7-3 0-16,-3 0 0 15,-1-3 0-15,8 0 0 0,-4-4 99 16,4 1 23-16,-1-4 5 0,1 1 1 0,0-1-103 0,-1-2-25 0,-3 2 0 0,4-6 0 16,0 0 54-16,-1 4 6 0,1-4 0 15,-4 3 1-15,0-3-28 0,4 7-5 0,-4-1-2 16,4 1 0-16,-4-1-14 0,0 1-4 0,-4-1 0 0,5 1 0 15,-5-1-8-15,1 0-17 0,-4 4 4 0,0 0 1 16,0-1-126-16,0 1-25 0</inkml:trace>
  <inkml:trace contextRef="#ctx0" brushRef="#br2" timeOffset="126044.4">12054 5079 1314 0,'0'0'37'0,"0"0"8"0,0 0-36 0,0 0-9 0,0 0 0 0,0 0 0 15,0 0 53-15,0 0 9 0,0 0 2 0,0 6 0 16,0 4-52-16,0-1-12 0,0 1 0 0,0 2 0 15,0 1-48-15,4-1-13 0,-4 7-3 0,3-3 0 16,-3-4 52-16,4 4 12 0,-4-3 0 0,4-1 0 16,-1 1 0-16,4-1 0 0,0-2 0 0,0-1 0 15,-3-3 0-15,3 0 0 0,3 1 0 0,-3-4 0 16,4 0-54-16,-4-3-8 0,11 0-2 0,-11-3 0 16,10-3 103-16,-6-1 20 0,3-2 4 0,4-4 1 15,-1 1 0-15,-2-4 0 0,2-3 0 0,4-3 0 16,-3 0 51-16,3 1 10 0,-3-5 3 0,3 1 0 15,-3 3-88-15,-1 0-16 0,1 1-4 0,-1 2-1 16,1 0-6-16,-7 3-1 0,3-3 0 0,-4 1 0 16,1 5-12-16,0 1 0 0,-4-1 0 0,0 0 0 15,0 7-18-15,-4 0-6 0,1 0-2 0</inkml:trace>
  <inkml:trace contextRef="#ctx0" brushRef="#br2" timeOffset="126629.29">11994 5060 1267 0,'-3'3'56'0,"3"1"12"16,0-4-55-16,0 0-13 0,0 0 0 0,0 0 0 16,0 0 54-16,0 0 8 0,0 0 2 0,-7 3 0 0,7 0-52 0,0 3-12 15,0 0 0-15,0 1 0 16,7 2-48-16,-4 4-13 0,-3-1-3 0,8 4 0 0,-1-4 52 0,0 1 12 0,0-4 0 0,0 4 0 31,0-4 48-31,0-2 13 0,-4 2 3 0,4-3 0 0,-3 1-52 0,3-4-12 0,0 0 0 0,0 0 0 16,4-3 54-16,-4-3 8 0,3 3 2 0,1-6 0 15,3 2 6-15,0-2 2 0,0-3 0 0,0-4 0 16,4 1-24-16,0-4-5 0,-4-3-1 0,3 0 0 16,-2-3-23-16,2 4-5 0,1-4-1 0,-4 3 0 31,0 0-4-31,0 0-1 0,-3 0 0 0,-1 4 0 0,1 2 0 0,-1 1 0 15,1 2 0-15,-4 1 0 0,-3 3-101 16,-1-1-21-16,1 1-4 0</inkml:trace>
  <inkml:trace contextRef="#ctx0" brushRef="#br2" timeOffset="129467.12">6759 3170 936 0,'-7'-7'26'0,"7"7"7"15,0 0-33-15,0 0 0 0,0 0 0 0,0 0 0 0,0 0 26 0,0 0-2 0,0 0 0 0,0 0 0 32,0 0-24-32,7-3 0 0,0 0 0 0,0 3 0 0,4-3 0 0,3 3 0 0,4-6 0 0,3-1 0 31,-4 4 0-31,8 0 0 0,0 0 0 0,3-3 0 0,-3-1 20 0,3 1 0 0,0 0-1 0,8 3 0 16,6-10 5-16,0 4 0 0,8-4 1 0,2 4 0 15,-2-4-10-15,-1-2-3 0,1-4 0 16,6 0 0-16,4 3-12 0,11-2 0 0,3 2 0 0,10-6 0 15,5 6 9-15,2-9-1 0,1 3 0 0,0-3 0 16,3 3-8-16,4-6 0 0,0 6-12 0,6-3 12 16,5 6 0-16,6 0 0 0,4 4 0 0,0-4 0 15,0 3 0-15,0 0-9 0,-4-2 9 0,4 2 0 16,4 3 0-16,-1-2 0 0,4-1 0 0,0 0 0 16,-14 7 0-16,4-4 0 0,-1 1 0 0,18-4 0 15,-14 7 0-15,0 3 12 0,3-1 0 0,11-2 0 16,-21 6 29-16,4 0 6 0,-8-1 1 0,15 1 0 15,-22 3-5-15,-3 0-1 0,3 3 0 0,0 1 0 16,-14-1-26-16,-3 3-4 0,-7 3-2 0,-1-2 0 16,-13 2 9-16,-8-3 1 0,-3 4 1 0,-3 2 0 15,-12-9 11-15,1 4 3 0,-7 5 0 0,-4-5 0 16,-3-4-35-16,-7 0 0 0,-4 3 0 0,-4 3 0 16,-3-9 13-16,0 4-4 0,-3-4-1 0,-4 0 0 15,0 0-8-15,0 0 8 0,0 0-8 0,0 0 8 16,-11 0 0-16,1 0 0 0,-4 0 0 0,-1 0 0 15,1-13-8-15,0 7 8 0,-3 0-8 0,-1-7 8 16,4 0-8-16,-4 4 12 0,4-4-12 0,-4 1 12 0,4-1 17 16,-3-2 4-16,3-1 1 0,-1 3 0 15,1-2-21-15,0-1-4 0,4 4-1 0,-4-1 0 0,-1-3-8 0,1 1 0 0,-3 2 0 0,3 10 0 16,-1-16 0-16,1 13 0 0,0-3 0 16,-3-1 0-16,2 4 0 0,5-10 8 0,-4 7-8 0,3 2 8 15,-3 4-8-15,4 0 8 0,-1 3-8 0,0 0 8 16,4 0 4-16,0 0 0 0,0-3 0 0,0 3 0 15,7 0 3-15,-7 0 1 0,7 0 0 16,0 0 0-16,0 0-16 0,0 0 0 0,0 0 0 0,0 0 0 16,4 6-16-16,3 4-7 0,3 2-1 0,1 1 0 15,3-1 13-15,4 1 3 0,-1-1 0 0,4 1 0 16,4-4 8-16,0 4-10 0,-1-10 10 0,1 7-10 16,-4 2 10-16,1-9 0 0,-1 7 0 0,-4-4 8 15,4 0-8-15,-3 0 0 0,0 4 0 0,-4-1 0 16,-4-9 8-16,1 3-8 0,0-3 10 0,-1 3-10 15,-6 4 0-15,3-1 0 0,-4 3 0 0,-3 1 0 16,0 6 0-16,-3-7 0 0,-1 3 0 0,-6 7 0 16,-1-3 0-16,0 0 0 0,1 6 0 0,-1-7 0 15,1 7-15-15,-1-6 4 0,1 3 1 0,-1 3 0 16,4-7-39-16,-4 1-8 0,4 3-2 0,4-7 0 16,-1 7-61-16,1 0-12 0,-1 0-2 0</inkml:trace>
  <inkml:trace contextRef="#ctx0" brushRef="#br2" timeOffset="130942.72">12760 3119 759 0,'0'0'33'0,"0"0"8"0,0 0-33 0,0 0-8 0,0 0 0 0,0 0 0 15,0 0 0-15,0 0 0 0,0 0 0 0,-7 4 0 16,0 2 28-16,3-3 3 0,1 3 1 0,3-3 0 16,0-3-32-16,-11 7 0 0,11-7 0 0,-3 0 0 15,3 0 9-15,0 0-1 0,0 0 0 0,-11 6 0 16,11-6 14-16,-7 0 2 0,7 0 1 0,-7 0 0 15,7 0 6-15,-4 3 1 0,4-3 0 0,0 0 0 16,0 0 32-16,0 0 6 0,-3-9 2 0,-1 2 0 16,4 7-7-16,-3-9-1 0,3 3 0 0,0-1 0 15,0 7-24-15,0-9-4 0,3 3-2 0,-3-1 0 16,4 1-14-16,-1 3-2 0,1 0-1 0,3 0 0 16,-3 0-4-16,3 3-1 0,0-3 0 0,0-1 0 15,0 4 4-15,-4 0 1 0,4-3 0 0,0 3 0 16,1 0 1-16,-5 0 0 0,4 3 0 0,-3-3 0 15,3 4-18-15,0-1 0 0,0 3 8 0,-4-3-8 16,4 3 0-16,0 4 0 0,-3-7 0 0,3 6 0 16,-3-2 0-16,3 5-16 0,-4 1 4 0,1-1 0 15,-4 1 12-15,3 2 0 0,-6 4 0 0,3-3 10 16,0 0-10-16,0 2-12 0,-7-2 2 0,3 0 1 16,-3-1-5-16,0 1-1 0,0 0 0 0,-4-4 0 15,4 4 15-15,0-3-9 0,-3-1 9 0,3-2-8 16,-4-1 8-16,4 0 0 0,0-2 0 0,-4-4 0 0,4 3-8 15,-3 0 8-15,3-3-8 0,0 1 8 0,7-4 0 16,-11 3 0-16,11-3 0 0,-7 0 8 0,7 0 9 16,-7 0 3-16,7 0 0 0,0 0 0 0,-7-7 22 0,3 1 5 15,1 0 1-15,3 0 0 0,0 6-19 0,0 0-3 0,0 0-1 16,0-7 0-16,0 1-13 0,3-3-4 0,-3-1 0 16,4 4 0-16,-1 0-8 0,-3 6-11 0,4 0 3 15,3 3 0-15,-4-3 8 0,4 3 0 0,1-3 0 0,-1 3 0 16,0 0 0-16,0 4-8 0,3-7 8 0,-3 6-8 15,4 0 8-15,0 0-8 0,-1 4 8 16,-3-4-8-16,4 3 8 0,-1-5-8 0,1 2 8 0,-1 0-8 16,1-3 8-16,0 3 0 0,-1 1 8 0,1-4-8 15,-4 0 0-15,3 0-8 0,-3 0 0 0,-3 0 0 16,-4-3-10-16,0 0-2 0,0 0 0 0</inkml:trace>
  <inkml:trace contextRef="#ctx0" brushRef="#br2" timeOffset="132423.46">13183 3499 1288 0,'0'-3'54'16,"0"3"-43"-16,0-10-11 0,-3 10 0 15,3 0 104-15,0 0 18 0,0 0 4 0,0 0 1 0,0 0-74 0,0 0-14 0,-4 0-3 0,-3 0-1 16,4 3-35-16,-4 4 0 0,0-1 0 0,0 0-9 16,3 1 9-16,0-1 0 0,1-3 0 0,-1 3 0 15,4-6 0-15,0 6-15 16,0 4 4-16,0-10 1 0,0 0 10 0,0 0 12 0,0 0-2 0,7 0-1 16,1 0 22-16,-1-6 4 0,0 6 1 15,-4-4 0-15,4 1 4 0,-7 3 2 0,7-3 0 0,-7 3 0 16,0 0-21-16,7-3-4 0,-7 3-1 0,0 0 0 15,0 0-8-15,0 0-8 0,0 0 9 0,0 0-9 16,4 6 0-16,-4 1 0 0,3 5 0 0,-6-2 0 16,3 5-21-16,-4-2 2 0,4-1 1 0,-3 1 0 15,-1 3-53-15,1-1-10 0,-1 1-3 0</inkml:trace>
  <inkml:trace contextRef="#ctx0" brushRef="#br2" timeOffset="133241.1">13458 2991 1265 0,'0'0'36'0,"0"0"8"15,0 0-36-15,0 0-8 0,0 0 0 0,0 0 0 16,0 0 95-16,0 0 17 0,0 0 3 0,0 0 1 15,0 0-34-15,4-6-6 0,0-1-2 0,3 7 0 16,3-6-18-16,1-3-3 0,3 6-1 0,-4-1 0 0,1-5-4 16,3 6-2-16,-3-3 0 0,-1 2 0 0,1 4-32 0,-4-3-6 0,0 3-8 0,0 0 11 15,-3 0-11-15,-1 3 0 0,4 4-12 0,-7-1 12 16,0 3-20-16,0-2 4 0,0 2 1 0,0 0 0 16,0 1 24-16,0 6 5 0,0-4 1 0,-7 1 0 15,7 2-15-15,-3-2 0 0,-1-1 0 0,4 1 0 16,0 6-22-16,0-13-7 15,4 3-2-15,-1 1 0 0,4-1 5 0,-3 1 1 0,3-4 0 0,0 0 0 16,0 4 25-16,3-4 0 0,1 3 0 0,3-6-8 16,-7 4 8-16,4-1-8 0,-1-3 8 0,-3-3-8 15,0 0 8-15,1 3 0 0,-5 4 10 0,1-4-10 16,-1 0 0-16,-3 3 0 0,4 0 0 0,-8 1 0 16,1 5 0-16,-8-6 0 0,4 4 12 0,-4 2-3 15,4 1-29-15,-7-1-7 0,7 4-1 0,-7 0 0 16,7-4-144-16,-4 4-28 0</inkml:trace>
  <inkml:trace contextRef="#ctx0" brushRef="#br2" timeOffset="134223.15">13914 3411 1429 0,'0'0'40'0,"0"0"10"16,0 0-40-16,0 0-10 0,0 0 0 0,0 0 0 15,0 0 80-15,0 0 13 0,0 0 3 0,0 0 1 16,0 0-50-16,0 0-11 0,-4 3-1 0,4 0-1 15,-3 4-34-15,3-1 0 0,0 0 0 0,0 0 0 16,0-2 0-16,0-4-9 0,3 3 9 0,1 0-8 16,3-3-1-16,-4 3 0 0,8-3 0 0,-8 0 0 0,4 0 9 0,-3-3 8 15,3 3-8-15,0 0 11 0,-7 0 17 0,7 0 3 0,-7 0 1 0,0 0 0 16,0 0-12-16,0 0-1 0,0 0-1 0,0 0 0 16,0 3-1-16,0 3 0 0,0 0 0 0,-4 1 0 31,1 2-41-31,-4 4-9 0,0-4-2 0</inkml:trace>
  <inkml:trace contextRef="#ctx0" brushRef="#br2" timeOffset="136010.87">14527 3311 1653 0,'0'0'69'15,"0"0"-55"1,0 0 78-16,0 0 16 0,0 0 4 0,0 0 0 16,0 0-53-16,0 0-11 0,0 0-1 0,0 6-1 15,-3-3-46-15,3 3-13 0,0 7-1 0,-4-4 0 16,4-2 0-16,-3 5 0 0,3 1 0 0,0-7 0 15,0 10-16-15,-4-10-3 0,4 10-1 0,0-7 0 16,0 0-34-16,-3-2-8 0,3 2 0 0</inkml:trace>
  <inkml:trace contextRef="#ctx0" brushRef="#br2" timeOffset="141149.04">14834 2963 996 0,'0'0'28'0,"0"0"7"15,0 0-35-15,0 0 0 0,0 0 0 0,0 0 0 16,0 0 58-16,0 0 5 0,0 0 1 0,0 0 0 16,0 0-13-16,0 0-3 0,0 0 0 0,0 0 0 15,0 0-25-15,0 0-6 0,0 0-1 0,0 0 0 16,0 0 18-16,0 0 3 0,0 0 1 0,0 0 0 16,0 0-29-16,0 0-9 0,-3-3 0 0,3 3 0 15,0 0 0-15,0 0 0 0,0 0 0 0,0 0 0 16,0 0-24-16,-4 0-4 0,1 6-2 0,3-3 0 15,0-3 30-15,0 6 0 0,0-6 0 0,3 3 0 16,-3-3 0-16,0 3 0 0,4 1-8 0,-4-4 8 16,3 3 0-16,1 0 0 0,-4-3 0 0,3 3 0 15,-3-3 0-15,0 0 0 0,4 0 0 0,-4 0 0 16,0 0 36-16,0 0 6 0,0 0 2 0,0 0 0 0,0 0-20 16,0 0-3-16,0 0-1 0,0 0 0 15,0 0 20-15,0 0 3 0,0 0 1 0,0 0 0 0,0 0-29 16,0-9-6-16,3 5-1 0,-3 4 0 0,0 0-8 0,0 0 12 15,0 0-12-15,0 0 12 0,0 0-21 0,-7-6-4 0,7 6-1 16,-3-6 0 0,3 6-40-16,0 0-8 0,0 0-2 0</inkml:trace>
  <inkml:trace contextRef="#ctx0" brushRef="#br2" timeOffset="141633.06">15018 2906 1186 0,'0'0'33'0,"0"0"9"16,0 0-34-16,0 0-8 0,0 0 0 0,0 0 0 16,0 0 60-16,0 0 11 0,0 0 1 0,0 0 1 15,0 0-19-15,0 0-4 0,0 0-1 0,0 0 0 16,0 0-21-16,0 0-4 0,0 0 0 0,0 0-1 0,0 0-23 0,0 0-10 16,0 0 1-16,0 0 0 0,0 0 9 0,0 0-10 15,0 0 10-15,0 0-10 0,0 0 10 0,0 0 0 0,0 0 10 0,0 0-10 16,0 0 40-16,0 0 1 0,0 0 1 15,0 0 0-15,0 0-15 0,0 0-3 0,0 0-1 0,0 0 0 16,0 0-3-16,0 0 0 0,0 0 0 0,0 0 0 16,0 0 4-16,0 0 0 0,0 0 0 0,0 0 0 15,0 0-13-15,0 0-3 0,0 0 0 0,0 0 0 16,0 0-8-16,0 0 8 0,0 0-8 0,0 0 8 16,0 0-8-16,0 0 0 0,0 0 0 0,0 0 0 15,0 0 0-15,0-6-17 0,0 6 4 0,0 0 1 16,0 0-60-16,0 0-11 0,0 0-2 0,0 0-1 15,0 0-93-15,0 0-18 0,0 0-4 0</inkml:trace>
  <inkml:trace contextRef="#ctx0" brushRef="#br2" timeOffset="141928.01">15184 2850 1026 0,'0'0'28'0,"0"0"8"16,0 0-28-16,0 0-8 0,7 3 0 0,-7-3 0 15,0 0 36-15,0 0 7 0,3 0 1 0,1 6 0 16,-4-6 6-16,3 0 2 0,-3 0 0 0,0 0 0 16,0 0 8-16,0 0 1 0,4 0 1 0,-4 0 0 0,0 0-8 0,0 0-2 15,0 0 0-15,0 0 0 0,0 0-12 0,0 0-4 16,0 0 0-16,0 0 0 0,0 0-6 0,3-6-2 0,-3 0 0 0,0 6 0 15,0 0-11-15,0 0-2 0,0 0-1 0,0 0 0 32,0 0-37-32,0 0-7 0,0 0-2 0,0 0 0 0,0 0 0 15,0 0-1-15,0 0 0 0,0 0 0 16,0 0-101-16,0 0-20 0,0 0-4 0</inkml:trace>
  <inkml:trace contextRef="#ctx0" brushRef="#br2" timeOffset="142858.01">12365 3054 874 0,'0'0'39'0,"0"0"8"0,0 0-38 0,0 0-9 0,0 0 0 0,0 0 0 16,0 0 51-16,0 0 8 0,0 0 1 0,0 0 1 15,0 0 3-15,-4 3 0 0,1-3 0 16,-4 9 0-16,7-3-35 0,-4 1-6 0,1 8-2 0,-1-5 0 15,4 9-5-15,-3 6-2 0,-1 3 0 0,1 0 0 16,6 7 14-16,-3-1 4 0,0 7 0 0,0 0 0 16,4-4-32-16,3-2 0 0,-4 2 0 0,4 4 0 15,0-10 0-15,4 7 0 0,-1-3 0 0,1 2 0 16,7-2-14-16,-4-1-2 0,7 1-1 0,4-4 0 16,-1-3-89-16,8-6-18 0,0 0-3 0,3 0-1 15,0-3 40-15,-3-3 7 0,0-4 1 0,7-2 1 16,0-4 24-16,-1-6 5 0</inkml:trace>
  <inkml:trace contextRef="#ctx0" brushRef="#br2" timeOffset="143459.25">15328 2524 1154 0,'0'0'24'0,"0"0"6"16,0 0-30-16,0 0 0 0,0 0 0 0,0 0 0 16,0 0 32-16,0 0 1 0,7 0 0 0,-3 0 0 15,3 0 50-15,0 3 9 0,3 0 3 0,1 3 0 0,0 1-56 0,-1 2-11 16,4-3-3-16,0 7 0 0,1-4 11 15,2 4 3-15,1-1 0 0,3 4 0 0,0 3-23 0,-7 3-4 0,4 0 0 0,-4 6-1 32,0-3-41-32,-3 3-8 0,-4 3-2 0,0-2 0 0,0 5 40 0,-4-12 0 0,-3 6 0 0,0 1 0 15,0-4 0-15,-3 3 0 0,-4-3 0 0,3 3 0 16,-6-3 0-16,3 10 0 0,-4-13 0 0,-3 9 0 16,0-3-100-1,0 7-21-15</inkml:trace>
  <inkml:trace contextRef="#ctx0" brushRef="#br2" timeOffset="158182.22">13942 3511 851 0,'0'0'36'0,"0"0"-36"16,0 0 58-16,0 0 5 0,0 0 1 0,0 0 0 15,0 0 31-15,0 0 6 0,0 0 2 0,0 0 0 16,0 0-63-16,0 0-12 0,0 0-2 0,0 0-1 16,0 0 31-16,0 0 7 0,0 0 1 0,0 0 0 15,0 0-25-15,0 0-5 0,0 0-1 0,0 0 0 16,0 0-13-16,0 0-4 0,0 0 0 0,0 0 0 15,0 0-7-15,0 0-1 0,0 0-8 0,-4 4 12 16,1 2-12-16,-1-3 0 0,1 3 0 0,3 4 0 16,-4-4 0-16,1 0 0 0,-1-3 0 0,1 4 0 15,-1 2 0-15,4 0 0 0,-3 4 0 0,-1-4 0 16,0 1-47-16,1-1-5 0,3-3-2 0</inkml:trace>
  <inkml:trace contextRef="#ctx0" brushRef="#br2" timeOffset="161253.38">13130 4035 1026 0,'0'0'28'15,"0"0"8"-15,0 0-28 0,0 0-8 0,0 0 0 0,0 0 0 16,0 0 52-16,0 0 10 0,0 0 2 0,0 0 0 16,0 0-16-16,0 0-4 0,0 0 0 0,0 0 0 15,0 0-19-15,0 0-4 0,0 0-1 0,4 0 0 16,-1-6 10-16,5 6 2 0,-5 0 0 0,1 0 0 16,-1 0-11-16,1 0-1 0,3 0-1 0,0-3 0 15,0 3-7-15,14-4 11 0,-10 4-12 16,-1-3 16-16,1 3 3 0,-1-3 1 0,4 0 0 15,1 0-31-15,-1 3 0 0,0-3 0 0,3 0 0 16,1 3 0-16,3-3 8 0,-3-4-8 0,7 4 0 16,-4 0 0-16,7 0 0 0,-3 0 8 0,3-4-8 0,0 7 0 15,-3-6 0-15,3 0 0 0,0-4 0 0,4 4 0 16,0-6 0-16,3-1 0 0,7 4 0 0,-3-1 0 16,3-2 0-16,4-4 0 0,4 4 0 15,-1-4 0-15,-3-3 0 0,0-3 0 0,7 6 0 0,-4-9 0 16,8 7 0-16,-1-4 0 0,4 0 0 0,-4 6 0 0,1-3 0 15,-4 7 0-15,7-1 0 0,-4-6 0 0,4 4 0 0,0 2 0 0,4-6 0 16,-1 7 0-16,-6-1-13 0,3-3 2 16,0 1 1-16,-4 2 10 0,-3 1 14 0,3-4-3 15,-6 0-1-15,-1 4-10 0,0-1 0 0,-3 1 0 0,0 2 0 16,-3-2 0-16,-1 6 0 0,0-10 0 0,-3 3 0 16,-7 4 0-16,-4 3 0 0,-3-1 0 0,-4 1 0 15,0 3-38-15,-7-3-10 0,-3 3-1 0,-4 3-1 16,0 0-22-16,-4 0-5 0,1 3-1 0,-4-3 0 15,0 0-21-15,0 0-4 0,0 0-1 0</inkml:trace>
  <inkml:trace contextRef="#ctx0" brushRef="#br2" timeOffset="176500.87">12689 3778 1314 0,'0'0'37'0,"0"0"8"0,4-3-36 0,-1 0-9 0,1-1 0 0,0 1 0 16,3 0 0-16,-4 0 0 0,1 3 0 0,3-3 0 15,0-3 33-15,0-1 5 0,0 1 1 0,3 0 0 16,1 0 4-16,0-1 1 0,3 1 0 0,0 0 0 16,0-4-28-16,0 1-4 0,0-4-2 0,4 4 0 15,-4 0-10-15,4 5 0 0,-1-2 0 0,-3 3 8 16,0 3-8-16,1 0 0 0,-5 0 0 0,1-6 0 15,-1 3-33-15,-3 3-9 0,0 0-2 0</inkml:trace>
  <inkml:trace contextRef="#ctx0" brushRef="#br2" timeOffset="176680.86">12742 3853 1337 0,'-7'19'28'0,"4"-16"6"16,3 0-34-16,0-3 0 0,0 0 0 0,0 0 0 15,3 10 58-15,1-10 5 0,3 0 1 0,3 0 0 16,1-10 0-16,3 4 0 0,4 0 0 0,-1-7 0 16,5 4-52-16,-1-7-12 0,3 4 0 0,1-4 0 15,0 6 29-15,0-2 3 0,-1 6 1 0,1-4 0 16,-4 1-104-16,4 3-21 0,-8-4-4 0</inkml:trace>
  <inkml:trace contextRef="#ctx0" brushRef="#br2" timeOffset="177929.16">11994 2997 1371 0,'0'0'60'0,"4"-6"14"16,-4 0-59-16,4-1-15 0,-8 1 0 0,4 0 0 15,-4 3 72-15,1 0 11 0,-1-1 2 0,1-5 1 16,-4 3-37-16,-4 3-7 0,1-1-2 0,-1 1 0 0,-3 0-25 0,0 3-6 16,0-3-1-16,-4 3 0 0,4 0-8 0,-4-3 0 0,1 3 0 0,-1 3 8 15,4-3-8-15,-4 0 0 0,4 0 0 0,0 0 8 16,0 0 8-16,3 3 2 0,1 0 0 0,3-3 0 16,0 3 6-16,7-3 2 0,0 0 0 0,0 0 0 15,0 0-14-15,0 0-4 0,0 0 0 0,0 0 0 16,0 0-8-16,3 4-11 0,1-1 3 0,-1 0 0 15,4 9 8-15,0-8 0 0,4 5 0 0,0 0 0 16,-1 1 0-16,1 2 0 0,-1 1 0 0,1 3 0 16,-1-1-18-16,5 4-2 0,-5 3 0 0,1 3 0 15,3 6 20-15,-4 4-10 0,1 6 10 16,7 3-8-16,-8-1 8 0,1 4 0 0,-1 1 8 16,1-1-8-16,0-4 20 0,-1 1 0 0,1 0 0 0,-1 6 0 15,1-3-20-15,3 4 0 0,-3 2 0 0,3 0 0 16,0-3 0-16,-4-3 0 0,5 0 0 0,-1 0 0 15,-4 1 0-15,1-5 0 0,3 1 0 0,-4 0 0 16,1-6-11-16,0-7-6 0,-1-3-2 0,1-3 0 0,-4-6 19 16,0-3 0-16,0 0 0 0,4-4 0 0,-8-2 0 0,4-1 0 15,-3-3 0-15,3 1 0 0,-4-4 0 0,4 3 0 16,-3-3 0-16,6 0 0 16,-6-3 12-16,7 0 5 0,-4 0 2 0,0-3 0 0,0 0-19 0,7 3 0 15,-4-6 0-15,5-1 0 0,-1 4 9 0,3-3-1 16,1-3-8-16,3 2 12 0,-3-2-12 15,-1 3 11-15,5-1-11 0,-1 1 10 0,-4-3-10 0,5 2 0 16,-5 1 9-16,4 0-9 0,-3 0 8 16,-4-1-8-16,0 4 8 0,4-3-8 15,-8 3-9-15,1 3-7 0,0 0 0 0,-1-3-1 16,-3 0-157-16,0-1-31 0</inkml:trace>
  <inkml:trace contextRef="#ctx0" brushRef="#br2" timeOffset="181230.9">15783 2768 1220 0,'0'0'54'0,"0"0"11"16,0 0-52-16,0 0-13 0,0 0 0 0,0 0 0 15,0 0 28-15,0 0 4 0,0 0 0 0,0 0 0 16,0 0-32-16,7 0 0 0,0 0 0 0,-3-3 0 15,7 3 0-15,-1-3 0 0,1 3 0 0,3-3 0 16,3-3 32-16,-2 6 0 0,6-4 0 0,-4 1 0 16,1 0 0-16,3-3 0 0,-3 3 0 0,3-3 0 15,-3-1-32-15,-1 4 0 0,1 0 0 0,-4 0 0 0,4-7 12 0,-4 7-4 0,0 0-8 16,0 0 12 0,0 0-12-16,0-3 11 0,0 2-11 0,-7 1 10 0,4 0-10 15,-4 3 0-15,0 0 0 0,-3-3 8 0,-4 3 2 16,0 0 0-16,0 0 0 0,0 0 0 0,0 0 24 0,0 0 5 0,0 0 1 0,0 0 0 15,-4-6-26-15,1 6-5 0,-1-10-1 16,-3 7 0-16,0 0 13 0,0 0 3 0,-4 0 0 16,1 0 0-16,-4 3 1 0,3-3 1 0,0-1 0 0,-3 8 0 15,4-8-3-15,-1 4-1 0,1-3 0 0,6 3 0 16,-7 0-11-16,11 0-3 0,0 0 0 0,0 0 0 16,0 0-8-16,0 0 0 0,0 0 0 0,0 0 0 15,0 0-9-15,0 0 9 0,11 0-12 0,-4 0 12 16,4 0 0-16,3 0 0 0,0 0 0 0,0 0 0 15,0 0 0-15,-3 0 12 0,6 0 0 0,-10 0 0 16,4 0-3-16,0 0-1 0,-4 0 0 0,0 0 0 16,0 0-8-16,-4 0 0 0,4 3-12 0,-7 1 12 15,0-4 0-15,0 3 0 0,4 0 0 0,-4 3 0 16,0 0 23-16,-4 4 5 0,4-7 2 0,-7 6 0 16,4 1-30-16,-4-1 8 0,0 7-8 0,0-7 0 15,-4 4-28-15,0-1-9 0,4 4-2 0,-7-7 0 16,4 1-116-16,3 2-23 0,-1 4-5 0</inkml:trace>
  <inkml:trace contextRef="#ctx0" brushRef="#br2" timeOffset="183295.08">16521 2107 999 0,'0'0'42'15,"0"0"-34"1,0 0 80-16,0 0 16 0,0 0 4 0,0 0 0 15,-4-3-29-15,4 3-6 0,-7 3-1 0,0-3 0 16,0 3-41-16,0-3-9 0,0 3-2 0,0 6 0 16,0-2-20-16,0-4 9 0,-4 6-9 0,4 7 0 15,-4 3 11-15,1-4-11 0,-4 14 10 0,3-8-10 16,1 14 0-16,-5 3 0 0,5 2 0 0,-1 7 0 16,4-3 0-16,0 0 0 0,0 3 0 0,4-6 0 15,3 3 0-15,0 0 0 0,3 6 0 0,1-12 0 16,3 2 0-16,3-2 0 0,1 3 0 0,3-4-10 15,0-12 10-15,4 4 0 0,-1-7-9 0,4 0 9 16,1-10 0-16,-1 1 0 0,4-1 0 0,-1 1 0 0,1-4-19 16,-4-6 1-16,0 0 0 0,0 1 0 15,1 2-30-15,-1-6-7 0,3-6-1 0</inkml:trace>
  <inkml:trace contextRef="#ctx0" brushRef="#br2" timeOffset="183966.43">17219 2746 1328 0,'0'0'59'0,"0"0"12"16,0 0-57-16,0 0-14 0,0 0 0 0,0 0 0 16,0 0 54-16,0 0 8 0,0 0 2 0,-3 7 0 15,3 2-50-15,0-9-14 0,0 9 0 0,0 1 8 16,0 2-8-16,0 4 0 0,-4-3 0 0,4 5 0 16,0 1-24-16,0-3-7 0,0 6-1 0,0-3 0 15,4-4-41-15,-4 4-9 0</inkml:trace>
  <inkml:trace contextRef="#ctx0" brushRef="#br2" timeOffset="184778.19">17438 2442 1288 0,'0'0'27'0,"0"0"5"16,0 0-32-16,-4-3 0 0,4 3 0 0,-7-3 0 15,7 3 84-15,-3-6 9 0,3 6 3 0,-4-7 0 16,4 7-40-16,0 0-7 0,0 0-1 0,0 0-1 15,0 0-7-15,0 0 0 0,0 0-1 0,0 0 0 16,0 0-25-16,0 0-5 0,0 0-1 0,0 0 0 16,0 0-19-16,4 10-4 0,-1-1-1 0,1 1 0 15,3 5 2-15,0-5 0 0,0 2 0 0,0 4 0 0,4-4 6 0,-4 4 8 0,0 0-13 0,0-1 5 16,0-5 8-16,3-1 0 16,-3 4 8-16,0-1-8 0,1-2 0 0,-5-1 0 0,4-3 0 15,0 4 0-15,-3-1 8 0,-1 1 4 16,1-7 1-16,-1 0 0 0,-3-3-13 0,0 0 0 0,4 3 0 15,-4-3 0 1,0 0 0-16,3 0 0 0,4 0 10 0,-7 0-2 0,7-3 3 0,-7 0 1 0,4 3 0 0,0-10 0 16,-4 1 3-16,3 0 1 0,-3 2 0 15,0-5 0-15,0 2 5 0,0-2 2 0,0-4 0 16,-3 4 0-16,3-7-6 0,-8-3-1 0,8 0 0 16,-10-3 0-16,6 3-1 0,1-3-1 0,-4 3 0 0,0-3 0 15,0 6-1-15,3-9 0 0,-3 9 0 0,0-3 0 16,0 3 0-16,0 10 0 0,3-7 0 0,-3 3 0 15,0 4 3-15,0 3 0 0,0 3 0 0,4-7 0 16,-4 4 1-16,3 3 1 0,-3-3 0 0,3-1 0 16,4 7-18-16,0 0 0 0,0 0 0 0,-3-6 0 15,3 6 0-15,0 0 0 0,0 0-11 0,0 0 11 16,3-3-16-16,1-3 3 0,-1 6 1 0,1-10 0 16,3 7-3-16,0-3 0 0,0 3 0 0,4-4 0 15,-1 4 15-15,-3-3 0 0,4 3 12 0,0-3-12 16,-4 6 0-16,3-7 0 0,1-2 0 0,-4 6 0 15,3-3 0-15,-2 2 0 0,2-2 0 0,-3 0 0 16,4 3-27-16,-4-4-12 0,3 7-2 0,-3-6-1 16,4 0-26-16,-4 0-4 0,4 6-2 0</inkml:trace>
  <inkml:trace contextRef="#ctx0" brushRef="#br2" timeOffset="185318.84">17727 2270 1105 0,'0'0'48'0,"0"0"12"16,0 0-48-16,0 0-12 0,0 0 0 0,4 3 0 15,3-3 28-15,0 0 3 0,-4 0 1 0,1 3 0 16,3 0 9-16,-4 7 3 0,4 2 0 0,-3-3 0 16,3 7-36-16,0-3-8 0,-3 6 0 0,3-4 0 15,-4 1 0-15,4 0 0 0,-3 2 0 0,-1-2 0 16,4 0 0-16,-3-1 0 0,-4-5 0 0,3 2 0 15,-3-2 12-15,0 2 0 0,0-9 0 0,0 4 0 16,0-7-12-16,0 0 12 0,0 0-12 0,0 0 12 16,0 0 26-16,0 0 6 0,0 0 0 0,-7-7 1 15,0 4-35-15,4-9-10 0,-1-1 0 0,1 1 0 16,3 2 14-16,0-5-2 0,0 2 0 0,3-3 0 16,-3 4 32-16,0-4 7 0,4 0 1 0,-1 4 0 15,1-7 0-15,-1 3 0 0,1 7 0 0,3-10 0 0,-4 7-36 16,5 2-6-16,-5 4-2 0,1 3 0 0,-1-7 7 15,1 7 1-15,-4 3 0 0,7 0 0 0,-4 0-7 0,4 0-1 16,-3 3 0-16,3 7 0 0,0-10-8 0,0 6 0 16,0 0 0-16,0 4 0 0,-3-4-12 0,3 7 3 15,0-4 0-15,0 4 0 0,0-1-4 0,-4 1-1 0,4-1 0 16,-3 1 0-16,-1 2-22 16,1 1-4-16,3-3 0 0</inkml:trace>
  <inkml:trace contextRef="#ctx0" brushRef="#br2" timeOffset="185643.87">18020 1962 1105 0,'0'0'23'0,"0"0"5"16,0 0-28-16,0 0 0 0,0 0 0 0,0 0 0 16,7-3 60-16,0 3 7 0,0-3 1 0,0 3 0 15,0 0 26-15,7 0 6 0,-3 3 0 0,-1 0 1 0,5 1-45 0,-1 5-10 0,0-3-2 0,0 1 0 16,-4 5-23-16,5 1-5 0,-1 2 0 0,0-2-1 16,-4 6-15-16,4-1 0 0,1-2 0 0,-5 3 0 15,1 0 0-15,-4 0 0 0,0 3 0 0,-4-7 0 16,1 7 8-16,-4 3-8 0,0 0 0 0,-4 0 9 31,1 0-9-31,-4 4-17 0,0-1 4 0,-4-3 1 0,-3 3-103 0,0-3-20 16,0 0-4-16</inkml:trace>
  <inkml:trace contextRef="#ctx0" brushRef="#br2" timeOffset="187178.93">13550 2865 960 0,'-7'-6'20'0,"7"6"5"0,0 0-25 0,-3 0 0 0,3 0 0 0,-4-9 0 15,-3 6 48-15,4-4 5 0,-1 1 1 0,-3 3 0 16,3-3-24-16,1-1-5 0,-8 1-1 0,4 3 0 16,0-3 20-16,-3-1 3 0,-1-2 1 0,0 3 0 15,-3 0-26-15,0-7-5 0,0 13-1 0,0-9 0 16,-4-4 25-16,1 7 5 0,-1 0 1 0,-3-1 0 16,3 1-21-16,1-3-4 0,-8 2-1 0,4 4 0 15,0 0-21-15,-1-3 0 0,1 3 0 0,0-1 0 16,-4 1 0-16,4 3 0 0,-3 0 0 0,-1 0 0 15,0 3 0-15,0 1 0 0,4 2 0 0,-3-3-8 16,2 3 8-16,1 1 0 0,-3 2 0 0,2-6 0 16,5 3 0-16,-1 4 0 0,0 2 0 0,1 1 0 15,-1-4 0-15,4 4-8 0,0-1 8 0,-4 7-8 16,4-3 8-16,0 0 0 0,0 2 0 0,3 1 0 16,-3 0-11-16,4 0 11 0,-1 0-13 0,1 3 5 15,2-7 8-15,-6 1 0 0,7 3 0 0,-3-4 0 16,3 1 0-16,0 3 0 0,0 0 0 0,0 6 0 15,-1-13 0-15,1 10-10 0,-3 3 10 0,3-3-10 0,3 3 10 16,4 4-13-16,-3-1 5 0,-1 6 8 0,4-9 0 16,0 4 0-16,0-1 0 0,4-3 0 15,-1-3-33-15,1 0 1 0,3-3 0 0,-4-7 0 0,4 4 32 16,0 0 0-16,1 2 12 0,2-5-3 0,1 3-9 0,-1-4-11 16,1 4 3-16,-1-7 0 0,1 7 8 15,3 0 0-15,-3 5 0 0,3-11 0 0,0 6 0 0,0-4 0 16,0-2 0-16,4-4 0 0,-1 3-8 0,1-3 0 0,3 4 0 15,4-4 0-15,-4-3 8 0,4-3 0 0,3 0 0 0,0 0 0 16,0-3 0-16,4 3 0 0,4 0 0 0,-5-3 0 16,1 0 0-16,-4-3 0 0,0-1 0 0,4-2 0 15,-4 0 0-15,1-1 0 0,2-2 8 0,-2 2-8 16,-1-2 0-16,0-1 0 0,4 1 0 0,-4 2-8 16,0 1 8-16,0-1 0 0,-3 4 0 0,3-3 0 15,-6-1 0-15,-1 1 0 0,0-1 0 0,-3-2 0 16,-1-1 0-16,-3 4 9 0,0 0-1 0,1 2-8 15,-5-5 17-15,1-1-3 0,-4 1-1 0,3 2 0 16,1-2 22-16,-4 2 4 0,4-5 1 0,-4-1 0 16,3 0-23-16,-3-6-4 0,0 0-1 0,0-9 0 15,-3 6 16-15,6-3 4 0,-2-1 0 0,-8 1 0 16,3 3-10-16,-3 3-2 0,0 0 0 0,0 0 0 16,-3 3 25-16,-5-2 5 0,1 2 1 0,-3-9 0 15,-1 6 2-15,-3-4 1 0,0 5 0 0,-4-1 0 0,4 0-31 16,0 0-7-16,-7 3 0 0,3 3-1 0,-3-6-15 15,0 3 0-15,0 10 0 0,-4-10 0 0,-3 7 0 0,0 9-15 16,-1-4 2-16,-2 1 0 0,3 3-6 16,-4-10-1-16,4 7 0 0,3 0 0 0,0 6 8 0,4 6 2 0,0-6 0 0,7 6 0 15,0-3-37 1,3 1-7-16,0-4-2 0</inkml:trace>
  <inkml:trace contextRef="#ctx0" brushRef="#br2" timeOffset="195567.34">17932 2847 668 0,'0'6'19'0</inkml:trace>
  <inkml:trace contextRef="#ctx0" brushRef="#br2" timeOffset="196214.39">17992 2812 615 0,'3'6'26'15,"1"1"-26"1,-1-4 16-16,4 0-3 0,-3 3 0 0,3 1 0 16,0-4-13-16,0 0 0 0,0 6 0 0,4-9 0 15,-1 0 0-15,1 0 0 0,-1 0 8 0</inkml:trace>
  <inkml:trace contextRef="#ctx0" brushRef="#br2" timeOffset="198636.97">9257 4123 1026 0,'-11'0'28'0,"-3"0"8"16,4 3-28-16,-4-9-8 0,-1 6 0 0,1 0 0 16,-7 0 78-16,3 0 14 0,-3 6 4 0,-3-3 0 15,-1-3-26-15,-3 6-5 0,-1-3-1 0,1 4 0 16,-3 2-33-16,-1 4-7 0,-4 2-2 0,5 1 0 0,-1 0-14 0,0-4-8 15,0 7 8-15,1 0-8 0,-1 0 0 16,-10 6 0-16,6-3 0 0,5 0 0 0,-5 0 0 0,1 3 8 16,0 0-8-16,3 0 0 0,4 3 0 15,-4-3 0-15,7 0 0 0,4 4 0 0,0-1 0 0,0 0 0 0,0 3 0 16,3-2-8 0,0 2 8-16,1 0 0 0,3-3 0 0,3 4 0 0,1-4 0 0,2 0 0 0,5 0 8 0,-1 1-8 15,8-1 0-15,3-3-8 0,0 3 0 0,7-3 0 16,0 0-10-16,0 0-2 0,8 4 0 0,-5-7 0 31,8 0-9-31,-4-4-3 0,4 1 0 0,6-3 0 0,5 0 32 0,6-1 0 0,4 1 0 0,3-4 0 16,1-2 0-16,-1-1 0 0,1-2 0 0,6-1 0 15,0 0 0-15,8-3 13 0,-1 0-1 0,4-3 0 16,-7 0-12-16,0-3 0 0,-3 0 0 0,3 0 0 16,0-3 19-16,3-4 4 0,4 1 1 0,-3-4 0 15,3-2 0-15,-4-4 1 0,4 0 0 0,-7 0 0 16,7-3 9-16,-7 0 2 0,0-3 0 0,0 3 0 15,4-3-24-15,-4-3-4 0,3 0 0 0,-3 0-8 16,0-4 11-16,-7 4-11 0,7 0 10 0,-7-4-10 16,3 1 9-16,-3-7-9 0,0 1 8 0,-3-4-8 15,-1 0 23-15,-3 4-1 0,0-4 0 0,-7 0 0 16,-4 0 13-16,-3 4 2 0,-4 2 1 0,-3-2 0 16,-4-4-12-16,-4 0-2 0,1-6-1 0,-7 6 0 15,-1-3 5-15,-3 0 0 0,-3 4 1 0,-1 2 0 16,-6 0-13-16,3 7-4 0,-7 0 0 0,0-1 0 15,0 4-3-15,-8-3-1 0,5 3 0 0,-4 3 0 16,-4-1 4-16,-3 1 0 0,0 3 0 0,-7 4 0 16,-1-1-12-16,-10 6 0 0,1-2 0 0,-1 2 0 15,-3 4 0-15,-4 2-11 0,3 1 3 0,-3 0 0 16,-3 3 8-16,0 3 0 0,-1 0 10 0,1 0-10 0,-4 9 0 16,0-9 8-16,0 0-8 0,-3 6 0 0,-1 4 0 15,1-1 0-15,-4 1-12 0,0 2 12 0,0 7-10 16,-4-3 10-16,4 6-8 0,1-1 8 15,-5 1-26-15,-3 7 0 0,-4-1 0 0,4 3 0 16,0 4-41-16,0-7-8 0,0 3-1 0</inkml:trace>
  <inkml:trace contextRef="#ctx0" brushRef="#br2" timeOffset="201515.01">18041 1815 787 0,'-11'-3'22'0,"4"0"6"16,-3 0-28-16,3 0 0 0,-4 3 0 0,1-4 0 16,-1 1 50-16,0 0 5 0,-3 3 1 0,0 0 0 15,-3-3-7-15,6 3-1 0,-14 0 0 0,8 0 0 16,-4 0 7-16,-1 0 1 0,-2 0 0 0,2 0 0 15,-2 0-20-15,3-3-3 0,-4 3-1 0,0 0 0 0,1 0 6 0,2 0 1 0,-2 0 0 0,3 0 0 32,-4 0-11-32,-3 3-3 0,-1 0 0 0,-2 0 0 0,-5 0 6 0,1 4 1 15,-4-4 0-15,0 3 0 0,4 0-20 16,0 7-3-16,0-7-1 0,3 4 0 0,-3-1 5 0,-4 4 1 16,4-1 0-16,-4 1 0 0,0 2-14 0,0 1 0 0,-3-4 8 15,-1 7-8-15,8 0 0 16,0-3 0-16,0 6 0 0,-1-3 0 0,5-1 0 0,-1 4 0 0,-3-6-8 15,3 6 8-15,-3-3 0 0,3 0 0 0,-4 6 0 0,5-7 0 16,-1 8 0-16,4-8 0 0,0 14 0 0,-1-7 0 16,5 6 0-16,-1 1 0 0,4 2 0 0,-4 0 0 15,4 1 0-15,3-1 0 0,-3 1 0 0,0 3 0 16,7-7 0-16,-4 0 0 0,4 7 8 0,3-4-8 16,8-2 0-16,-1 5 0 0,1 4 0 0,3-6-10 15,7-1-2-15,0 4 0 0,4-1 0 0,3-8 0 0,0 5 4 16,0 1 0-16,4-10 0 0,-4 9 0 15,3-2-20-15,4-1-3 0,1 0-1 0,2 1 0 16,-2-1 32-16,2 0 0 0,8-2-8 0,0-1 8 0,6-3 0 0,-2-3 0 16,6 0 0-16,0-3 0 0,-3-7 0 0,7 7 0 15,0 0 9-15,7-10-9 0,0 1 12 0,3-4-4 16,4 0-8-16,-3-3 12 0,-4-6-4 0,3-3-8 16,4 3 11-16,3-7-11 15,-3 1 19-15,0-1-3 0,0-5-1 0,-3-1 0 0,-8 0-4 0,4-2-1 16,0-4 0-16,0-3 0 0,0-4 35 0,-4 1 7 15,1 0 2-15,-1-3 0 0,-3 2-24 16,-4 1-5-16,1 0-1 0,-15 6 0 0,7-6-3 16,0 6-1-16,4-13 0 0,-4 4 0 0,1 0 4 0,-5-10 1 15,1 0 0-15,7-12 0 0,-7 6-5 0,-4 3 0 0,-3 9-1 16,-4-5 0-16,-3 2 17 0,-4 0 3 0,0 1 1 0,-4-4 0 16,1 6-20-16,-1-8-4 0,-2 2-1 15,-5 3 0-15,1 4-5 0,-4 2-1 0,3 7 0 0,-6-3 0 16,3 6-1-16,-4 0 0 0,-3 0 0 0,0 0 0 15,3 7 20-15,-6-11 3 0,3 8 1 0,-4-4 0 16,4 0-32-16,-7 0 0 0,3 0 0 0,-6 0 0 16,3-3 0-16,-4 6 0 0,0-6 0 0,-3 3 0 15,-3 0 0-15,2 3 0 0,1 0 0 0,0 10 0 16,0 3-20-16,-4-4-11 0,4 4-1 16,-4 3-1-16,1-10 24 0,-1 7 9 0,0 0 0 0,-6 0-9 15,-1-1-9-15,4 7-2 0,-1 0 0 0,-2 0 0 16,-1 3-21-16,4 4-5 0,-4-7-1 0,4 6 0 15,-1 0-1-15,5 7-1 0,-1-10 0 0,0 3 0 16,4 4-44-16,4-1-9 0,-1 0-2 0</inkml:trace>
  <inkml:trace contextRef="#ctx0" brushRef="#br2" timeOffset="208346.06">16722 2492 1402 0,'0'0'59'15,"0"0"-47"1,0 0 19-16,0 0 4 0,0 0 1 0,-4 7 0 16,1-1-22-16,-1 3-4 0,-3-6-1 0,0 7 0 15,3-1 8-15,-3 1 2 0,4 2 0 0,-4-2 0 16,0 2-19-16,3 1 0 0,-3-1 0 0,4 1 0 16,-4-1 0-16,3 1 0 0,1-1 8 0,-1-2-8 0,0 2 8 0,4-2-8 15,0 2 12-15,4 1-12 0,0-7 12 0,-1 4-12 0,1-1 12 0,3 0-12 16,0-6 31-16,3 1-1 0,-3 2 0 0,7-6 0 15,-3 3 27-15,0-3 6 0,3 6 1 0,-4 1 0 16,4-4-28-16,1 0-6 0,-1 0-1 0,-4 3 0 16,1 0-29-16,-1 1 8 15,-3 2-8-15,4-6 0 0,-7 7 0 0,-1 2 0 0,1 4 0 0,-4-4 0 16,-4 4 0-16,1 3 0 0,-4 0 0 0,-1 0 0 16,1-1 0-16,-3-8-10 0,-1-1 2 0,1 1 0 15,-1-1-51-15,0-3-9 0,1 1-3 16</inkml:trace>
  <inkml:trace contextRef="#ctx0" brushRef="#br2" timeOffset="208572.22">16676 2568 1485 0,'0'-10'31'0,"3"4"7"15,-3 3-30-15,0 0-8 0,0-4 0 0,4 4 0 16,-1-3 42-16,-3 6 7 0,4-3 2 0,-1 0 0 15,1 0 4-15,-1-1 1 0,8 4 0 0,-7-3 0 16,3 3-33-16,0-6-7 0,3 3 0 0,-3 0-1 16,4 0-4-16,3-4-1 0,-3 4 0 0,3-3 0 15,0 3-10-15,-4 0 0 0,1 0 9 0,0-1-9 16,-1 4-11-16,1-3-6 0,-1-3-2 0,-3 3 0 16,0 0-135-16,-3 3-27 0,3 3-6 0</inkml:trace>
  <inkml:trace contextRef="#ctx0" brushRef="#br2" timeOffset="210380.73">16753 3850 1170 0,'0'0'24'0,"0"0"6"0,0 0-30 0,0 0 0 0,-3-3 0 0,3 3 0 15,0 0 72-15,0 0 9 0,0 0 2 0,0 0 0 16,0 0-26-16,0 0-5 0,0-6 0 0,3-1-1 16,4 1 3-16,4-3 1 0,0-1 0 0,-1 4 0 15,4-3-18-15,0 5-3 0,1-5-1 0,2 3 0 16,1-1-33-16,-4 4 0 0,4-3 0 0,-4 3 0 15,0 3 12-15,-4-6-12 0,4 6 12 0,-3-7-12 16,0 7 28-16,-1 0 0 0,1 0-1 0,-4 7 0 16,0-4-27-16,0 3 0 0,-3 0 0 0,-1 7 0 15,1 3 0-15,3-4 0 0,-7 10 0 0,0-9 0 16,0 9-12-16,0-4-7 0,-7 4-1 0,3-6-1 16,1 3 9-16,-1-4 1 0,-3 7 1 0,0-6 0 15,0 3-63-15,0 0-13 0,0 0-2 0,-4-1-1 16,4-2 33-16,4 0 6 0,-5-4 2 0,1 4 0 15,4-4-58-15,-4-2-11 0</inkml:trace>
  <inkml:trace contextRef="#ctx0" brushRef="#br2" timeOffset="210571.04">16849 4082 1409 0,'0'0'29'0,"0"0"7"16,-7 0-28-16,7 0-8 0,0 0 0 0,0 0 0 15,0 0 52-15,0 0 10 0,0 0 2 0,0-6 0 16,0 0-52-16,3-4-12 0,1 1 0 0,3 2 0 0,3 1 22 0,4 3 2 0,1 3 0 0,2-6 0 16,4 3 19-16,-7-4 4 0,11 1 1 0,-4 0 0 15,0-4-39-15,1 4-9 0,-8-3 0 16,0-1 0 0,0 1-29-16,4-1-8 0,-8 1-2 0</inkml:trace>
  <inkml:trace contextRef="#ctx0" brushRef="#br2" timeOffset="211231.04">17180 4715 1545 0,'-3'-9'44'0,"-1"0"9"15,1-4-42-15,-1 4-11 0,-3-1 0 0,4-5 0 0,3 2 84 0,-7 0 14 16,3 1 3-16,0-1 1 0,1 4-25 16,-1-4-5-16,4 4 0 0,-7-3-1 0,4 5-14 0,-1 1-2 0,4 6-1 0,0 0 0 15,-7-3-29-15,7 3-5 0,0 0-2 0,-3-3 0 16,3 3-18-16,0 0 0 0,-7 0 0 0,0 0 0 16,7 6-20-16,-7 0 0 0,0 1-1 0,3 5 0 15,4-6 7-15,0 4 2 0,0-1 0 0,4-3 0 16,-4-2-9-16,0-4-2 0,3 3 0 0,-3-3 0 15,4 0 5-15,3-3 1 0,-4-1 0 0,4-5 0 16,-3 3 27-16,3-4 6 0,0-2 0 0,-4 2 1 16,4-2-2-16,-3-1-1 0,-1 4 0 0,5-4 0 15,-5 7-6-15,-3 6-8 0,0 0 11 0,0 0-11 16,0 0 10-16,0 0-10 0,0 0 8 0,0 0-8 16,0 0-23-16,4-3-9 0,3 6-3 0,0 0 0 15,-7 7-13-15,7-1-2 0,-4 0-1 0,4 4 0 16,4-4 24-16,-8 4 5 0,4-4 1 0,1 1 0 15,-5-1 21-15,4 1 0 0,-3-1 0 0,-4 0 0 16,3-2 0-16,-3 2 0 0,4 0 0 0,-4-2 0 16,-4 2 0-16,4-3 0 0,-3 4 10 0,-1-4-10 15,-3 3 23-15,4 1-3 0,-1-1 0 0,-3 1 0 16,3-1-20-16,-6-3 0 0,3 1 0 0,-4-1 0 16,1 3 24-16,3 1 0 0,-4-4 0 0,0 3 0 15,1 1-47-15,-1-4-9 0,1 3-1 0,-1-2-1 16,-3-1-170-16,7 3-33 0</inkml:trace>
  <inkml:trace contextRef="#ctx0" brushRef="#br2" timeOffset="211468.17">17117 4979 1882 0,'0'0'84'0,"0"0"16"0,0 0-80 0,0 0-20 0,0 0 0 0,0 0 0 16,0 0 33-16,0 0 3 0,0 0 0 0,0 0 0 15,7 6-36-15,-7 0 0 0,3 4 0 0,-3-1 0 16,0 1 0-16,4 2 0 0,-1-2 0 0,-3 2 0 16,4-3-8-16,-4 1-3 0,3-1 0 0,-3 1 0 15,4-1-95-15,0 0-19 0</inkml:trace>
  <inkml:trace contextRef="#ctx0" brushRef="#br2" timeOffset="211680.91">17311 4957 1780 0,'0'0'50'0,"0"0"12"15,0 0-50-15,0 0-12 0,0 0 0 0,0 0 0 16,0 0 0-16,7 6 8 0,-4 0-8 0,1 4 0 15,7-1 20-15,-8 4-1 0,4 2-1 0,0-2 0 16,0 3-29-16,-3 2-5 0,3-2-2 0,0 3 0 16,0 0 18-16,0-4 0 0,-7 7 0 0,7-3 0 0,0-3 0 15,0 3 0-15,0-4 0 0,0 1 0 16,-3 0-55-16,-1-1-7 0,-3 1-2 0</inkml:trace>
  <inkml:trace contextRef="#ctx0" brushRef="#br2" timeOffset="211971.24">17353 5775 1820 0,'0'0'38'0,"0"0"8"16,0 0-37-16,0 0-9 0,0 0 0 0,0 0 0 16,0 0 53-16,0 0 9 0,0 0 2 0,0 0 0 15,0 0-20-15,0 0-3 0,0 0-1 0,0 0 0 16,0 0-40-16,0 6 0 0,0 4 0 0,0-4 0 16,4 4-32-16,-1-1-3 0,-3 7 0 0,4-10 0 15,-1 6-23-15,1-2-5 0,-1 2-1 0,1-2-477 16,-1-1-96-16</inkml:trace>
  <inkml:trace contextRef="#ctx0" brushRef="#br2" timeOffset="212232.46">17515 5653 1720 0,'0'0'38'0,"0"0"8"0,0 0 2 0,0 0 0 0,0 0-39 0,0 0-9 0,7-6 0 0,-3 3 0 15,0-1 61-15,3 1 11 0,0 0 1 0,-4 0 1 16,8 0-6-16,-4 0-2 0,0-4 0 0,0 4 0 16,0 0-66-16,0 3 0 0,-3-3-11 0,-1 3 1 15,-3 0 10-15,7 3 0 0,-3 0 0 0,-4 0 0 16,3 4-19-16,-3-1-1 0,4 0-1 0,-4 4 0 16,0-1-18-16,0 0-3 0,0 4-1 0,0 0 0 15,0-4 18-15,0 4 3 0,0-4 1 0,3 3 0 16,1 1-127-16,-1 0-26 0</inkml:trace>
  <inkml:trace contextRef="#ctx0" brushRef="#br2" timeOffset="212321.84">17692 5901 1497 0,'0'0'66'0,"0"0"14"15,0 0-64-15,-4 3-16 0,-3 0 0 0,0 3 0 16,0 0 106-16,0 1 18 0,-4 2 3 0,4 1 1 16,-3-1-103-16,-1 3-25 0,1 1 0 0</inkml:trace>
  <inkml:trace contextRef="#ctx0" brushRef="#br2" timeOffset="-199248.48">1210 4057 1265 0,'-11'-9'36'0,"8"-1"8"0,3 10-36 0,-11-3-8 0,11 3 0 0,0 0 0 16,0 0 0-16,0 0-17 0,0 0 4 0,0 0 1 16,0 0 0-16,0 0 0 0,0 0 0 0,0 0 0 15,0 0 3-15,0 0 1 0,11 0 0 0,-8 0 0 16,8 9-12-16,3-2-3 0,4 5 0 0,-1 4 0 15,5 0 15-15,-1 6 8 0,3-1-10 0,8 1 10 16,-7-3-9-16,10 3 9 0,0 0-8 0,1-6 8 16,-1-4 0-16,-10-5 0 0,6-4 0 0,5-10 0 15,-12-5 93-15,1-7 24 0,7-6 5 0,-7 0 1 16,10-10-41-16,0 1-8 0,0-4-2 0,8-2 0 16,-4-4-35-16,-1-3-7 0,5 0-2 0,3-7 0 15,-8 4-36-15,-6 0-8 0,7 0-2 0,-4 9 0 16,4-6 1-16,-4 3 0 0,1 3 0 0,-8 4 0 15,4 2-38-15,-8 4-7 0,-3 3-2 0</inkml:trace>
  <inkml:trace contextRef="#ctx0" brushRef="#br2" timeOffset="-197267.25">6424 4725 1780 0,'4'-10'50'0,"-4"1"12"0,3 3-50 0,1 3-12 0,-1-1 0 0,1 1 0 16,-1-3 0-16,1 0-13 0,3 6 2 0,-4 0 1 16,-3 0 10-16,4 0 0 0,-4 0 0 0,7 0 0 31,-4 9-28-31,5 4-3 0,2 2-1 0,-3 7 0 16,4 0-16-16,-4 7-3 0,3-1-1 0,-3 3 0 0,1-6 32 0,2 3 7 0,-3 1 1 0,4-1 0 15,-4-12 12-15,3 2 0 0,1-2 0 0,0-10 10 16,3 1 91-16,0-4 19 0,7-3 3 0,-3-7 1 15,10-2 3-15,0-7 1 0,7-9 0 0,4-3 0 16,0-6-87-16,7-10-17 0,0-3-3 0,-1 0-1 16,1-4-20-16,4-2 0 0,-4 3-12 0,3 0 4 15,-7 3 8-15,4 0-12 0,-11 3 12 0,8-3-12 16,-11 0 12-16,-4 0 0 0,-4 0 10 0,1 3-10 16,3 6-20-16,-3 1-9 15,3 8-3-15,-3 4 0 0,0 3-28 0,-4 7-7 0,-4 8-1 0,5 1 0 16,-5 3-72-16,1 6-14 0,-4 0-3 0</inkml:trace>
  <inkml:trace contextRef="#ctx0" brushRef="#br2" timeOffset="-194742.84">10178 3737 904 0,'0'0'38'16,"0"0"-30"0,0 0-8-16,0 0 0 0,0 0 0 0,0 0 8 15,0 0-8-15,0 0 0 0,0 0 0 0,7 3 0 16,0 4-11-16,0-1 11 0,0 3-13 0,3 1 5 16,1 2-10-16,0 4-2 0,-1 0 0 0,4 2 0 15,0 1 20-15,-3 0 0 0,3 0 11 0,0 0-11 16,0-4 8-16,4-2-8 0,0-1 0 0,3-9 0 0,-4 4 77 0,5-1 9 15,-5-6 2-15,1 0 0 0,3-6 32 0,0-4 6 16,0 1 2-16,4-10 0 0,0 0-60 16,3-9-11-16,4 0-2 0,3-7-1 0,0-2-34 15,1-1-6-15,2 1-2 0,-2-4 0 0,-1 3-4 0,-3 0-8 16,-1 1 11-16,-2-1-11 0,-1 1 51 0,-3-4 3 16,-1 3 1-16,1 4 0 0,-4 2-26 0,0-2-5 15,0 6 0-15,1 3-1 0,-5 3-23 16,-3 9 8-16,-3-3-8 0,0 7 0 0,3 0 0 0,-4 2-15 15,1 1 3-15,3 3 0 16,-3-6-36-16,3 9-6 0,0 9-2 0</inkml:trace>
  <inkml:trace contextRef="#ctx0" brushRef="#br2" timeOffset="-192997.25">22680 13940 1523 0,'0'-12'32'0,"0"12"7"15,0 0-31-15,0 0-8 0,0 0 0 0,0 0 0 16,0 0 38-16,0 0 6 0,0 0 2 0,0 0 0 15,0 0 5-15,0 0 1 0,0 0 0 0,0 0 0 16,0 0-32-16,0 0-7 0,0 0-1 0,0 0 0 0,0 0 10 0,11 3 2 16,-4-3 0-16,-4 0 0 0,11 0-24 0,-3-3-10 0,3-1 1 0,-3 1 0 15,-1 0 9-15,4 0 0 0,4 0-9 0,-7-3 9 16,3 2 0-16,3 1 0 0,-6 0 0 0,7-3 0 16,-1 3 0-16,4-3 0 0,-3 2 0 0,7-2 0 15,-4 3 0-15,4 0-11 0,6 0 11 0,-6 3-8 16,3-3 8-16,4 3 0 15,3 0 0-15,-3 0 0 0,3 0 0 0,1 0-12 0,-1-4 12 0,4 4-12 16,3 0-1-16,7 4-1 0,1-4 0 0,3 3 0 31,-4-3-14-31,4 3-2 0,-4 0-1 0,4 3 0 0,4-3 31 0,3 4 0 0,3-4 0 0,1 3 0 16,3 0 0-16,0 1 0 0,3 2-8 0,1-3 8 16,-4 1 0-16,0 5 0 0,3-6 0 0,5 4 0 15,-1-4 11-15,7 0-11 0,0 1 10 0,0-1-10 16,4 0 25-16,-4 4-1 0,3-4 0 0,1 0 0 15,0-3-8-15,10 0-1 0,-7 4-1 0,4-7 0 16,0 0 27-16,-4 3 6 16,4 3 1-16,-1-3 0 0,-2-3-18 0,-1 3-3 0,3 4-1 0,-6-4 0 15,0-3-14-15,-8 3-4 0,5-3 0 0,-19 6 0 16,4-3-8-16,-7 0 0 0,-7 1 9 0,0-4-9 16,-4 3 9-16,1 0-9 0,-4-3 12 0,-8 6-12 15,1-3 24-15,0 3-3 0,0-2 0 0,-7 2 0 16,-1-3-21-16,-6 0 0 0,0 0-12 0,-4 0 4 15,0 4-8-15,0-4 0 0,-7 3-1 0</inkml:trace>
  <inkml:trace contextRef="#ctx0" brushRef="#br2" timeOffset="-191413.68">28773 7042 1254 0,'0'0'26'0,"0"0"6"0,0 0-32 0,7 6 0 0,-7 1 0 0,3-1 0 15,1 0 13-15,-1 3-3 0,4 1-1 0,-3 2 0 16,3 1-9-16,0 3 0 0,0-1 0 0,4 1 0 16,-4 3 28-16,0 6 3 0,3-9 1 0,1 12 0 15,3 0-32-15,-3 10 0 0,-4-4 0 0,3 10 0 16,4-3 0-16,-3 6 0 0,-1 0 0 0,5 3 0 16,-5 6 0-16,4 1 0 0,-3 2 0 0,3 7 0 15,0 10 0-15,0-1 0 0,0 9 0 0,4 4 0 16,0 9 0-16,-4 4 0 0,3 5 0 0,1 4 0 15,-7 9-20-15,6-3-9 0,-3 3-3 0,0 1 0 16,-3-1 10-16,0 3 2 0,-1-3 0 0,1 0 0 16,-1-3 6-16,-3 0 2 0,4-3 0 0,-8 6 0 15,5-9-4-15,-1 0 0 0,-4-3 0 0,4 2 0 16,-3-2 16-16,-1 3 0 0,1-4 0 0,-1-9 10 16,1-6-24-16,-1-6-5 0,4-3-1 0,0-10 0 0,0-3-2 15,-7-4-1-15,11-5 0 0</inkml:trace>
  <inkml:trace contextRef="#ctx0" brushRef="#br2" timeOffset="-187396.01">27615 6641 1288 0,'-3'-7'27'0,"3"7"5"16,-4-6-32-16,4 6 0 0,-3-6 0 0,3 6 0 16,0-3 15-16,0 3-4 0,0 0-1 0,-4-7 0 15,4 7-10-15,0 0 0 0,0 0 0 0,-7-6 0 16,7 6-11-16,-3-3 3 0,3 3 0 0,-7-6 0 15,3 3 8-15,4 3-13 0,-7 0 5 0,0 3 8 16,0-3-12-16,0 6 12 0,3-3-10 0,-3 3 10 0,4 1 0 16,-4 2 0-16,3 0 13 0,1 4-4 0,-1 3-9 15,1 3 0-15,-1 6 0 0,4 0 0 16,-3 9 0-16,3 1 0 0,0-1 0 0,0 7-11 0,0 3 11 16,0 6-8-16,3 0 8 0,1 7-8 0,-1-1 8 0,-3 7 0 15,4-4 0-15,-1 4 0 0,1 3 0 0,-1-3 0 16,1 6 0-16,-1-4 0 0,-3 4 0 0,7 4 0 0,-3 5 0 15,3-3 0-15,0 7 8 0,0-1 3 0,0 4 1 16,-3 0 0-16,-1-7 6 0,1-6 2 0,-1 0 0 16,1-6 0-16,-4 3-20 0,3-3 0 0,1-3-11 0,-1 6 11 15,1-1 0-15,-1 5 20 0,1 2-2 0,0-3-1 16,-4-3 14-16,3-3 2 0,-3 0 1 16,7-1 0-16,-3-2-34 0,-1 0 0 0,1 3 0 0,-4-7 0 15,3-2 0-15,-3-4 0 0,4-3 0 0,-1 4 0 16,-3-1 10-16,4 0-2 0,-4 0 0 0,3 1 0 15,-3 2 2-15,0 1 0 0,0-7 0 0,-3 3 0 16,3 0 3-16,0 4 1 0,0-1 0 0,0 1 0 16,0-7-14-16,0-6-12 0,0 3 3 0,0-6 0 15,0-4 9-15,0 4 12 0,3-7-2 0,1 7-1 16,-4-9-9-16,3 2 0 0,1-6 0 0,-1 7 0 16,-3-10 0-16,4 3 0 0,3-6 0 0,-7 0 0 15,4 0 8-15,-1-3 0 0,1 0 0 0,-1-1 0 16,1 1-8-16,-1 0 0 0,-3-3 0 0,4 2 0 15,3-2 0-15,-4-3 0 0,1 2 0 0,-1 1 0 16,8-3 0-16,-11-1 0 0,7 1 0 0,0-1 0 0,0 1 0 16,0-4 8-16,0 4-8 0,0-4 8 0,0 1-8 0,4 2 0 15,-11-6 0-15,7 1 0 0,0 2 10 0,0-3 0 0,-3-6 0 0,3 7 0 16,3-7 35-16,-6 3 7 0,-1-3 2 0,8 0 0 31,-4 0-15-31,0 0-3 0,4 0-1 0,-1 0 0 0,4-3 5 0,0-1 0 0,8 1 1 16,-5 0 0-16,1 0-17 0,7 0-3 0,-8 0-1 0,1 3 0 15,-1-3-1-15,5-4-1 0,-1 4 0 0,3 0 0 16,-2 0-29-16,2 0-5 0,5 0-2 0,-1 0 0 16,0-1 18-16,0 1-10 0,0 0 10 0,4 3-8 15,-4-3-10 1,4 0-2-16,0 0 0 0,0-4 0 0,-4 4-12 0,0-3-4 16,-3-3 0-16,-1 2 0 0,1 1-10 0,0 0-2 15,-4 0-1-15,0 2 0 0,-3-2-99 0,-1 0-19 0,-2 0-4 16</inkml:trace>
  <inkml:trace contextRef="#ctx0" brushRef="#br2" timeOffset="-186505.76">27630 6691 1355 0,'-15'-13'28'0,"8"7"8"0,0 0-36 0,0-4 0 0,0 1 0 0,0-1 0 16,0 4 18-16,0 0-3 0,4 3-1 0,-5 0 0 15,5-4 21-15,3 7 4 0,-7-6 1 0,3 3 0 16,4 3 3-16,-3-9 1 0,-1 5 0 0,4 4 0 15,-3-6-1-15,3 0 0 0,0 6 0 0,-4-6 0 16,4-1-31-16,0 1-12 0,0 6 8 0,0-6-8 16,0-4 0-16,4 7 0 0,-4-3 0 0,0 0 0 15,3-1-11-15,1 1 11 0,-1 0-8 0,1-3 8 16,-4 2 0-16,3 1 0 0,4 3 12 0,-3-3-4 16,3-1-8-16,0 1 0 0,0 3 0 0,4-3 0 15,3-1 0-15,0 4 0 0,4 0 0 0,3 0-12 16,3 0 12-16,1 0 0 0,7-4-9 0,0 4 9 15,3 3-12-15,0 0 3 0,4 0 0 0,0 0 0 16,-4 0-9-16,4 0-2 0,-4 0 0 0,4-3 0 16,-4 3 9-16,4-3 2 0,0 0 0 0,0-3 0 0,3 6 0 15,0 0 0-15,1 0 0 0,-4 0 0 0,3-4 9 16,-7 1 0-16,0 0 0 0,1 0 0 0,-1 3 0 0,0-3 0 16,-3 0 0-16,-4 0 0 0,0 3 0 0,-3 0 0 0,-4-3 0 15,0 3-8 1,-3 3 8-16,0-3 0 0,-1 3 0 0,-6 0 0 0,3 0 0 15,-3 3 0-15,-1 1 0 0,1-4 0 0,-1 3 0 0,-3 0 0 16,1 1-9-16,-5-1 9 0,4 0-11 16,-3 3 3-16,-1 1 0 0,1-1 0 0,-4 4 8 0,3-4-10 0,-3 4 10 15,0-4-10-15,0 4 10 0,-3 2 0 0,-1-2 0 0,1 6-8 16,-1-4 8-16,1 7-10 0,-1-3 10 16,1 9-10-16,-5-6 18 0,5 7 3 0,-4-1 1 0,3 9 0 15,1 1-26-15,-4 6-5 0,3 3-1 0,4 3 0 16,-3 0 20-16,-4 4 0 0,3 2 0 0,4 7 0 15,0 3 0-15,0 6 0 0,0 3 0 0,0 3 0 16,-3-2 0-16,3-1 0 0,0 3 0 0,0 1 0 16,0 5 0-16,0 7 0 0,0 0 0 0,0 0 0 15,0-3 0-15,0-3 0 0,7-1 0 0,0-2 0 16,-4-1-16-16,4-5 4 0,0-1 1 0,0-3 0 16,4 0 35-16,0 0 8 0,-4 0 0 0,0-3 1 15,0 0-33-15,3-9 0 0,-6-10 0 0,3 10 0 16,0-4 0-16,0 0 0 0,-3 1 0 0,-1-4 0 15,4-3-38-15,-3-6-14 0,-4 0-4 0</inkml:trace>
  <inkml:trace contextRef="#ctx0" brushRef="#br2" timeOffset="-184924.39">29027 9318 1013 0,'0'0'20'0,"0"0"8"16,0 0-28-16,0 0 0 0,0 0 0 0,0 0 0 16,0 0 94-16,0 0 14 0,0 0 2 0,0 0 1 15,0 0-43-15,0 0-9 0,0 0-2 0,0 0 0 0,0 0-57 0,0 0-20 0,0 0 0 0,0 0 0 16,0 0-1-16,0 0 0 0,0 3 0 0,3 7 0 15,1-1 21-15,-1 4 10 0,1-1-1 0,-1 10 0 16,1 3-23-16,3 10-5 0,0 6-1 0,3 3 0 16,-3-1 20-16,1 5-10 0,2 2 10 0,-3 3-8 15,-3 7 8-15,3 5 0 0,-7 4 8 0,0 0-8 16,3 3 0-16,-3-3 0 16,-3 4 0-16,3-1-8 0,0 3 8 0,-4-6-10 0,4 6 10 0,-3-3-10 15,3 0 10-15,-4-3 0 0,4 0 10 0,-3-6-10 16,-1-6 0-16,4-10 0 0,-3-4 0 0,3-2-10 15,0 0 10-15,0-3 0 0,0-7-9 0,0 0 9 16,0 1 0-16,0-7 0 0,0 3 0 0,0-3 0 16,0-3 0-16,0 0 0 0,3-3 0 0,-3-4 0 15,-3 1-8-15,3 0 8 0,0-4-10 0,-4 1 10 16,1-1-28-16,3-2 1 0,-8-4 0 0,8-3 0 16,0-3 3-16,0 0 0 0,-7 3 0 0,4 1 0 15,-4-4 15-15,-4 0 9 0,4-4-10 0,-10 1 10 16,10-3 0-16,-11 3-9 0,4-3 9 0,-4 2 0 15,-3 1 0-15,0-3 0 0,-4 3 0 0,-3 0 11 16,0 0-11-16,-1 3 0 0,1 0 0 0,0 0 8 16,0-4-8-16,0 8 0 0,-1-4 9 0,1 3-9 15,3-3 9-15,1 3-9 0,-1-3 12 0,4 0-12 16,-4 0 9-16,0 0-9 0,1-3 0 0,-1 0 9 16,0-1-9-16,1-2-16 0,-5 0 4 0</inkml:trace>
  <inkml:trace contextRef="#ctx0" brushRef="#br2" timeOffset="-176389.81">1256 4186 1036 0,'0'-10'23'0,"-4"4"5"0,-3 0 0 0,7 6 1 0,0 0-29 0,-3-4 0 0,3 4 0 0,-7-9 0 16,3 3 77-16,4-4 10 0,-7 1 1 0,4 0 1 15,3 2-40-15,0-2-8 0,-11-1-1 0,11 1-1 16,0 3 20-16,0 0 4 0,-4-1 1 0,4 7 0 16,0 0 0-16,0 0 0 0,0 0 0 0,0 0 0 15,0-9-41-15,0 3-8 0,0-1-2 0,0 7 0 16,0 0-13-16,0 0-18 0,0 0 4 0,0 0 1 16,0 0 34-16,0 0 7 0,0 0 2 0,4-3 0 15,7 6-14-15,-1 0-2 0,1 1-1 0,-1 2 0 16,-3 3-13-16,11 1 9 0,-7-1-9 0,-4 4 8 15,10-1 8-15,-3 4 0 0,-3 6 1 0,0 0 0 16,3 0-65-16,7-4-12 0,-7-2-4 16,0 3 0-16,4-3 79 0,-1-1 15 0,1-5 3 0,-4 2 1 0,7 1-34 15,-10-4 0-15,3-3 0 0,7-2 0 16,-7-1 0-16,0-3 0 0,4 3 0 0,-4-6 0 0,0-4 14 16,4-2-4-16,-4-3-1 0,0-7 0 0,7-3 10 15,-10-6 1-15,14-4 1 0,-4-2 0 0,3-1-21 16,5 1 0-16,2-1 0 0,12 1 0 0,-15-4 56 0,14 0 6 15,-3 4 2-15,3-10 0 0,-13 0-64 0,2 3 0 16,-6 4-9-16,7 2 0 0,-7 7 9 0,-1 0 16 16,-3 3-4-16,4 0-1 15,0 3-11-15,-4-3 0 0,4 6 0 0,-4-3 0 0,-7 0 0 0,7 0 0 16,-10-3 0-16,3 3 0 0,-4 3 0 0,1 4 0 16,-4-4 0-16,0 3 0 0,4 3 0 0,-11 4 0 15,10 0 0-15,-10 2 0 16,0-2-107-16,4 0-17 0,-4 5-3 0,0 1-820 0</inkml:trace>
  <inkml:trace contextRef="#ctx0" brushRef="#br2" timeOffset="-171024.57">6315 4505 1302 0,'0'0'27'0,"-4"-3"7"0,4 3-34 16,-14-3 0-16,14 3 0 0,-3-6 0 0,-5 0 116 0,8-1 17 0,-7-2 3 0,7 9 1 16,0 0-58-16,0 0-12 0,0 0-3 0,0 0 0 15,0 0-51-15,0 0-13 0,0 0 0 0,0 0 0 16,0 0 0-16,0 0 0 0,0 0 0 0,0 0 0 16,0 6 12-16,0 0-1 0,7 1 0 0,-7-1 0 15,11 0-11-15,0 4-17 0,3-1 4 0,0 7 1 16,0 3 12-16,4-1-12 0,3 7 12 0,-7 4-12 15,7 2 12-15,-10 3 0 0,6-5 0 0,-3 5 0 16,-3-12 0-16,0 6 0 0,-1-9 13 0,1 3-4 0,-1-3-9 16,-3-3-9-16,8-4 9 0,-12-2-13 0,4 2 13 0,-3-6 8 15,3 7 0-15,0-10-8 0,0 3 0 0,-4 1 0 16,4-7 0-16,0 0 0 0,0 0 44 0,4 0 3 16,3-7 0-16,4-2 0 0,3-4 9 0,4-9 1 15,-1-3 1-15,8-3 0 0,0-3-10 0,3-4-1 16,0-5-1-16,1-1 0 0,-5-3-18 15,1 6-3-15,0 4-1 0,0-1 0 0,3 4-5 0,0 6-2 16,1 0 0-16,-1 0 0 16,-3 0-17-16,-4 3 0 0,4-3 0 0,-4 6 0 15,-4 0 0-15,1 6 0 0,-7 1 0 0,6-4 0 16,-13 0 0-16,7-2 0 0,-11-4 0 0,3 3 0 16,-3 3 0-16,0 1-14 0,1 2 2 0,-5 4 1 15,1 2-21-15,-1 1-4 0,1 3 0 0,-4 0-1 16,0 3-86-16,0 0-17 0,0 0-3 0</inkml:trace>
  <inkml:trace contextRef="#ctx0" brushRef="#br2" timeOffset="-168929.3">10040 3571 1127 0,'0'0'32'0,"0"0"7"15,-3-3-31-15,3 3-8 0,0 0 0 0,0 0 0 16,0 0 76-16,-4-3 15 0,4 3 2 0,0 0 1 15,0 0-14-15,0 0-2 0,0 0-1 0,0 0 0 0,0 0-33 0,0 0-6 16,0 0-2-16,0 0 0 0,0 0 0 0,0 0-1 16,-4 3 0-16,4 3 0 15,0-6-35-15,0 0-12 0,0 0 0 0,0 0 0 0,0 0 12 0,8 0 0 16,-1 6 0-16,3 1 0 0,1-1 12 0,-1 3-2 16,1 7 0-16,3 0 0 0,-3-1-10 0,3 7-9 15,3 3 9-15,-3 0-13 0,1 1 13 0,2-8 0 16,1 1 0-16,0 0 0 15,-4-3 0-15,3-4 0 0,1 4 0 0,0 0 0 0,-1-4 0 0,-3 1 0 16,4-4 0-16,0 0 0 0,-4-2 0 0,0-1 0 0,3-3 0 16,-2 3 0-16,-1-2 8 0,0 2-8 0,0-6 9 0,-4 0-9 15,5 0 28-15,-1-6-1 0,-4 2 0 0,1-5 0 16,3 0 21-16,4-4 4 0,-1-3 0 16,4-6 1-16,4-9-18 0,0 0-4 0,3-4-1 0,4-2 0 15,0 5-15-15,3 1-3 0,0 3-1 0,0 3 0 16,-6-1 0-16,-1 5 0 0,0-5 0 0,-3 5 0 15,-1 2-11-15,1-6 0 0,-4 3 9 0,0-3-9 16,4 6 0-16,-4 0 0 0,-3 0-12 0,0 3 4 16,-1-2 8-16,-3 5 0 0,-3 4 0 0,-1-1 0 15,1-2-11-15,-4 5 0 0,-3 1 0 0,-1 0 0 16,-3 6-77-16,0 0-15 0,0 0-3 0</inkml:trace>
  <inkml:trace contextRef="#ctx0" brushRef="#br2" timeOffset="-168357.23">9910 3527 1603 0,'0'0'68'0,"0"0"-55"16,0 0 39-16,0 0 8 0,0 0 2 0,0 0 0 16,0 0-14-16,0 0-4 0,0 0 0 0,0 0 0 15,0 0-32-15,0 0-12 0,3 0 0 0,4 3 9 16,4 3-21-16,3 7-5 0,0-4-1 0,4 4 0 16,-1-1-12-16,4 4-2 0,-3 3-1 0,3 6 0 0,0-3 48 0,-3 6 9 15,3-3 3-15,0 4 0 16,0-8-43-16,4 1-9 0,-4-9-2 0,1 3 0 0,2-7 27 15,-3 0 0-15,4 1 0 0,0-1 0 16,-4-2 29-16,4-4 11 0,-1 0 3 0,-3 3 0 0,1-6-6 16,-5 0-1-16,4-9 0 0,1-1 0 0,-5-5 10 0,4-10 2 15,4-1 0-15,3-8 0 16,1 3-38-16,-1-1-10 0,4 1 0 0,-1 0 0 0,5 5 56 0,-5-2 6 16,1 0 2-16,0-3 0 15,-4-1-56-15,-3 4-8 0,-1-3 0 0,-2-4-10 16,-1 7 10-16,0-3 0 0,-3-1 10 0,-1 4-10 15,1 6 0-15,-4-3 0 0,0 9 0 0,0 1 0 16,0 2-96-16,-3 1-26 0,-1 2-5 0,-3 4-513 16,1 6-102-16</inkml:trace>
  <inkml:trace contextRef="#ctx0" brushRef="#br2" timeOffset="-158134.45">27721 6446 910 0,'0'0'25'0,"0"0"7"15,0 0-32-15,-3 0 0 0,3 0 0 0,-7 0 0 16,7 0 56-16,-7 3 5 0,7-3 1 0,-4 0 0 16,4 0-14-16,-7 0-2 0,7 0-1 0,0 0 0 15,0 0-4-15,0 0-1 0,0 0 0 0,0 0 0 16,0 0 4-16,0 0 0 0,0 0 0 0,0 0 0 0,0 0-11 0,0 0-1 0,0 0-1 0,0 0 0 31,0 0 1-31,7-3 1 0,0 0 0 0,4 0 0 0,6 0-33 0,1 0 0 16,0 0 0-16,6-1 0 0,1-2 13 0,3 3-4 15,4-3-1-15,0-4 0 0,3 4 3 16,-3 0 0-16,3-4 0 0,4 4 0 0,-4-6-11 0,4 5 0 16,-4 1 9-16,4 3-9 0,0-7 0 0,0 7 8 0,3-3-8 15,-3 3 0-15,0-3 0 0,-8-1 0 16,5 4 0-16,-5-3 0 0,-6 0 0 0,0 3 0 15,-1 3 0-15,-2-4 0 0,-1 4 0 0,-4 0 9 0,1 0-9 16,0 0 0-16,-1 0 8 0,-3 0-8 0,1 4 0 0,-5-1 0 16,1 0 0-16,-4-3 0 0,0 6 0 0,0-3 0 0,0 0 0 15,-3 1 0-15,3-1 0 0,-7 0-9 0,0-3 9 16,3 3 0-16,-3 0 0 0,0 3 0 0,4-3 9 0,-4 1-9 16,3 2 12-16,-3 0-12 15,0 0 32-15,0 1 0 0,-3-1 0 0,3 0 0 0,-4 4-32 0,4-1 0 16,-3 4 0-16,3-1 0 0,0 1 0 0,0-1 0 15,0 1 0-15,0 2 0 0,0-2 0 0,3 3 0 16,-3 2 0-16,0-2 0 0,4 3 0 0,-4 0 0 16,3 0 0-16,-3 3 0 0,4 3 0 0,-4-7 0 15,3 11 0-15,-3-7 0 0,4 3 0 0,-1 0 0 16,1 3 0-16,-4 3 0 0,3 4 0 0,1-4 0 16,-1 4 0-16,1-1 0 0,-1-2 0 0,-6-1 0 15,10 3 0-15,-7 1 0 0,0-1 0 0,0 1 0 16,3-1 0-16,-3 7 0 0,0-6 0 0,8 5 0 0,-12-2 0 15,8 0 0-15,-4-4 0 0,3-3 0 0,-3 4 0 16,0-1 0-16,4 4 0 0,-1-3 0 0,-3-1 0 16,4 4 0-16,-4-1 13 0,3 1-4 15,1 0-1-15,-4-1 0 0,0 4-8 0,3-3-11 0,-3-10 3 0,4 13 0 16,-1-4 8-16,-3 4 11 0,4-3-3 0,-4 2 0 16,0 4-8-16,3 0 0 0,1 0 0 0,-1 0 0 15,-3 0 0-15,4 3 0 0,-4-3 0 0,0 3 0 16,7 3-20-16,-3-3-5 15,-8 3-2-15,8 0 0 0,-1-6 43 0,-3 3 9 0,4 0 2 0,-4 7 0 16,0 2-41-16,0 0-8 0,0-2-2 0,0 2 0 16,0-3 39-16,0-5 7 0,0 2 2 0,0 0 0 15,3 0-24-15,-3 3 0 0,0 1 0 0,4 2 0 16,-1-9-17-16,-3-9-8 16,4-4-2-16,-4 4 0 0,0-1 55 0,3 7 10 0,-3 0 2 0,4 6 1 0,-4-9-26 0,3 16-6 15,-3-7-1-15,7-6 0 0,-3-4-8 16,-1-5 0-16,-3-1 0 0,4 1 8 0,-4-4-8 0,0 4 0 15,0-1 0-15,3 1 0 0,1-1 0 0,-4 1 0 16,3-7 0-16,-3 0 0 0,4 0 0 0,-4-3 0 16,4 1 0-16,-1-4 0 0,-3-1 0 0,4 1 8 15,-4-3-8-15,3 0 0 0,1 0 0 0,-4 3 0 16,3-3 0-16,-3 6 0 0,4 0 0 0,-4 3 0 16,3 0-9-16,-3 0 9 0,4 1-11 0,-4-4 11 0,0 0-10 15,0 0 10-15,3 0 0 0,-3 3-9 0,0-6 9 16,0 0 0-16,0-3 0 0,4-3 0 0,-4 2 0 15,3 1 0-15,-3 0 0 0,0 0 0 0,0-3 0 16,0 2-8-16,0-2 8 0,0 0 0 0,0 3 0 0,0-7 0 16,0 4 0-16,0-1 0 0,0-2 0 0,0-4 8 15,0 1-8-15,0-1 0 0,0-3 8 0,0 1-8 16,0-1 8-16,0-3-8 0,0-3 10 0,0 0-10 16,0 0 15-16,0 0-3 0,0 0-1 0,0 0 0 15,0 0 8-15,0 0 1 0,0 0 1 0,0 0 0 16,0 0 4-16,0 0 1 0,0 0 0 0,0 0 0 15,-3 0-14-15,3 0-2 0,-7 0-1 0,-4-3 0 16,4 0-9-16,0 3 8 0,0-3-8 0,-4 0 8 16,4 3-8-16,-3-4 0 0,-4 4 0 0,3-3 0 15,-3 3 0-15,0-3 0 0,-4 3-8 0,4 0 8 16,-4 0 0-16,1 3 12 0,-4 0-2 0,0-3 0 0,-1 4-23 16,1-1-5-16,-4 0-1 0,4 0 0 0,0 0 19 15,0 0 0-15,0 4 0 0,0-4 0 16,-4 3 0-16,4-3 0 0,-7 3 0 0,-4 1 0 0,0-1 9 0,0 0 9 15,-3-3 2-15,0 4 0 0,-1-1-20 0,1-3 0 16,3 3 0-16,1 1 0 0,2-1-12 0,1 0-5 16,4-3-2-16,-1 3 0 0,-3-2 19 0,-1 5 0 15,5-9 0-15,-4 6 0 0,3-6 16 0,0 0 1 16,4 3 0-16,-4-3 0 0,8 0-17 0,-5 0 0 16,5 0 0-16,-1 0 0 0,1 0 0 0,2 0 0 15,1 0 0-15,7 0 0 0,-7-3 55 0,7 3 7 0,0 0 2 16,0 0 0-1,7 0-72-15,-7-6-15 0,7 6-2 0,-7 0-1 0,7 0 26 0,-7-6 0 0,7 6 0 16,-7 0 0-16,3-10 0 0,-3 4 0 0,7 6 0 0,-3-6 0 16,3 6 0-16,-4-6 8 0,1-4-8 15,3 1 8-15,0-1-8 0,-7 4 0 0,3-10 0 0,4 4 0 16,-4-1 0-16,4-2 0 0,0-1 0 0,-3-3 0 16,3 3 0-16,0-6 0 0,-7 4 0 0,7-4 0 15,-4 3 0-15,4-3 0 0,-3 3-8 0,3-3 8 16,-4-3 0-16,1 0-8 0,-1-3 8 0,1-4 0 15,-4-2 0-15,0-4 0 0,3-2 0 0,-3-4-8 16,0 0 8-16,0 3-12 0,0 3 12 0,0-2-12 16,0-1 12-16,0-3-8 0,0-3 8 0,-4-6-8 0,4-1 0 15,3-2 0-15,-3 6 0 0,4-4 0 16,-4 7-36-16,3-3-6 0,-3-3-2 0,4-10 0 16,-4 0 16-16,3 4 2 0,1 2 1 0,-1 1 0 0,-3 6 21 0,4-3 4 15,-1-7 8-15,0-6-13 0,4 3 13 0,0 4-9 16,0 2 9-16,0-5-8 0,0 8 8 0,-7-2-8 15,11-7 8-15,-4-3-8 0,-4 7 0 0,4 2 0 16,0 7 0-16,-3 0 0 0,3 3 8 0,-4-6 0 16,1 3 0-16,3-13 0 0,0 6 0 0,-4 7 0 15,4 0 8-15,0 3-8 0,0 3 11 0,0-3-3 16,0 0 0-16,0-6 0 0,0 3-8 0,0-4 0 16,0 1 0-16,-3 3 0 0,3 3 23 0,0 3 9 15,0 3 1-15,0 0 1 0,-7 1-34 0,7-1 0 16,0-6 0-16,0 3 0 0,0 3 21 0,0 4 4 15,3 2 1-15,-3 10 0 0,-3 0-14 0,3 0-4 0,0-3 0 16,0-7 0-16,0 7 20 0,0 0 3 0,0-1 1 16,0-11 0-16,-4 8-20 0,4 1-3 0,0 3-1 15,0 0 0-15,0 2-8 0,4 1 0 0,-4 3 0 0,3-3 0 16,-3 6 0-16,4 4-11 0,-4-4 3 0,3 3 0 16,4 4 8-16,-7-4 0 0,4 0 0 0,3 4 0 15,-4-1 0-15,5 1 0 0,-5-1 0 0,4 1 0 16,0-1 0-16,0 1 0 0,0-4 0 0,0 3 0 31,0 1-28-31,0-4-3 0,0 1-1 0,4 2 0 0,-4-3 32 0,4 1 0 0,-4-1 0 0,3 3 0 16,1-5-16-16,0 2 2 0,-1 0 1 0,1-3 0 0,-1 4 1 15,4-4 1-15,0 0 0 0,1 0 0 16,-1-3 0-16,3 4 0 0,-3-1 0 0,8 0 0 0,-5 0 11 0,1-3 0 16,0 3 0-16,3-3 0 15,-4 0-30-15,1 0-10 0,3 4-3 0,0-7 0 16,0 9-33-16,4-3-6 0,-4 0-2 0,1-3-764 15</inkml:trace>
  <inkml:trace contextRef="#ctx0" brushRef="#br2" timeOffset="-153906.71">28543 6606 1545 0,'0'0'32'0,"0"0"8"0,0-9-32 0,0 9-8 16,0 0 0-16,0 0 0 15,4 0 112-15,6-7 20 0,1 7 4 0,0-6 0 16,-1 0-108-16,4 3-28 0,4-3 0 0,-4-7 0 15,4 0 56-15,-1-2 7 0,1-1 1 0,7-6 0 16,6-3-52-16,12-3-12 0,3 0 0 0,-1-10 0 16,1 0-18-16,-7 1-6 0,3-1-2 0,1-12 0 0,3-10 1 0,-1 1 0 0,5-4 0 15,-1 0 0-15,1 4 25 0,-1 5-10 16,0 4 10-16,4-9 0 0,4 2 0 0,-4-9 8 0,3 1 0 0,1-8 1 16,-1 1-9-16,0-9 0 0,-3 2 0 0,-7 4 0 31,4-6-24-31,-1 9-6 0,-7-4-2 0,1 1 0 0,-5-6 12 0,5-1 1 0,-4 0 1 0,-4 7 0 15,-7 6 3-15,-3 10 1 0,-8 2 0 0,1 1 0 16,-7-10 30-16,-4 0 7 0,-4-3 1 0,-3 3 0 16,0-3-7-16,-3 0-1 0,-1 7 0 0,-3-1 0 15,-7 0 0-15,-4 10-1 0,1 0 0 0,-8 2 0 16,-3-2 1-16,-4 3 0 0,-3-3 0 0,0 2 0 16,-1 4 16-16,1 0 3 0,3 4 1 15,-3 2 0-15,-7 3-6 0,-8 10-1 0,-3 0 0 0,-3 3 0 16,3-4-20-16,-3 11-9 0,-1-11 8 0,1 11-8 15,-15-8 0-15,1 8 0 0,-8-4 0 0,0 9 0 16,8 1 0-16,3 5 0 0,3 4 0 0,1-3 0 16,-1 12-9-16,-3-6 9 0,0 10 0 0,-3 2 0 15,-4-2 0-15,-8 8 0 0,1-8 0 0,4 2 0 16,-1 4 0-16,4 0-13 0,7-1 4 0,-4 1 1 16,4 3 8-16,4 6 8 0,-1-3-8 0,1 0 11 15,-8 3-11-15,1 0-16 0,-4-3 4 0,0 6 1 16,3 7 11-16,7 5 0 0,1 4 10 0,-1-3-10 15,1-3 0-15,-8-4 0 0,4-2 0 0,0 2 0 16,4-3 0-16,3 4 0 0,3-1 12 0,5-5-3 16,-1-1-1-16,0-3 0 0,0-6 0 0,10 0 0 15,5-1-28-15,2-2-7 0,8 3-1 0,3-4 0 16,4-2 52-16,0-4 9 0,0 1 3 0,7-7 0 0,0-3-14 16,3-6-2-16,4-1-1 0,4-8 0 0,-1-1-8 15,4-3-2-15,7-3 0 0,-3-3 0 0,6-3-9 16,1 0 0-16,3-4 0 0,4-5 0 0,-4 2-11 15,3-2-4-15,1-7-1 0,0 3 0 0,-1 0 3 0,4 4 0 0,1 5 0 16,2-8 0-16,-3 8 13 0,4-2 0 0,0 5 0 16,-1 1 0-16,-2 9 0 0,-5 4 0 0,-3 2 0 15,1 1 0-15,-5 5 0 0,-3-2 0 0,0 3 0 16,-7 6-9-16,0 0 9 0,0 0 0 0,0 0 10 0,-7 0-10 16,-3 0 9-16,-1 3-9 0,-3 3 8 15,0 10-8-15,0 12 0 0,3 10 0 16,0 9-9-16,-3 3 9 0,-3-3 13 0,-4-6 10 0,-4-1 1 15,0 1 1-15,4 3-25 0,0-6-11 0,3-7 1 0,4 13 0 16,4-3 10-16,2 6 14 0,5 3-3 0,3-6-1 16,-4-7 7-16,4-5 2 0,0-7 0 0,0-6 0 15,11 3-43-15,3-10-8 0,-3 1-1 0,6-1-1 16,8-2 34-16,0-1 0 0,3 0 0 0,0-2 0 16,0-4-10-16,-3-6-2 0,3-4 0 0,-3 1 0 15,0-3-121-15,-1 3-25 0,-6-1-5 16</inkml:trace>
  <inkml:trace contextRef="#ctx0" brushRef="#br2" timeOffset="-151670.81">11804 2784 558 0,'0'0'24'0,"0"0"-24"16,-7 3 0-16,0 0 0 0,0 0 0 0,0 0 0 16,7-3 28-16,0 0 0 0,0 0 1 0,0 0 0 15,0 0 47-15,0 0 8 0,0 0 3 0,0 0 0 16,0 0-15-16,0 0-4 0,0 0 0 0,0 0 0 15,0 0-54-15,0 0-14 0,0 0 0 0,7-3 0 16,-4-3-16-16,4 0-7 0,4 0-1 0,0-4 0 16,3 7 45-16,7-6 9 0,-4-1 2 0,8-2 0 15,3-4 0-15,4 3 0 0,7 1 0 0,0-1 0 16,7 1-16-16,-1-4-4 0,5 0 0 0,3-2 0 0,3-1-12 0,8-6 0 16,6-3 0-16,1-7 0 15,3-3 8-15,0 1-8 0,4-7 11 0,3 6-11 16,7 1 21-16,7 2-2 0,4 1-1 0,0-7 0 15,7 3 13-15,-1-3 2 0,5-6 1 0,-1 0 0 16,4 4-24-16,3-1-10 0,4 0 8 0,4-3-8 16,-1 6 13-16,4 0-2 0,4 4-1 0,-4-10 0 15,3 3-10-15,-3-3 0 0,4-7 0 0,-4 10 0 16,-14 4 12-16,0 5 3 0,0 1 1 0,17-7 0 0,-13 10-6 0,-1 5-1 16,4-5 0-16,14-3 0 15,-21 5-9-15,3-5 0 0,-3 3 0 0,14-4 0 0,-14 1 16 16,0 2 4-16,3 4 0 0,11-7 1 15,-14 10-21-15,-3-6 0 0,-1 3 0 0,11 0 0 16,-14 6 0-16,-4-3 0 0,-3-1 0 0,10 1 0 16,-14 0 0-16,-3 3 0 0,0-3 0 0,0 0 0 0,-15 13 0 15,-6-7 0-15,-4 6 0 0,0 4 0 0,-11-4 0 16,1 1 0-16,-8-1 0 0,0 4 0 0,-10 3 0 16,-7-7 0-16,-7 13 0 0,-1 0 0 0,-6-6 0 0,-4 12 0 15,0-6 0-15,-7 0 0 0,0 3-36 16,0 3-8-16,-3 1-1 0,-1-1-1 0,-3 0 26 0,0 1 6 15,0 5 1-15,-3 1 0 0,3-4 13 0,-7 4 0 0,3-1 0 16,-3 4 0-16,0-1 0 0,4 1 0 0,-4 0 0 16,3 3 0-16,-3-1 0 0,4 1 0 0,-1 0 0 0,-3 3 0 15,3 3 0-15,1 0-9 0,3-3 9 0,-4 6-8 16,1 1 8-16,3 2 0 0,0 0 0 0,0 7 0 16,0 0 0-16,0-1 0 15,3 10 0-15,-3-3-8 0,4 3 8 0,-1 3 0 0,1 0 0 0,0 7 0 16,-1-1 0-16,1 4 0 0,-1 6 0 0,-3 3 0 15,4-3 9-15,-1 3-9 0,-3-4 12 0,4 4-12 16,-1-3 0-16,-3-6 0 0,4 3 0 0,-1-1 0 16,-3 1 12-16,4 0-12 0,-1 3 12 0,-3-4-12 15,4-5 33-15,-4-4 0 0,0-3 0 0,0 0 0 16,3-3-33-16,-3-3 0 0,0 3-10 0,0-3 10 16,0-3-9-16,0-3 9 0,0-4 0 0,0 1 0 15,0-10 0-15,0 0 0 0,0 0 0 0,0-3 0 16,0 0 8-16,-3-7-8 0,3 4 0 0,0-3 0 15,0-4 23-15,0 1-2 0,0-4 0 0,-4 1 0 16,1-1-21-16,3 1 0 0,-4-7 0 0,4 9 0 16,-7-5 0-16,4-1 0 0,-4 3 0 0,0 4 8 0,-4-4-20 15,-3-6-3-15,-4 0-1 0,1 4 0 0,-8-1 16 16,-3 6 0-16,-4-2-10 0,-3 2 10 0,-1 1 0 16,1 3 0-16,-4-1 0 0,-3-2 0 0,0 3 11 15,-4-1 6-15,-7 4 2 0,-4-3 0 0,-3 3-19 0,-3-4 0 16,-4 4 0-16,-7 0 0 0,0 3 0 0,-4 3 0 0,-3-3 0 15,-11 6 0-15,8-3 0 0,-5 3 0 0,-2 4 0 0,-12-1 0 16,8 0-12-16,0 1-5 0,0-1-2 16,-15 4 0-16,15-4 19 0,-7-3 0 0,3-3 0 15,-14 3 0-15,18-2 12 0,-8-1 5 0,-2 0 2 16,-8 6 0-16,10 0-19 0,1 1 0 0,0-1 0 0,-11 7 0 16,11-7-12-1,6 0-5-15,-6 1-2 0,-7-4 0 0,10-3 27 0,4-3 4 0,-4-3 2 0,-7 6 0 16,14-3-22-16,4 0-5 0,0 0-1 0,-7 3 0 15,14-3 14-15,-4 0 0 0,4 3 0 0,-7 0 0 16,10-6 0-16,4 3 0 0,3 0 0 0,-3 3 0 16,7-10 0-16,7 11 0 0,0-4 0 0,-3-4 0 15,6 1 15-15,1-3 5 0,-1-4 2 0,-3 4 0 16,11 0-35-16,0-4-7 0,-1 4-2 0,4-4 0 16,4 1 37-16,0-4 7 0,3 4 2 0,0 0 0 15,0-4-39-15,4-3-7 0,0 0-2 0,0 4 0 16,3-4 71-16,7-3 13 0,-3 4 4 0,3-4 0 15,4 3-43-15,3-3-8 0,4 0-1 0,-3-3-1 16,3 3 11-16,3-3 2 0,0-3 1 0,1 3 0 16,-1-3-9-16,4 3-3 0,0-3 0 0,0 0 0 0,0 0-1 15,-4 0 0-15,4-4 0 0,0 1 0 0,0 0 8 16,0-1 2-16,0 1 0 0,-4-3 0 0,1-1 18 0,3-2 4 16,0-1 1-16,-7 1 0 0,3-7-36 15,1 0-9-15,-1 0 0 0,-3-9 0 0,3 0 0 0,1-7 0 0,-4-2 0 16,3-4 0-16,-3 3 33 0,0-2 5 0,0-1 1 0,0-3 0 15,3 3-23-15,-3 0-5 0,3 4-1 0,-6-10 0 16,6 3 4-16,-3-3 1 0,3-3 0 0,-3-1 0 16,0 8 3-16,4 2 1 0,-1 3 0 0,-3-3 0 15,3 7-19-15,1-4 0 0,-4 4 0 0,3-4 0 16,-3 1-28-16,3 2-10 0,1-3-2 0,-4 7 0 16,3 9-77-16,0 0-16 0,-3 3-3 0,4 4-872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0:26:12.951"/>
    </inkml:context>
    <inkml:brush xml:id="br0">
      <inkml:brushProperty name="width" value="0.05292" units="cm"/>
      <inkml:brushProperty name="height" value="0.05292" units="cm"/>
    </inkml:brush>
  </inkml:definitions>
  <inkml:trace contextRef="#ctx0" brushRef="#br0">17318 5123 1148 0,'0'0'25'0,"0"0"6"0,0 0 1 0,0 0 0 0,0 0-32 0,0 0 0 0,0 0 0 0,0 0 0 16,0 0 70-16,0 0 8 0,0 0 2 0,0 0 0 16,0 0-28-16,0 0-4 0,0 0-2 0,0 0 0 15,0 0-27-15,0 0-6 0,0 0-1 0,0 0 0 16,0 0-4-16,0 6-8 0,0-3 11 0,-4 4-11 0,8 2 20 0,-4 1-4 16,3 2 0-16,-3-3 0 0,4 7-16 0,-4-3 0 15,3 2 0-15,5 1 0 0,-5 3 0 0,1-3-16 16,-1-1 4-16,-3 4 0 0,4-3 34 0,-4-1 7 15,3 7 2-15,-3 0 0 16,4 3-31-16,-4-3 8 0,-4 3-8 0,4-3 0 16,0 3 0-16,-3 10 0 0,-1-1 0 0,1-2 0 15,-1-1 0-15,1-3 0 0,-1-3 0 0,0 1 0 16,-3-1 0-16,4 0 0 0,-1-3 0 0,-3-4 0 16,4-2 0-16,-1 0 0 0,1-4 0 0,3-2 0 15,-4-4 0-15,4 3 12 0,-3 1-3 0,3-10-1 16,0 0-8-16,0 0 0 0,0 0 0 0,0 0 0 15,0 0 8-15,3 9-8 0,4-2 8 0,-7-7-8 16,0 0 24-16,0 0 0 0,0 0 0 0,0 0 0 16,4 6 3-16,6-3 0 0,-3 3 0 0,0 0 0 0,1-6-15 15,2 4-2-15,-3-4-1 0,4 0 0 0,-1 0 3 0,4-4 0 16,1 4 0-16,2 0 0 16,-3-3-12-16,4 6-9 0,0-3 9 0,-1 0-13 0,1 0 13 0,-1 0 0 15,1 0 0-15,0 0-9 0,3 0 9 0,-3 4 0 0,3-1 0 0,0-3 0 16,0 3 0-16,4-3 0 0,3 0 0 0,4 0 0 15,-8 0 0-15,5 0 0 0,-5 0 0 0,5 0 0 16,-8 0 0-16,3 0 0 0,-2 0 0 0,-5 0 0 16,1 3 0-16,-4-3 0 0,0 3 0 0,-3-3 0 15,-1 0 0-15,1 0 8 0,-4 0-8 0,0 0 0 16,-4 0 8-16,-3 0-8 0,0 0 8 0,0 0-8 16,0 0 8-16,0 0-8 0,0 0 10 0,0 0-10 15,0 0 0-15,0 0-20 0,0 0 4 0,0 0 0 16,0 0-39-16,0 0-7 0,4-9-2 0</inkml:trace>
  <inkml:trace contextRef="#ctx0" brushRef="#br0" timeOffset="1845.38">17283 5120 923 0,'0'0'39'16,"0"0"-31"-1,0 0 54-15,0 0 11 0,0 0 3 0,0 0 0 16,-4 0-4-16,4 0 0 0,0 0 0 0,0 0 0 16,0 0 0-16,0 0 0 0,0 0 0 0,0 0 0 15,0 0-24-15,0 0-4 0,0 0-2 0,0 0 0 0,0 0-29 0,7-3-5 16,4 0-8-16,-1 3 11 0,1-4-11 0,7 1 0 15,-1 3 0-15,4-3 0 16,4 0 0-16,0 3 0 0,-1-6 0 0,5 3 0 0,-5 0 0 0,5-1 0 16,-1 1 0-16,0 0 0 0,7 3 0 0,1-3 0 15,2 0 0-15,8 3 8 0,0-3-8 0,3 3 12 16,-3-3-12-16,0-4 12 0,4 4-12 0,-8 0 0 16,7 3-10-16,-3 3 10 15,4-3 0-15,2 0 0 0,1-3 0 0,4 0 0 16,3 0 0-16,21-3 0 0,-3-1 0 0,-4 4 10 15,-4 0-10-15,-3 0 0 0,-3 0-10 0,3 3 10 16,0-3 0-16,0-1 0 0,0 1 0 0,0 0 10 16,-7 0-10-16,0 0-11 0,-4 0 3 0,-3 3 0 0,4-3 8 0,-1-4 0 0,0 4 0 15,-3-3 0-15,-3 3 0 0,-4 0 0 0,-4 3 0 16,0-3 0-16,-3-1 0 0,3 4 0 0,-6-3 8 0,3 0-8 16,-4 3 8-16,-3-3-8 0,-4 0 8 0,0 3-8 15,-3 0 0-15,-4 0 0 0,-3 0 0 0,-1 0 0 16,1 0 0-16,-4-3 0 0,0 0 0 0,0 3 0 15,0-7 8-15,-3 7-8 0,-1 7 8 0,1-7-8 16,3-7 0-16,-3 7 0 0,-1 0 0 0,4-6 0 16,-3 6 0-16,7 0 0 0,-4-3 0 0,0 3 0 15,-4-6 0-15,5 6 0 0,-5 0 0 0,4 0 0 16,0 0 0-16,-3-3 0 0,3-1 0 0,0 4 0 16,0 0 0-16,-3 0 0 0,3 0 0 0,0 0 0 15,-3-3 0-15,3 3 0 0,0-3 0 0,-4 3 0 16,1 0 0-16,3 0 0 0,-3 0 0 0,-1 0-12 15,1 0 12-15,-4 3-10 0,4-3 10 0,-4 0-10 16,-4 0 10-16,4 0 0 0,0 0 0 0,0 0 0 16,-3 0 0-16,-1 0 0 0,4 0 0 0,-3 0 0 15,-1 3 0-15,-3-3 0 0,4 0 0 0,-4 0 0 16,3 4 0-16,-3-4 0 0,0 0 0 0,0 0 0 16,4 3 0-16,0 0 0 0,-1 0 8 0,-3-3-8 15,0 0 9-15,0 3-9 0,4 3 12 0,-4-6-12 16,0 3 14-16,0 4-4 0,0-1-1 0,0-3 0 15,-4 3-9-15,4 1 0 0,-3 2 0 0,3 0 0 16,-4-2 0-16,0 2 0 0,1 1 0 0,-1 2 8 16,1-2-8-16,-1 2 0 0,-3 4 0 0,4-4 0 15,-4 4 0-15,0-4 0 0,0 4 0 0,3 3 0 0,-6-3-9 0,2 2 9 16,1-2 0-16,0 6 0 0,-3-9 0 0,3 9-8 0,-4-4 8 0,1-2 0 16,-1 6 0-16,0 0 0 0,1 0-8 15,-4 0 8-15,3 0 0 0,0 0 0 0,1 3-8 0,-1-3 8 16,1 0 0-16,3 3 0 0,0 0 0 0,-4 0 0 15,8 0 0-15,-5-6 0 0,5 0 12 0,-4 3-3 16,3-7-9-16,1 4 0 0,-4-3 0 0,3 0 0 16,1-4 0-16,-1 4 0 0,4-1 0 0,-3-2 0 15,3-1 24-15,-4-2 7 0,4-1 1 0,0 1 0 16,-3-4-32-16,3-3 0 0,0-3 0 0,0 6 0 16,0-6 12-16,0 0-3 0,0 0-1 0,0 0 0 15,0 0-8-15,0 7 10 0,0-7-10 0,0 0 10 16,0 0 8-16,0 0 2 0,0 0 0 0,0 0 0 15,0 0 35-15,-7 0 7 0,0 3 2 0,-1-3 0 16,-2-3-28-16,-1 0-4 0,1-1-2 0,-1 1 0 16,-3-3-30-16,0 3 8 0,0-3-8 0,0 2 0 15,-4 1 0-15,4 0 0 0,-4 3 0 0,1-3 0 16,-1 3 0-16,-3 3 0 0,0-3 0 0,-4 3 0 16,-3 0-20-16,0-3-9 0,-4 7-3 0,-4-4 0 0,1 0 24 0,0-3 8 15,3 0 0-15,-3 0-9 16,0 0 9-16,-1 6 0 0,1 1 0 0,-7-1 0 15,-4-3 0-15,0 3-8 0,-3-3 8 0,-4 0-12 16,3 4 12-16,1-4 0 0,3 0 0 0,-7 3 0 16,0-3 0-16,-3 4 0 0,-1 2 0 0,-6-3 0 15,6-2-10-15,4 2 0 0,1-3 0 0,-5 3 0 16,1 0 10-16,-1 1 0 0,1-1 0 0,-1 3-8 0,4-5 8 16,11 2 0-16,-7 0 0 0,-1 0 0 0,4 1 0 15,1-1 0-15,-5 0 0 0,8 0 0 0,0-2 0 16,3 2 0-16,3-3 0 0,1 0 0 0,3 0 0 0,4-3 0 0,0 3 0 15,3-3 0-15,4 0 0 0,0 0 8 0,3 0-8 0,1 0 8 16,3 0-8-16,-1-3 0 0,5 3 0 0,-4 0 8 16,7 0-8-16,-4 0 9 0,8 0-9 0,3 0 10 15,0 0-10-15,0 0 0 0,0 0 0 0,0 0 0 16,0 0-11-16,0 0-4 0,0 0-1 0,0 0 0 16,0 0-172-16,0 0-36 0</inkml:trace>
  <inkml:trace contextRef="#ctx0" brushRef="#br0" timeOffset="2661.41">20415 4938 1407 0,'0'0'62'0,"0"0"14"15,0 0-61-15,0 0-15 0,0 0 0 0,0-6 0 16,0 6 67-16,0 0 10 0,0 0 3 0,0-6 0 16,4-1-42-16,-1 1-8 0,4 0-2 0,4-1 0 15,0-2-16-15,3 3-3 0,0-4-1 0,3 4 0 16,1-3-8-16,3 2 0 0,0-2 0 0,1 0 0 16,-1-1 0-16,0 4 0 0,0-4 0 0,0 4 0 15,0-3 0-15,4 3 0 0,-4-4 0 0,4 4 0 16,0-4 0-16,-4 4 0 0,3 0 0 0,1-3 0 15,-4 2 0-15,1 1 0 0,-5 0 0 0,4-1 0 16,-7 1 0-16,-3 3-11 0,0 0 3 0,-4 0 0 16,0 0 8-16,-7 3 11 0,0 0-3 0,0 0 0 15,0 0 13-15,0 0 3 0,0 0 0 0,-11-4 0 16,4 4-24-16,-4-3 0 0,-3 3 0 0,4 0 0 16,-4-3 0-16,3 0 0 0,1 3 0 0,-5-3 0 0,5 0 40 15,-1 3 3-15,-3 0 1 0,4-3 0 16,-1 3 5-16,0-3 2 0,1 3 0 0,3-4 0 0,0 4-24 15,0 0-5-15,7 0-1 0,-4-3 0 0,4 3-9 0,0 0-1 0,0 0-1 0,0 0 0 16,0 0-10-16,0 0 0 0,0 0 0 0,0 0 0 16,7-3-12-16,4 3 0 0,3-3-1 0,-4 3 0 15,5 0 13-15,-1-3-9 0,0 3 9 0,-4 3-8 16,1-3 8-16,0 0 0 0,-1 0 0 0,1 0 0 16,-4 0 0-16,3 3 0 0,-3 0 0 0,0 4 0 15,0-1 0-15,-3 0-8 0,-4 3 8 0,4 1-8 16,-4 2-27-16,-4-2-5 15,0-1 0-15,-3 4-1 0,4-1 41 0,-8 1 0 0,4-4 0 0,0 1 0 16,0 2-32-16,4-6 0 0,-1 4-1 0,1-4-582 16,-1 0-116-16</inkml:trace>
  <inkml:trace contextRef="#ctx0" brushRef="#br0" timeOffset="3196.72">21505 4371 1165 0,'0'-10'24'0,"0"4"7"0,0-4-31 0,0 4 0 0,0-3 0 0,0 2 0 16,0-2 97-16,0 3 14 0,0-4 2 0,-3 1 1 15,3 3-22-15,-4-1-5 0,4-2-1 0,-3 3 0 16,-1-1-5-16,1-2-1 0,3 9 0 0,-7-3 0 16,3-3-32-16,-3 3-6 0,7 3-2 0,-7 0 0 15,-4-4-32-15,4 4-8 0,-3 4 0 0,-1-1 0 16,4 0 0-16,-3 3 0 0,-1 3 0 0,4 1 0 16,0 2-18-16,-4 1-6 0,8 6 0 0,-4 0-1 15,7-4 12-15,-4 7 2 0,1-3 1 0,3 0 0 16,0 0-6-16,3 3-2 0,1 0 0 0,-1-4 0 15,1 4-26-15,-1-3-6 0,1 0-1 0,3 0 0 16,-4-7 22-16,4 1 4 0,1-1 1 0,-1 1 0 16,-4-4-15-16,1-2-2 0,-1 2-1 0,-3-3 0 15,4-3-10-15,-4-3-1 0,0 0-1 0,0 0 0 16,0 0-18-16,0 0-3 0,0 0-1 0</inkml:trace>
  <inkml:trace contextRef="#ctx0" brushRef="#br0" timeOffset="4013.95">21318 4628 842 0,'-10'-10'37'0,"3"1"8"0,-4-1-36 15,4 4-9-15,-4-3 0 0,8 2 0 0,-1 1 112 0,-3 0 20 0,7 0 4 0,-3-1 0 32,3 7-48-32,3-9-9 0,4 3-3 0,-3 3 0 0,3-1-55 0,4-2-11 0,-1 3-2 15,4 0-8-15,4 0 43 0,0 0 1 0,-1 3 1 0,4-4 0 16,1 1-5-16,-5-3-2 0,1 0 0 0,-4 3 0 16,4-4-10-16,-4 1-3 0,0 3 0 0,0-3 0 15,-4 3-25-15,1-4 0 0,0 1 0 0,-1 0 0 16,-3 3 8-16,4-1 7 0,-4 1 1 0,-4 3 0 15,-3 0 6-15,0 0 2 0,0 0 0 0,0 0 0 16,0 0 4-16,0 0 0 0,0 0 1 0,0 0 0 16,0 0-19-16,0 0-10 0,4 3 10 0,0 4-10 15,-4 2 0-15,3 1 0 0,-3 2 0 0,0 1 0 16,0 2 0-16,0 1 0 0,4 0 0 0,-4-1 0 16,3-2 0-16,-3-4 0 0,4 4 0 0,-1-4 0 15,1-2 0-15,-1-1 0 0,1 0 0 0,3-3 0 16,0-3 0-16,-4 3-8 0,8-3 8 0,-7-3 0 15,3 3 8-15,0-3 4 0,0 0 2 0,-4 0 0 16,4-3-4-16,0-4-1 0,-3 4 0 0,3-4 0 16,-4 1-1-16,1 0 0 0,-1-1 0 0,1 1 0 15,0 3 29-15,-4-4 6 0,0 1 1 0,0 2 0 16,0 1-20-16,0 6-3 0,0-9-1 0,0 9 0 16,0 0-20-16,0 0 0 0,0 0 0 0,0 0 0 15,0 0 0-15,0 0-13 0,3 0 1 0,-3 0 1 16,7 0-1-16,-3 3-1 0,3 0 0 0,-4 3 0 0,4 1 4 0,0 2 1 15,0 4 0-15,0-4 0 0,0 4 8 16,4-7 0-16,-4 3 0 0,4-3 0 16,-1 1-37-16,-3-1-6 0,4-3-1 0,0 0 0 0,-1 0-22 15,1 1-5-15,-4-4-1 0,3-4 0 16,-3 4-156-16,4-6-32 0,-4 3-7 0,0 0-1 0,-3-3 138 16,-1 2 27-16,-3 4 6 0,4-3 1 0,-4 3 67 0,3-6 13 0,-3 6 4 0,0-6 0 15,4 0 70-15,-4-1 14 0,-4-2 4 0,4 3 0 16,0-1 25-16,-3 1 6 0,3 0 1 0,-4-4 0 15,4 4 6-15,0 6 2 0,-3-6 0 0,3 6 0 16,0 0-74-16,0 0-14 0,0 0-4 0,0 0 0 16,0 0-24-1,0 0 0-15,7-3 0 0,-7 3 0 0,7 3 0 0,-4 3 12 0,1-3 0 0,3 3 0 16,-4 1-12-16,1 2 0 0,-1 1 9 0,1-4-9 16,-4 0 0-16,3 0 0 0,-3 1 0 0,4-1-12 15,-4-6 37-15,4 3 7 0,-4-3 2 0,0 0 0 16,0 0-21-16,0 0-4 0,0 0-1 0,0 0 0 15,0 0 23-15,3-3 4 0,-3 3 1 0,4-6 0 16,3-1-24-16,-4 1-12 0,4-3 12 0,0 2-12 16,0 1 0-16,4 0 0 0,-4 0 0 0,0-1 0 15,0 1 16-15,0-3-4 0,0 9-1 0,0-7 0 16,0 1 2-16,0 0 1 0,-3 6 0 0,-4 0 0 16,0 0-14-16,7 6 0 0,-4 0-12 0,1 1 12 15,3 2-11-15,-3 4 11 0,-1-1-10 0,1-2 10 16,-4 2-41-16,3 1-3 0,1-4 0 0,-4 0 0 15,3-2-16-15,1-1-4 0,3 0-1 0</inkml:trace>
  <inkml:trace contextRef="#ctx0" brushRef="#br0" timeOffset="4295.72">22504 4399 1941 0,'0'0'40'0,"0"0"10"0,0 0-40 0,0 0-10 0,-4 0 0 0,-6 0 0 16,6 0 44-16,-7 3 6 0,4 0 2 0,4 0 0 15,-8 3-36-15,8-2-6 0,-4 2-2 0,0 0 0 16,3 0-8-16,1 1 0 0,-1 2 0 0,1 0 0 16,-1-2 0-16,4 2-11 0,0 1 3 0,0-1 0 15,0 0 8-15,4 1 0 0,-1-1 0 0,-3 1 0 16,4-4-34-16,3 0-5 0,-4 0-1 0,4 4 0 15,4-10 13-15,-1 6 3 0,1-6 0 0,3 0 0 16,4-6 9-16,-1 3 3 0,1-7 0 0,3 1 0 16,-3 3-58-16,3-4-11 0,4 4-3 0</inkml:trace>
  <inkml:trace contextRef="#ctx0" brushRef="#br0" timeOffset="5011.45">22747 4076 2138 0,'-14'-22'44'0,"7"12"12"0,0 4-45 16,-4-3-11-16,4-1 0 0,-3 1 0 0,3 3 52 0,0 3 9 0,0-1 2 0,7 4 0 15,0 0-35-15,-8 0-6 0,8 0-2 0,-3 0 0 32,-1 7-20-32,1 2-10 0,-1 0 1 0,1 4 0 0,3 3-2 0,0 3 0 0,3 2 0 0,-3 5 0 15,4-1 11-15,-1 3 0 0,4 0 0 0,-3 0 0 16,3-3 0-16,0-3 0 0,4-3 0 0,-4 0 0 15,3-3-31-15,-3-1-7 0,0-2-2 0,4-4 0 16,-4 1-12-16,-3-1-4 0,3-3 0 0,0-3 0 16,0 1 36-16,-7-4 6 15,3 3 2-15,-3-3 0 0,0 0 12 0,0 0 0 0,0 0 0 0,0 0 0 16,0 0 0-16,0 0 16 0,0 0-3 0,-7-3-1 16,0-1 16-16,0-2 4 0,0 3 0 0,0-3 0 15,-4 0 0-15,4 2 0 0,0-2 0 0,0 0 0 16,0 3-1-16,7 3 0 0,0 0 0 0,0 0 0 15,0 0-56-15,4-7-11 0,-1 4-3 0,4-3 0 16,4 3 19-16,-1 3 3 0,5-3 1 0,-1 0 0 16,0-1 6-16,0 4 2 0,0 0 0 0,0-3 0 15,-3 0 8-15,3 0 11 0,0 0-3 0,-3 0 0 16,-1-3 7-16,1-1 1 0,-1 4 0 0,1-3 0 16,-4 3 19-16,4 0 4 0,-4-1 1 0,0 4 0 15,-4 0-24-15,4 0-5 0,0 7-1 0,-3-4 0 16,3 6-10-16,-4 1-14 0,4-1 3 0,-3 0 1 15,3 1-34-15,-3-1-6 0,3 1-2 0,0-1 0 0,0 1 32 0,-4-4 7 16,1 3 1-16,-1-3 0 0,4 1-7 16,-3-4-1-16,3 0 0 0,-4 0 0 0,1-3 32 15,-4 0 7-15,3 0 1 0,-3 0 0 0,4-3-32 0,0-3-7 0,-1-1-1 16,1 1 0-16,-4-3-70 16,3 3-14-16,1-4-4 0,-4 1 0 0,3-4 138 15,-3 4 27-15,4-1 6 0,-4 1 1 0,0-4 60 0,3 1 13 0,-3-4 3 0,0 4 0 16,4 2-96-16,-4-2-20 0,0 5-3 0,0 7-1 15,0 0-33-15,0 0-7 0,0 0-2 0,0 0 0 16,7 0-18-16,-4 4-3 0,4 2-1 16,-3 3 0-16,3-3 34 0,0 1 10 0,0-4 0 0,0 3 0 15,0-3-10-15,4 0 10 0,-4 4-8 0,0-7 8 16,0 0 0-16,0 0 0 0,0-3 0 0,0 3 0 16,0 0 0-16,0 0 8 0,-3-7 0 0,3 14 0 15,-4-7-8-15,4 3 0 0,-3 0 0 0,-1 6 0 16,5 4-50-16,-5-4-11 0,1 4-3 15</inkml:trace>
  <inkml:trace contextRef="#ctx0" brushRef="#br0" timeOffset="8312.39">13797 6735 1504 0,'18'0'43'0,"3"-7"9"15,-3 4-42-15,3 3-10 0,3-3 0 0,1 0 0 0,7 0 64 0,-4 0 10 16,-3 0 2-16,10-1 1 0,7 4-61 0,11-3-16 0,4 0 0 0,3 0 0 16,0-3 21-16,10 0 2 0,8-4 0 0,3 4 0 15,0 0-23-15,7-4 0 0,1 4 0 0,41-7 0 16,-10-2 0-16,-11 2-15 0,-6 1 4 0,-5-1 1 15,1-3 10-15,-11 4 0 0,-3-1 0 0,-4-2-8 16,0-1 8-16,1 3 16 0,-5 1-4 0,-6-4-1 16,-8 7 5-16,-3-4 2 0,-7 1 0 0,-4 2 0 15,-3 1-18-15,-3-4 0 0,-5 7 0 0</inkml:trace>
  <inkml:trace contextRef="#ctx0" brushRef="#br0" timeOffset="8795.71">14242 6647 923 0,'-29'9'39'16,"-2"-2"-31"-1,10-1 20-15,-1 3 4 0,1-2 0 0,0 2 1 16,3-3 6-16,8 0 1 0,-8-2 0 0,4 2 0 16,3 0-14-16,4 0-2 0,-3 1-1 0,3-4 0 0,7 0 11 0,-4 0 2 0,4-3 1 0,0 0 0 15,4 3-27-15,3 0-10 0,3 1 0 0,5-1 9 16,2 0-19-16,8 0-4 0,-4 3-1 0,11-6 0 15,10 3 34-15,0-3 6 0,11 0 2 0,7-3 0 16,-3 0-2-16,3 0 0 0,3-3 0 0,4 3 0 16,4-4-5-16,6-2 0 0,5-1-1 0,-1-2 0 31,3 6-19-31,1-4 0 0,0-2 0 0,-4 2-9 0,0-2 9 0,-3 2 0 0,-4 1 0 0,-4-1 0 16,-3 4 22-16,-3-3 6 0,-4 3 2 0,-4-4 0 15,-3 4 55-15,4 0 11 0,-5-1 3 0,-2 1 0 16,-4 0-63-16,-7 3-12 0,-1-4-2 0,-6 4-1 15,-4 3-21-15,-7-3 8 0,1 3-8 0,-8 0 0 16,-4 0-140-16,1 0-32 0,-4 0-6 0,0 0-2 0</inkml:trace>
  <inkml:trace contextRef="#ctx0" brushRef="#br0" timeOffset="33818.01">21639 7829 1652 0,'0'0'34'0,"0"0"9"0,0 0-35 0,0 0-8 0,0 0 0 15,0 0 0-15,-7 6 10 0,7-6 0 0,0 0 0 0,0 0 0 16,0 0 13-16,0 0 2 0,7 7 1 0,-7-1 0 16,7 3 7-16,1 1 2 0,2-10 0 0,-3 0 0 15,11 3-27-15,-1 0-8 0,8 0 0 0,10-3 0 16,1 0 0-16,-1-3 10 0,0 3-10 0,4-3 8 16,7 3-8-16,3-3-9 0,8-1 9 0,3-2-13 15,7 3 13-15,0-3 0 0,-4 0 0 0,4-1 0 0,4 1 20 16,3 3-4-16,4-3 0 0,-8-1 0 0,1 1-6 0,-1-3-2 15,4 2 0-15,-3 1 0 0,3 0-8 0,-7 0 0 16,-7-1 0-16,0 4 0 0,-4-3 24 0,1 3 7 16,-4 0 1-16,-4-1 0 15,0-2-50-15,-3 3-10 0,-7 0-1 0,3 0-552 16,-6-3-111-16</inkml:trace>
  <inkml:trace contextRef="#ctx0" brushRef="#br0" timeOffset="38075.72">13854 8563 725 0,'0'0'31'0,"0"0"-31"16,0 0 22-16,0 0-2 0,0 0 0 0,0 0 0 15,0 0 10-15,0 0 2 0,0 0 0 0,0 0 0 16,0 0-32-16,0 0 0 0,0 0 0 0,0 0 0 15,0 0 0-15,0 0 0 0,0 0 0 0,0 0 0 16,0 0 0-16,0 0 0 0,0 0 0 0,0 0 0 16,0 0 0-16,0 0 0 0,0 0 0 0,0 0 0 15,7 0 0-15,3-3 0 0,-3 3 0 0,0-4 0 16,4 4 9-16,-4 0-9 0,4 4 8 0,-4-4-8 16,3 3 18-16,1 0-2 0,-1-3 0 0,1 3 0 15,0-3-3-15,3 0-1 0,-4 3 0 0,1-3 0 16,3 0 16-16,-3 3 4 0,3-3 0 0,-4 0 0 15,8 3-23-15,-4 1-9 0,4 2 8 0,-1-3-8 16,4-3 18-16,1 3-2 0,-1-3 0 0,3 0 0 16,5 3-3-16,-5-3-1 0,5 3 0 0,-1-3 0 15,0 0 5-15,0 0 1 0,0 3 0 0,1-3 0 16,-1 0 3-16,-3 4 1 0,3-4 0 0,4 0 0 16,-4 3 18-16,4 0 3 0,-1-3 1 0,5 3 0 0,-1-3-7 0,0 0-1 15,4 0 0-15,-4 0 0 0,0 0 4 16,1 0 0-16,-1-3 0 0,0 3 0 15,-3 0-27-15,3 0-5 0,4 0 0 0,-4 0-8 0,1 0 8 0,6 3-8 0,-7-3 0 16,8 0 0-16,-8 3 0 16,-3-3 0-16,3 0 0 0,0 3 0 0,-3-3 0 0,3 0 0 0,1 3 0 0,2-3 0 15,-2 4 0-15,-1-4 0 0,7 0 0 0,-6 3 0 16,-1 0 0-16,-3-3-12 0,3 3 1 0,-3 0 1 16,6 0 10-16,-2-3 11 0,2 0-3 0,5 3 0 15,-1-3-8-15,-3 3-11 0,7 1 3 0,-4-4 0 16,0 3 8-16,-3-3 14 0,0 0-3 0,0-3-1 15,3 3-10-15,1-4 0 0,2 4 0 0,1 0 0 16,-3 0 0-16,-1 0-11 0,-3 4 3 0,3-4 0 16,0 0 8-16,1 0 8 0,-1-4-8 0,4 4 11 15,0 0-11-15,-4 4 0 0,4-1 0 0,0-3 8 16,-4 0-8-16,1 0 0 0,2 0 0 0,1-3 0 0,-3 3 0 16,6 0 0-16,0 0 8 0,1 0-8 0,-4-4 0 15,-1 4 0-15,-2 0 0 0,3-3 0 0,0 3 0 0,-1-3 0 16,-2 3 0-16,3 0 8 15,-4 0-8-15,0-3 0 0,4 3 0 0,-4 0 0 0,1-3 0 0,3 0 0 16,-4 3 0-16,4-3 0 0,-4 0 0 0,0 6 0 16,8 0 0-16,-4 0 0 15,-7 0 0-15,3-6 12 0,-3-3-12 0,-1 3 12 0,5 3-12 0,-8-4 0 16,7 4 0-16,-3-3-11 0,0 0 11 0,3 3 0 16,-3 0 0-16,0 0 0 0,-4 0 0 0,-3 0 0 0,0 6 0 15,0-6-8-15,-1 0 8 0,1 0-8 0,0 0 8 16,-1 0-8-16,1 0 8 0,-4 0 11 0,4 0-3 15,0 0 0-15,-4-3-8 0,0 3 8 0,1 0-8 0,-5 0 8 16,1 3-8-16,0-3 0 0,-4-3 0 0,0 3 0 16,0 0 0-16,0-3 0 0,1 0 0 0,2 0 0 15,1 6 0-15,-4 0 0 0,0-3 0 0,0 0 0 16,1 0 0-16,-1-3 0 0,0 3 0 0,-3-3 0 16,3 3 0-16,0-3 0 0,-3 3 0 0,-1 0 0 15,1 3 0-15,-1-3 0 0,-2 0 0 0,-1 3 0 16,3-3 0-16,-3 0 0 0,1 3 0 0,2-3 0 15,1 0 0-15,-1 0 0 0,1-3 0 0,0 3 0 16,3 0 0-16,-3 0 0 0,3 0 0 0,-4 0 0 0,1-3 0 16,0 3 0-16,-1 0 0 0,1 0 0 15,3 3 0-15,-3-3 0 0,3 0 0 0,0 0 0 0,0 0 0 0,-3 0 0 16,0 3 0-16,-1-3 8 0,1-3-8 0,-1 3 0 16,1-3 0-16,0 3 0 0,-1 0 0 0,1 0 8 15,-4 0-8-15,0 0 8 0,4 3-8 0,-4-3 0 16,4-3 0-16,-1 3 0 0,-3-3 0 0,-3 0 0 15,7 9 0-15,-8-6 0 0,4 0 0 0,-3 0 0 16,6 0 0-16,-2 0 0 0,-5 0 0 0,1 0 0 16,3 3 0-16,-4-3 0 15,8 0 0-15,-11 0 0 0,4 3 0 0,3-3 0 0,-4 3 0 0,5 0 0 16,-12-3 0-16,11 4 0 0,-10-4 0 0,10 0 0 16,-14 0 0-16,10 6 0 0,-3-6 0 0,1 0 0 0,-5 9 0 15,4-6 0-15,0-3 0 0,-7 0 0 0,11 0 0 16,-11 0 0-16,7 0 0 0,-7 3 0 0,10 1 0 0,-10-4 0 15,7 0 0-15,0 0 0 0,-7 0 0 0,0 0 0 16,4 0 9-16,3 0-9 0,-7-4 10 0,0 4-10 16,7-3 0-16,-7 3 0 0,0 0 0 0,0 0 0 15,4 0 9-15,-4 0-1 0,0 0 0 0,7-3 0 16,-7 3-8-16,0 0-9 0,0 0 9 0,0-3-13 16,7-3 35-16,-7 0 7 0,0 6 2 0,0-4 0 15,7 1-31-15,-7 0 8 0,0 0-8 0,3 0 0 16,4-3 0-16,-7-1 0 0,0 7 0 0,4-9 0 15,-1 0 0-15,1-4 0 0,-1 4 0 0,-3-4 0 16,4-3 10-16,0 1 2 0,-1-1 1 0,-3 0 0 16,0-3 4-16,0 4 1 0,7-7 0 0,-3 3 0 0,-4 0 10 15,0-3 3-15,7 0 0 0,-7-3 0 16,7 3-9-16,-7-3-2 0,3 3 0 0,-3-3 0 0,7 6-4 16,-7-3 0-16,0 0-1 0,7 4 0 0,-7 2 29 0,0 0 7 15,0 1 1-15,0-4 0 16,-7 6-32-16,7 1-7 0,0-1-1 0,0 1 0 0,-7 2 15 0,7 1 2 15,-3-1 1-15,3 4 0 0,0-3-22 0,0 2-8 16,0 1 0-16,0 0 0 0,0 3 0 0,0-3 0 16,0-4 0-16,0 1 0 0,0 9 0 0,0 0 0 15,0-3 0-15,0-1 0 0,0 4 0 0,0-3 0 16,0 0 0-16,0 0 0 0,0 0 0 0,0 3 0 16,0 0 0-16,0 0 0 0,0-6 0 0,0 6 0 15,-4-7 0-15,4 7 0 16,0 0-20-16,0 0-9 0,-7-9-3 0,7 9 0 0,0 0 19 0,-10-9 3 0,3 2 1 0,7 7 0 15,-11-6 9-15,0-3-8 0,1 2 8 0,-4 1-8 16,3 0 8-16,1 3-10 0,-5 0 10 0,5-4-10 16,-4 1 10-16,3 0 0 0,-3 3 0 0,0-1-8 15,0 4 8-15,0-6 0 0,0-3 0 0,-4-1 0 16,4 7 0-16,-7 0-8 0,3 0 8 0,4 0-8 16,0 0 8-16,-4-4 0 0,4 4 0 0,-4-3 0 15,1 0 0-15,-1 3 0 0,-3-4 0 0,-4 1 0 16,1 0 0-16,-1 3 0 0,4-4 0 0,-4 1 0 15,4 0-11-15,0 0 11 0,0 2-13 0,-4-2 5 16,0 3 8-16,4-3 0 0,-7 3 0 0,3-1 0 16,-3 1-28-1,3 0-3-15,-3 0-1 0,0 3 0 0,-1-3 18 0,-2 3 3 0,6-3 1 0,-3 3 0 0,3 0 10 16,0-3-10-16,1 0 10 0,-5-1-10 0,5 1 10 0,-4 0-10 16,-8 0 10-16,5 0-10 0,-1 0 10 0,-3 3 0 15,-1-3 0-15,1 3 0 0,-4 0 0 0,14 3-8 16,-3 3 8-16,-3 0-8 0,-1-3-1 0,-4-3 0 15,1 0 0-15,-4 4 0 16,1-4-18-16,-15 3-3 0,0 0-1 0,3-3 0 0,8-3 6 0,-4 0 1 16,4 6 0-16,-4 0 0 15,-3-3-5-15,3 3-1 0,-4 0 0 0,4 0 0 16,1 0-3-16,-1 0-1 0,0 1 0 0,-4 2 0 16,-2 0-2-16,-1 4 0 0,0-4 0 0,-4 0 0 0,4 0 9 0,0 1 2 15,4-4 0-15,10 0 0 0,-3 0 16 0,-4 3 9 16,4-3-10-16,-4 4 10 0,-3-1-11 0,-1 0 11 0,4 4-12 15,-14-4 12-15,4 3 0 0,3 1 0 0,0-1 0 16,-3-3 0-16,3 1-23 0,3-1 3 0,1 3 0 16,-1-2 0-16,5-1 6 0,2 0 2 0,-3-3 0 15,-3 0 0-15,3 4 12 0,0-1 0 0,0-3 0 0,-3 0 0 16,7 4 0-16,-1-4 0 0,5-6 0 0,-1 3 10 16,0 3-10-16,-3-3 8 0,-1 3-8 0,-3-3 8 15,4-3 13-15,0 3 3 0,-1 0 0 0,1 0 0 16,7 0-15-16,-4-3-9 0,7 3 12 0,-7-4-12 15,4 1 10-15,-4 0-10 0,-3 0 8 0,3 0-8 16,0 0 0-16,1 0 8 0,2-1-8 0,-2 1 0 16,6 3 0-16,0-6 0 0,0 6 0 0,-3-3-11 15,3 0 11-15,1 0 11 0,-1-4-3 0,-3 1 0 0,3 6-8 16,4 0 10-16,3 0-10 0,-3 0 10 16,3 0-10-16,-3 0 0 0,-4-6 0 0,0 6 0 0,4-3 0 0,-4 0 0 15,-3-1 0-15,-7 4 0 0,6 0 0 0,1 4 0 16,3-4 0-16,-3 3 0 0,0 3 0 0,3-3 0 15,-3 0 0-15,10 0 0 0,-10 1 0 0,10-1 0 16,-3-3 0-16,3 0 0 0,0 0 0 0,1 0 0 16,-4 0 0-16,-4 0 0 0,4 0-12 0,-4 3 12 15,-3-3-10-15,-1 3 10 0,1 0 0 0,0 0 0 16,6 0-8-16,-2-3 8 16,3 3 0-16,-1 1-9 0,1 2 9 0,0-3-8 15,3 0 8-15,-3-3 0 0,0 3 10 0,-1-3-10 16,1 3 0-16,0 1 0 0,3-1 0 0,-3 0 0 15,3 0 0-15,1 0 0 0,3-3 0 0,-1 3 0 0,1-3 0 0,0 3 0 16,3-3 0-16,1 0 0 0,-1-6 0 0,4 6 0 16,-4-3 0-16,4 0 0 0,-3 0 0 0,-1 6 0 15,0-3 0-15,4 0 0 0,0 0 0 0,0 0 0 16,0 3 0-16,-4 0 0 0,1-3 0 0,3 0 0 16,-1 3 0-16,-6-3 0 0,4 7 0 0,3-4 0 0,-1 0 0 15,1 0 0-15,0 0 12 0,4 0-3 0,-1-3-1 16,4 3 0-16,0-3 1 0,0 0 0 0,0 3 0 0,7-3 0 15,0 0 19-15,-4 4 4 0,4-4 1 0,0 0 0 16,0 0-33-16,0 0 0 0,0 0 0 0,0 0 0 16,0 0 8-16,-3 3-8 0,-1 3 0 0,4-6 0 15,-3 6 0-15,3 1-17 0,-4-1 1 0,4 0 1 16,0 3 15-16,0 4 0 0,-3 0 0 0,3 2 0 16,0 1 0-16,0 3-9 0,0 3 1 0,0-3 0 15,0 2 8-15,0 5 0 0,3-1 0 0,-3 0 0 16,4-3-11-16,-1 3 11 0,4-3-13 0,-3 0 5 15,3 0 8-15,3-4 0 0,-3 1 0 0,4 0 0 16,3-3 0-16,-3-1 0 0,3 1 0 0,0 0 0 16,0-4-12-16,0 7-3 0,0-6-1 0,0-1 0 15,1 4-32-15,2-4-6 0,-3 1-2 0,4-1 0 16,0-2-36-16,-1 2-7 16</inkml:trace>
  <inkml:trace contextRef="#ctx0" brushRef="#br0" timeOffset="158479.14">4583 5490 1208 0,'0'0'25'0,"-4"-6"6"0,4-1-31 0,-3-2 0 0,3 6 0 0,0 3 0 15,0 0 88-15,0 0 11 0,0 0 2 0,0 0 1 16,0 0-46-16,-4-6-8 0,-3-1-3 0,-4 7 0 16,4 0-9-16,-3 3-3 0,-1 4 0 0,-7-1 0 15,1 3-52-15,-1 1-10 0,1 2-3 0,-12 4 0 16,12 3 22-16,-11 3 10 0,3 3-10 0,0 0 10 0,-3 3 0 0,-7-3-9 0,3 0 9 16,-3 0 0-16,10 0 0 15,-7-6 0-15,7 3 0 0,4-6 0 0,7-4 0 16,0 1 0-16,3-4 0 0,1-2 0 0,3-1 0 0,3-3-8 0,4-3 8 0,0 0 0 15,4 3-13-15,-4 3 2 16,7 1 1-16,-4-4 0 0,4 3-2 0,4 0 0 16,3 1 0-16,-3-1 0 0,3 0 2 15,7 4 0-15,-10-1 0 0,6 4 0 0,1-1 10 0,0 4 0 0,-1-1-9 0,1 1 9 16,-1 3 0-16,-2 3 16 0,-1 0-2 0,-4 0-1 16,1 0-13-16,-1 0 0 0,-3 0 0 0,1 0 0 15,-1 0 0-15,3 0 0 0,-10-1 0 0,0 1 0 16,7-3 0-16,0-3 0 0,-3 0-8 0,3-4 8 15,-4-2 0-15,4-1 0 0,-3-3 0 0,0 4 9 16,6-4-1-16,-3 0 0 0,4 0 0 0,-1-2 0 16,-3-4-8-16,4 0 8 0,7 0-8 0,-15-4 8 15,18 1 2-15,-7-3 0 0,0 3 0 0,4-7 0 0,-4 1 1 16,7-3 0-16,-10-1 0 0,7-3 0 0,-1 1-11 16,-3-4 0-16,8 3 0 0,-8-3-502 15,7 1-95-15</inkml:trace>
  <inkml:trace contextRef="#ctx0" brushRef="#br0" timeOffset="158667">4473 6139 972 0,'0'0'21'0,"-3"3"5"0,3-3 1 0,0 0 0 0,0 0-27 0,0 0 0 0,-7 3 0 0,7-3 0 15,0 0 35-15,0 0 1 0,0 0 1 0,0 0 0 16,3-6-37-16,4 0 0 0,0-1 0 0,4-5 0 15,-1-1 15-15,5 1-2 0,-12-4 0 0,15-3 0 16,-11 7-13-16,10-4 0 0,-2 4 0 0,6-4-507 16</inkml:trace>
  <inkml:trace contextRef="#ctx0" brushRef="#br0" timeOffset="159114.23">5144 5553 1220 0,'0'0'54'0,"0"-4"11"0,3-2-52 0,4 0-13 0,-3 0 0 0,-1-1 0 16,4-2 0-16,4 3-8 0,-1-4 8 0,-3 1-13 15,0-1-43-15,4 1-8 0</inkml:trace>
  <inkml:trace contextRef="#ctx0" brushRef="#br0" timeOffset="159747.68">5743 4926 1234 0,'0'0'27'0,"0"0"5"0,0 0 2 0,-3-4 2 0,3 4-36 0,0 0 0 16,0 0 0-16,-7-3 0 0,0 0 64 0,7 3 7 15,0-3 1-15,-11 3 0 0,11 0-39 0,-7 0-7 16,0 3-2-16,0 0 0 0,3 0-24 0,-3 1 0 16,4-1 0-16,-4 6 0 0,0-3 0 0,0 4 0 15,3-1-14-15,-3 1 5 0,3 2 9 0,-6 1 0 16,6 2 0-16,-3 1 8 0,7 3-22 0,-7 3-4 0,4 0-1 0,-1-4 0 15,8 4 19-15,-1 0 0 0,-3 0 0 0,7-3 0 16,0 0 0-16,-3 0 0 0,6-4 0 0,1-2 0 16,-4 3-13-16,0-7 1 0,4-3 0 0,-1 1 0 15,1-4 0-15,-4 0 0 0,4-6 0 0,3 0 0 16,-7-1 12-16,3 1-9 0,1-6 9 0,-1 0-8 16,5-4 8-16,-1-3 0 0,-4 1 8 0,8-4-8 15,-4 0 0-15,-3 0 9 0,6 0-9 0,-6-3 0 16,-1 0 14-16,1 4-4 0,0-4-1 0,-1 3 0 15,-10 3 33-15,7 1 6 0,-7 5 2 0,0 1 0 16,-3-1 13-16,-1 4 2 0,4 3 1 0,-7-3 0 16,0 6-8-16,4-3-2 0,-5 6 0 0,1 0 0 15,4 3-44-15,-8 0-12 0,4 1 0 0,7 5 0 16,-10 1 0-16,6 2-17 0,1 1 4 0,3 0 1 16,0-4 12-16,0 4 0 0,7-4 0 0,-4-2 0 15,4-1-28-15,4 1-4 0,-1-4 0 0,1-3 0 0,3-3 20 0,0 0 3 16,-3-3 1-16,6-3 0 0,-10 3 8 0,8-7 0 15,-1 1 0-15,-4-1 0 16,1 1 0-16,6 0 11 0,-9-4-3 0,2 0 0 16,-6 4 19-16,-1 0 3 0,1-4 1 0,-1 1 0 15,-3 2-18-15,-3 4-3 0,-1-4-1 0,-3 4 0 16,-3 0 23-16,-1-3 5 0,0 2 1 0,-3 4 0 16,-3-3-18-16,3 3-4 0,-1 0-1 0,-2-1 0 0,-1 4-31 0,8 0-5 15,-5 0-2-15,5 4 0 16,-1-1-87-16,4 0-18 0,0 0-3 0,4-3-430 0,3 0-87 15</inkml:trace>
  <inkml:trace contextRef="#ctx0" brushRef="#br0" timeOffset="161105.29">6068 4766 1414 0,'0'0'40'0,"0"0"9"0,0 0-39 0,0 0-10 0,0 0 0 0,0 0 0 16,0 0 20-16,0 0 1 0,0 0 1 0,0 0 0 16,0 6-22-16,7-3 8 0,-7 3-8 0,0 1 0 15,3-1 0-15,1 0-10 0,-1 3 1 0,1-2 0 16,-1-1 9-16,5 0 0 0,-5 4 0 0,4-4 0 16,-3-3 0-16,3 0 0 0,-4 0 0 0,1-3 0 15,-1 4 0-15,-3-4 0 0,4 0 0 0,-4 0 0 16,0 0 28-16,3-4 8 0,1 1 2 0,-1 0 0 15,1-3-18-15,3 0-4 0,-7-4-1 0,0 1 0 16,0-4 6-16,4 1 2 0,-4-1 0 0,3 1 0 16,1-1 4-16,-4 1 1 0,3-1 0 0,1 4 0 15,-1 2-28-15,-3 7 0 0,0 0 8 0,4 0-8 16,-1 0-24-16,8 7-8 0,-4 2 0 0,3 0-1 16,-3 4 18-16,1-4 4 0,2 4 1 0,-3-1 0 15,4-2 10-15,-4-1 0 0,3 1 0 0,-3-4 0 16,0 0 0-16,1 0 0 0,-1 1 0 0,0-7 0 15,0 3 0-15,0-6-10 0,0 3 10 0,3-7-13 0,-3 1 13 0,1-3 0 16,-1-1 12-16,0-2-12 0,0-1 16 0,0-2-4 16,0-1-1-16,-4 0 0 15,1 1 21-15,-1-1 4 0,1 0 0 0,-1 4 1 0,1-1-17 0,-4 1-4 0,4 2-1 16,-4 1 0-16,3 2-15 0,-3 7 0 16,0 0 0-16,7-6 0 0,-7 6 0 0,4 0-10 0,3 3 2 15,0-3 0-15,-4 7 0 0,4-4 0 16,0 3 0-16,-3 0 0 0,3 1 8 0,-4-4 0 0,1 0 8 15,0 3-8-15,-4-6 0 0,7 3 0 0,-4-6 0 0,-3 3 0 16,7-3 0-16,0 0 0 0,-3-3 0 0,3-1 0 16,-4-2 0-16,4-1 0 0,-3 1 0 0,7-3 0 15,-8-1 13-15,4-3 2 0,-3 1 0 16,3 2 0-16,-4-3-3 0,4 7 0 0,-3 0 0 0,-1-4 0 16,4 7-12-16,4-4 0 0,-4 1 0 0,0 3-10 15,4 6 10-15,-11-7 8 0,7 14-8 0,3-7 11 16,-3 0-11-16,4 3 0 0,-4 3-12 0,0 0 12 15,4-6-8-15,-4 7 8 0,3-1 0 0,-3 3 0 16,0-2 0-16,0-7 0 0,0 6 10 0,4-6-10 16,-11 0 0-16,7 0 0 0,0-6 0 0,0-1-12 15,0 7 12-15,0-9 0 0,0 3 0 0,-3-1 0 16,3 1 29-16,4-3 3 0,-4-4 0 0,-7 7 0 16,7-10-32-16,-4 10 8 0,-3-7-8 0,0 4 0 15,-3-4 8-15,-4-5 0 0,0 8-8 0,-4-9 12 16,4 4 2-16,3-1 0 0,-10 7 0 0,7-7 0 15,-3 7 6-15,3-1 2 0,-4 1 0 0,4 2 0 16,0 4-13-16,0 3-9 0,3 0 12 0,-3 3-12 0,7 7 0 16,-10-1-20-16,10 4 2 0,-7 3 1 0,7 2-3 15,0-2 0-15,7 0 0 0,-7 3 0 0,7-4 6 16,-4 4 1-16,4-10 0 0,0 4 0 16,4-1-32-16,-4-2-7 0,4 2 0 0,-4-5-1 0,7-4 34 0,-4 3 7 15,1-6 2-15,7 0 0 0,-4 0 10 16,-4-6 0-16,8 3 0 0,0-10 0 0,-4 7 0 0,3-10 8 0,1 4 0 15,-4-4 0-15,-3 0 0 0,6-2 0 16,-6-4 0-16,3 0 0 0,-7 0 0 0,4-3 1 0,-4-1 0 16,-4 1 0-16,4 3 24 0,-7-3 5 0,0 3 1 0,0 4 0 15,-7-4-5-15,7 3-1 0,-3 3 0 0,-4 4 0 16,7 2 5-16,-7-2 1 0,3 5 0 0,4 7 0 16,0 0-39-16,0 0 0 0,0 0 0 0,0 0 0 15,0 0 0-15,0 0-8 0,0 7 0 0,0-1 0 16,4 0-24-16,-4 4-5 0,7 2-1 0,0-2 0 15,-4 2 22-15,4 1 5 0,4-7 1 0,-4 3 0 16,0 1-3-16,0-4-1 0,4 0 0 0,-4 1 0 16,3-4-14-16,-3-3-4 0,0 0 0 0,0-3 0 15,4-1 32-15,-4 1 0 0,4-3 13 0,-4 0-4 16,3-1 10-16,1-2 1 0,-1 3 1 0,1-4 0 16,-4 1-21-16,4 0 9 0,-4-1-9 0,-4 1 0 15,4-1 0-15,-3 1-14 0,3 3 1 0,-4-4 0 16,1 4 13-16,-1 0 0 0,4-1 0 0,-3 4 0 15,-4 3 0-15,0 0 0 0,7-3 0 0,0 3 0 16,-3 0-18-16,3 0-1 0,3 3 0 0,-3 0 0 0,4 1 10 16,-4 5 9-16,4-6-13 0,-1 3 5 15,-3-2-4-15,4-1-1 0,3 0 0 0,-4 0 0 16,1-3 13-16,0 0-11 0,-1 0 11 0,1 0-10 0,-1-6 10 16,1-1 0-16,0-2 0 0,-1 0 0 0,4-4 0 0,-3 1 0 15,-1-4 0-15,1 0 0 0,0 0 0 0,-1-2 9 16,1 2-9-16,-1-3 0 0,-3 0 21 0,4 1-2 15,0-1-1-15,-1 3 0 0,1 4 11 0,-1-1 3 16,1 4 0-16,-1-1 0 0,1 1-32 0,0 6 0 0,-4-4 0 0,3 7 0 16,1 0 0-16,3 0-21 0,-3 3 3 0,3 1 1 15,-4 2 3-15,4 0 1 0,-3 4 0 0,0-1 0 16,-4 4-13-16,3-4-2 16,1 3-1-16,-8 4 0 0,4-3-82 0,-3 2-16 15</inkml:trace>
  <inkml:trace contextRef="#ctx0" brushRef="#br0" timeOffset="161558.96">5334 5957 767 0,'-28'28'16'0,"17"-18"4"0,1-4-20 0,-1 3 0 16,7 1 0-16,-3-7 0 0,7-3 42 0,0 0 5 0,0 0 1 0,0 0 0 16,0 0-36-16,7 0-12 0,-3-6 9 0,7-1-9 15,-1-2 0-15,8 0 0 0,3-4 8 0,7 0-8 16,0-5 17-16,8-4 2 0,6-6 0 0,0-1 0 15,1-2 21-15,-1-4 4 0,7 1 0 0,4-10 1 16,4 0 11-16,6-3 3 0,8 0 0 0,-1-9 0 16,-6 2-27-16,10-2-6 15,7-7-1-15,7-6 0 0,-7 3 9 0,8-3 2 0,-1 4 0 0,11-17 0 16,-8 10-24-16,1 0-4 0,10-7 0 0,-3 4-8 16,3 6 0-16,-13 6 0 0,-12 7 0 0,-6 0 0 15,-8 5 18-15,-3 1 0 0,-3 0 0 0,-4 9 0 16,-7 4-18-16,-4 12 10 0,-3 0-10 0,-11 9 8 15,-3 0 18-15,-8 7 3 0,-3 2 1 0,-3 1 0 16,-4 3-61-16,-7 3-12 0,0 0-2 16,0 0-1-16,0 0-50 0,0 0-9 0,-4 3-3 0</inkml:trace>
  <inkml:trace contextRef="#ctx0" brushRef="#br0" timeOffset="162511.14">7246 6032 1105 0,'-3'-6'48'0,"-1"0"12"16,-3 3-48-16,3 0-12 0,1-1 0 0,-4 4 0 0,7-3 63 0,0 3 10 0,-7-3 3 0,7 3 0 16,0 0-4-16,0 0 0 0,0 0 0 0,0 0 0 15,3 6-64-15,4 4-8 0,0-1-11 0,0 4 3 16,4 2-4-16,3 1 0 0,0 3 0 0,0 3 0 15,1-6 4-15,2 2 0 0,-3-2 0 0,0 3 0 16,-3-7 8-16,0 4 11 0,-1-3-3 0,-3-4 0 16,-3 0-8-16,-1 1 8 0,1-4-8 0,-1 0 8 15,-3-6 0-15,0 0 0 0,0 0 0 0,0 0 0 16,-7 4 20-16,4-4 3 0,-4 0 1 0,-4-7 0 16,0-2-32-16,-3-4 0 0,-3-2 0 0,-1-4 0 15,4-3-18-15,-4-6-10 0,1-1-1 0,-1-2-1 16,0 0 30-16,8-4 0 0,-4 1 13 0,3-4-4 15,1 10 27-15,3-3 4 0,-1 2 2 16,1 1 0-16,4 3-24 0,3 3-5 0,-4 6-1 0,8 4 0 16,-8 2-12-16,8 1 0 0,-1 3 0 0,4-1 0 0,1 4 0 0,2 3-8 15,1 0 8-15,6 3-13 0,8 4 5 0,-4-1 8 16,7 3-13-16,-3 1 5 0,0 2 8 0,-1-2-10 16,-2-1 10-16,-1 4-10 0,0-1 10 15,4-2 0-15,-4-1 10 0,0 4-10 0,0-4 8 0,-3 0-8 16,3 1 0-16,-3-1 0 0,-1-2 0 0,-3-1 0 15,0 0-11-15,-3 0 11 0,-4 1 0 0,0-4 0 16,0 0 0-16,-7-3 0 0,0 0 17 0,0 0-1 16,0 0-1-16,0 0 0 0,0 0 18 0,-10 0 4 15,-1 0 1-15,-3 0 0 0,-4 0-14 0,-3 3-2 16,4 0-1-16,-1-3 0 0,0 3-13 0,1 0-8 0,-1 1 10 16,4 2-10-16,-4 0 0 15,1 0 0-15,2 4 0 0,-6-4 0 0,4 3-16 16,3 4 3-16,-1-4 1 0,5 1 0 15,-1-1-125-15,4 1-25 0,4-4-5 0</inkml:trace>
  <inkml:trace contextRef="#ctx0" brushRef="#br0" timeOffset="162860.26">7624 5597 1598 0,'-4'-10'35'0,"0"4"7"0,1-4 2 0,-4 4 1 0,3 0-36 0,1 0-9 0,3 6 0 0,0 0 0 0,0 0 45 0,0 0 7 16,0 0 2-16,0 0 0 0,0 0-45 0,-4 3-9 16,4 6 0-16,0 1 0 15,0 2-24-15,0 1-1 0,0-1-1 0,4 4 0 0,-1 0 18 0,1-4 8 16,3 7-8-16,0-3 8 0,-3-1 0 0,10 1 0 16,-11-4 0-16,4 4-8 15,7-6 8-15,-3 2-12 0,3-3 12 0,-3-2-12 16,-4 2 12-16,7-3 8 0,0 1-8 0,-4-1 11 15,5-3-11-15,-5-3 0 0,4 3 0 0,4-3 0 16,-11 0 10-16,7-3 3 0,0-3 1 0,-7 3 0 16,4-7 4-16,-1 4 1 0,5 0 0 0,-8-4 0 15,0 1-9-15,3 0-2 0,-6-1 0 0,3-2 0 0,0 5-8 0,-4-2 0 16,1-4 0-16,-1 4 0 0,5 0 0 0,-8-1 0 16,3 4 0-16,-3 0 8 0,0-1-8 0,4 4-16 15,-4 3 4-15,0-6-522 0,-4 3-105 16</inkml:trace>
  <inkml:trace contextRef="#ctx0" brushRef="#br0" timeOffset="163460.97">8005 5270 1119 0,'-8'-9'49'0,"1"3"11"15,0 3-48-15,4-4-12 0,-4 4 0 0,3 0 0 16,4 3 72-16,0 0 12 0,-7 0 3 0,7 0 0 16,-3 3-50-16,-4 3-9 0,3-2-3 0,1 2 0 0,-1 3-25 0,4 1-20 15,-3 5 3-15,3-2 1 0,0 6 2 0,3-4 1 0,1 1 0 16,-1 0 0-16,1 3 13 0,3-4-11 15,0 1 11-15,0-4-10 0,0 1 10 0,3-4-8 0,-3-2 8 0,4-1-8 16,0-3 8-16,-1-3 0 0,-3 0 0 0,4-6 0 16,-1-4 0-16,1 1 14 0,0 0-3 0,-1-4-1 15,1-3-2-15,-1 1 0 0,1-4 0 0,0 0 0 16,-1 3-8-16,-3-2 8 0,0-1-8 0,-3 3 8 16,3 0 26-16,0 1 5 0,0-1 1 0,-4 7 0 15,5-1-18-15,-5 1-3 0,1 3-1 0,-4 6 0 16,7-4-3-16,0 8-1 0,0-1 0 0,0 3 0 15,3 3-29-15,-3 1-5 0,4 2-2 0,-4-2 0 16,4 5 22-16,-4-2 0 0,3-1 0 0,-3 1 0 16,0 3 0-16,0-4 0 0,0-2-9 0,-3 2 9 0,3 1-20 0,-3-4 0 15,-1 4 0-15,1-4 0 16,-1 1-38-16,1-1-8 0,-4-9-2 16,0 0-355-16,0 0-71 0</inkml:trace>
  <inkml:trace contextRef="#ctx0" brushRef="#br0" timeOffset="163726.84">8403 5173 1261 0,'-3'-12'53'16,"-1"5"-42"0,1 1 83-16,3 6 17 0,0 0 3 0,0 0 1 15,0 0-73-15,0 0-14 0,0 0-4 0,0 6 0 16,3 4-33-16,4-1-7 0,0 4-2 0,0-4 0 0,0 1 2 0,0-1 1 0,4-3 0 0,0 1 0 31,-1-4-37-31,1-3-7 0,-1 0-1 0,1-7-1 16,-1-2 52-16,-2 0 9 0,2-1 0 0,-3-6 8 0,4 4 51 0,-4-4 10 0,0 1 3 0,0-1 0 15,-4 0-5-15,4 4-1 0,-3-1 0 0,-4 1 0 16,0 2-19-16,-4 1-4 0,1-1-1 16,-4 4 0-16,0 0 14 0,0 0 4 15,0 6 0-15,-4 0 0 0,1 3-60 0,-1 3 0 0,0 0-10 0,-3 7 1 16,0-1-120 0,4 7-24-16,-4 0-5 0,-1 3-1 0,1 0-77 0,4 0-16 0,-4 0-4 15,3 0 0-15</inkml:trace>
  <inkml:trace contextRef="#ctx0" brushRef="#br0" timeOffset="164400.13">7489 6371 874 0,'0'0'19'0,"4"-6"4"0,3 3 1 0,0-7 1 0,4 1-25 0,3-1 0 16,0-2 0-16,7-1 0 0,0-2 31 0,4-1 1 15,0 0 0-15,10-3 0 0,-3 4-10 0,3-4-2 16,0-3 0-16,1-3 0 0,-1 0 10 0,0 0 2 16,-3-7 0-16,7 1 0 0,3 0 19 0,4-4 4 15,0 4 1-15,14-7 0 0,-4-3-32 0,-7 1-7 0,4-4-1 16,7-6 0-16,0 3 7 0,4-7 1 0,3 4 0 0,3-6 0 31,-6 2 16-31,-4 1 3 0,0 3 1 0,3-10 0 0,-3 4-10 0,-3-7-2 0,-1 7 0 0,-21 15 0 16,-3-3-16-16,4 3-3 0,-8 1-1 0,-4-4 0 15,-6-3 4-15,7 3 0 0,-11 0 0 0,4-13 0 16,-8 10 25-16,-3 7 6 0,-3 8 1 0,-8 4 0 16,-3 0 9-16,0 6 3 0,-11 3 0 0,1 0 0 15,-8 0-29-15,-3 7-6 0,-11-4-1 0,0 4 0 16,-7-4-24-16,-3 7 0 0,0 2 0 0,-1 4 0 15,-3 3 0-15,-7 3 0 0,-3 4-14 0,-1 5 5 16,-3 1 9-16,0 2-8 0,4 1 8 0,-4 3-8 16,-4 3-4-16,-3 3 0 0,7 6 0 0,-3 7 0 15,10 6 4-15,3 0 0 0,-13 0 0 0,-1 9 0 16,-7-3-36-16,22-9-6 0,3 12-2 16,-3 3 0-16,-4 4 7 0,-4 3 1 0,1 6 0 15,-1 3 0-15,1 6 28 0,-8 16 7 0,1 0 1 0,2 7 0 0,9-17-4 16,6-2 0-16,7-1 0 0,3-2 0 0,15-10 0 15,11-19 0-15,2 0 0 0,5-3 0 0,6-3-5 0,4 0-2 16,4 0 0-16,6-7 0 0,8 1 6 0,7 0 1 16,7-7 0-16,-1-3 0 0,1-9 12 0,3-3-11 15,4-10 11-15,7-3-10 0,0-6 10 0,7-9 0 16,3-4 10-16,4-9-10 0,-10-3 14 0,-1-1-3 16,4-8-1-16,7 2 0 0,0 1-1 0,0-1 0 15,-4-2 0-15,4-4 0 0,-10 0 2 0,-5 0 0 16,-2 1 0-16,6-1 0 15,-7 6-34-15,1 4-6 0,-8 3-2 0,0 3-481 16,-3 6-97-16</inkml:trace>
  <inkml:trace contextRef="#ctx0" brushRef="#br0" timeOffset="175511.09">8767 4969 1036 0,'0'0'21'0,"0"0"7"0,0-6-28 0,-4-3 0 0,4-1 0 0,0 1 0 0,0 3 89 16,0-4 13-16,0 1 2 0,0-1 1 16,0-2-39-16,0 2-8 0,0-2-2 0,0 3 0 15,0-1-28-15,0 1-5 0,0-4-2 0,0 7 0 16,-4 0 18-16,4 6 3 0,0 0 1 0,0 0 0 15,-7 0-20-15,0 3-4 0,0 0-1 0,-3 3 0 16,-1 4-18-16,-3 5 0 0,3 1-8 0,-3 3 8 16,4-4-14-16,3 4 3 0,3 0 1 0,1 0 0 15,6-3-2-15,4 2 0 0,0-2 0 0,7 0 0 16,1-1-8-16,-1-2-3 0,3-1 0 0,1 1 0 16,0-7 23-16,-1 1 0 0,4-4 0 0,-7 3 0 15,4-3 24-15,-4 0 7 0,0 0 1 0,0 0 0 0,-3 1-32 16,-4-1 0-16,0 0 0 0,-3 9 0 15,-4-5-88-15,-4 8-24 0,-10 23-5 0,-7-3-1 0</inkml:trace>
  <inkml:trace contextRef="#ctx0" brushRef="#br0" timeOffset="182659.15">893 15122 1094 0,'0'0'23'16,"0"0"5"-16,0 0-28 0,0 0 0 0,0 0 0 0,0 0 0 15,0 0 49-15,0 0 5 0,0 0 1 0,3 6 0 16,8 1-37-16,-1-1-7 0,1 3-2 0,3 1 0 15,-3 6-9-15,10-1 0 0,-4 4 0 0,12-3 0 16,-5 6 0-16,1 6 0 0,7-9 0 0,-4 9 0 16,-3-6 0-16,-1 0 0 0,4-3 0 0,-10-1 0 15,0 1 0-15,-1-3 0 0,1 0 0 0,-7-4 0 16,-4 1 0-16,0-1 0 0,3-6 0 0,-10 1 0 16,0-1 0-16,0-6 0 0,0 0 0 0,0 0 0 15,-21 0 53-15,7 0 9 0,-7-3 2 0,7-3 0 16,-14-7-110-16,-1 1-22 0,-6-7-4 0,3-3 0 15,4 0 13-15,-4-6 3 0,1-1 1 0,2-5 0 0,-2-1 111 0,6 1 21 16,-7-1 5-16,15-2 1 0,-8 5 21 0,-3 1 4 0,-1 6 0 0,8-3 1 16,0 6-87-16,7 0-22 0,0 3 0 0,3 3 0 15,1 1 56 1,3 2 6-16,3 1 2 0,4 2 0 0,4-2-64 0,3 2-8 16,3 1-4-16,4 3-1 0,8-1 21 15,2 4 4-15,-3 0 0 0,8 3 1 16,-1 0-61-16,0 3-13 0,-3 3-3 0,10 1 0 0,7-1 0 15,-3 0 0-15,7 4 0 0,0 2 0 0,-4-2 52 0,-3-1 12 16,-7 0 0-16,3 1 0 0,-10 2-54 16,-1-2-8-16,-2-1-2 0,-8 1 0 0,0-1 52 0,3 0 12 0,-6-2 0 0,-7-1 0 15,6-3 0-15,-10 0 0 0,0-3 0 0,0 0 0 16,0 6 48-16,-7 1 13 0,4-4 3 0,-12 3 0 16,5 0-52-16,-1 1-12 0,-3-1 0 0,-7 0 0 15,-4 1 13-15,1-1 0 0,-8 0 0 0,0-3 0 16,4 3-13-16,-4 1-18 0,7-1 4 0,1 3 1 15,3-2 61-15,7-1 13 0,-4 7 3 0,11-7 0 16,-11 3-103-16,15-3-20 0,-4 1-4 0</inkml:trace>
  <inkml:trace contextRef="#ctx0" brushRef="#br0" timeOffset="183050.79">1337 14702 1310 0,'0'0'37'0,"0"0"8"0,0 0-36 0,4 0-9 0,6 0 0 0,-3 3 0 16,7-3 34-16,-3 6 5 0,-1-2 1 0,1 2 0 16,3 0-12-16,-3 7-3 0,3-4 0 0,-4 4 0 15,5-1-25-15,-5 1 0 0,1-1 0 0,-1-2 0 16,-10-1 12-16,11 0 4 0,-11 1 1 0,3-4 0 15,-3-6-4-15,0 0-1 0,0 0 0 0,0 0 0 16,0 0 20-16,0 0 4 0,0 0 1 0,-3-6 0 16,-4-7 7-16,3-2 2 0,4-1 0 0,-7-3 0 15,4 0-46-15,3-3 0 0,-11 0 0 0,11 4-13 16,0-1 13-16,0 3 13 0,0 4-2 0,0-1-1 16,11 4 4-16,-11-1 1 0,3 4 0 0,4 0 0 15,-3 3-15-15,6-1 0 0,5 4 0 0,-5 0 0 16,11 0-18-16,-10 4-6 0,10-1-2 0,-7 3 0 15,7 0-10-15,-7 1-1 0,8-1-1 0,-8 0 0 16,0 3 38-16,3-2 0 0,-2-1 0 0,-5-3 0 16,1 3-143-16,3 1-21 0</inkml:trace>
  <inkml:trace contextRef="#ctx0" brushRef="#br0" timeOffset="184349.98">1873 14166 1314 0,'-3'0'37'0,"-8"0"8"0,4 0-36 0,4 3-9 0,-8 0 0 0,11 3 0 16,-4 4 37-16,-3 2 6 0,4 7 1 0,3-3 0 31,0 9-104-31,0 3-21 0,0 7-4 0,3-1-1 0,4-3 26 0,-3-2 6 16,7-1 1-16,-8-3 0 0,4-3 35 0,4-6 7 0,-4-4 2 0,3-2 0 15,1-4 1-15,0-3 0 0,-1-3 0 0,-6-6 0 16,6-1 8-16,-3-5 0 0,-3-1 8 0,-1-9-8 16,4-6 40-16,-7-6 3 0,0-7 1 0,-7-3 0 15,7 3 7-15,-7 1 1 0,0-4 1 0,4-3 0 16,-8 0-42-16,1 0-11 0,-12-4 0 0,8-2 0 15,0 6 11-15,-3 3 0 0,2 3 0 0,1 1 0 16,-7 8 86-16,7 1 18 0,-4 3 3 0,4 6 1 16,0 0-37-16,0 9-7 0,3 1-2 0,1 5 0 15,-1 1-58-15,1 0-15 0,10 6 0 0,0 0 0 16,0 0 54-16,0 0 8 0,0 0 2 0,0 0 0 16,3 9-91-16,4 1-17 0,7 2-4 0,4 7-1 15,-4-3 27-15,-3 6 6 0,6 3 0 0,1 0 1 16,0 3-9-16,3 0-3 0,4 1 0 0,3 5 0 15,-4-6-8-15,1 4-1 0,0 2-1 0,0-6 0 16,6-3 9-16,-6-6 1 0,0 0 1 0,-1-3 0 16,-2-4-26-16,-1 1-4 0,-11-4-2 0,4-6 0 15,-3 0-40-15,0-3-8 0,-11-3-2 0,10 0 0 16,-10-6 35-16,0-1 6 0,0-2 2 0,0-4 0 0,-7-3 75 0,4-3 15 16,3-6 3-16,-11 3 1 0,4-3 95 0,3 3 20 15,-10-3 3-15,4 2 1 0,10 8-55 16,-7-1-10-16,3 3-3 0,8 7 0 0,3-1-64 0,-7 1-16 0,10 6 0 0,1 0 0 15,-8 3 0-15,11 0 0 0,-3 6 0 0,3-3 0 16,-3 3-16-16,-1 4-6 0,1-1-2 0,-1 1 0 16,1 2-21-16,-7 1-5 15,3 2-1-15,3 1 0 0,-6 0 30 0,-4-1 5 0,3 1 2 0,-3 0 0 16,0-1 14-16,0 1 10 0,0-3-2 0,-3-4 0 16,3-3 8-16,-4 1 0 0,-3-4 1 0,7-3 0 15,0 0 17-15,0 0 3 0,-3-3 1 0,-4-7 0 16,3-2-26-16,-3-4-12 0,3 0 10 0,1-3-10 15,-4 1 20-15,3-1-1 0,4 3-1 0,-7-3 0 16,4 7-18-16,3-1 8 0,3 4-8 0,4-1 0 16,-7 4 0-16,11 3 0 0,-8 3 0 0,8 0-9 15,0 0-13-15,-1 3-2 0,-3 3-1 0,4 1 0 16,7-4-7-16,-11 0-2 0,3 3 0 0,8-3 0 16,-8-3 34-16,-3 0 0 0,1 0 0 0,2-3 0 15,1-3 0-15,-4 0 0 0,0-1 0 0,3-2 0 16,-10-4 24-16,4 4 11 0,3-3 2 0,-7-4 1 15,0 3-10-15,-7 1-1 0,3-4-1 0,-3 4 0 16,4-1 33-16,-8 4 6 0,-3-1 2 0,4 4 0 16,-1 0-13-16,-3-1-2 0,3 4-1 0,-6 0 0 0,10 3-33 15,-4 3-6-15,0 0-2 0,1 4 0 16,-1-1-10-16,8 3-12 0,-4-2 2 0,3 2 1 16,4 0-88-16,-7 1-18 0,7-1-3 0,0 1-1 15,7-4-60-15,-7 0-12 0,4 0-2 0</inkml:trace>
  <inkml:trace contextRef="#ctx0" brushRef="#br0" timeOffset="184695.1">2395 13539 850 0,'0'0'17'0,"0"0"6"16,0-7-23-16,0 7 0 0,0 0 0 0,-10-6 0 15,10 6 56-15,0 0 6 0,0 0 2 0,0 0 0 16,0 0-42-16,0 0-8 0,0 0-2 0,0 0 0 16,0 0 0-16,0 0-1 0,0 0 0 0,0 0 0 15,0 0-27-15,0 0-6 0,0 0-1 0,10 0 0 16,1 3 23-16,-8 0 16 0,8 4-2 0,0-1-1 15,-1 0-13-15,4 7-18 0,-3-4 4 0,-1 1 1 16,5-1 25-16,-1 0 6 0,3 1 1 0,-3-1 0 16,-3 1-31-16,0-4-5 0,-1 0-2 0,-3 4 0 0,0-4 19 15,4 0 0-15,-11-3 0 0,3 0 0 0,5 1 0 16,-5-4 0-16</inkml:trace>
  <inkml:trace contextRef="#ctx0" brushRef="#br0" timeOffset="184819.78">2325 13294 1579 0,'-11'0'32'0,"11"0"10"0,-7 0-34 0,7 0-8 0,0 0 0 0,-3 3 0 15,3-3-18-15,0 3-6 0,-7 4 0 16</inkml:trace>
  <inkml:trace contextRef="#ctx0" brushRef="#br0" timeOffset="185182.58">2572 13304 1074 0,'0'0'30'0,"0"0"8"16,0 0-30-16,0 9-8 0,10 0 0 0,-10 4 0 16,0 3 0-16,11 2 0 0,-8 4 0 0,8 3 0 15,0-3 0-15,-8 0 0 0,4 0 0 0,-3 0 0 16,3-6 20-16,-4 0 2 0,8-7 1 0,-11-3 0 15,3-3-37-15,-3-3-7 0,0 0-2 0,0-9 0 16,7-10 70-16,-7-3 13 0,0-6 4 0,0-6 0 16,0-1 0-16,0-3 0 0,-7-2 0 0,7-4 0 15,-3 0-10-15,3-3-2 0,-11 0 0 0,8-3 0 16,-8 3 20-16,1 3 3 0,-12 0 1 0,8 0 0 0,-10 6-10 16,2 4-2-16,-9-1 0 0,6 7 0 0,4 3 2 15,3 6 0-15,1 4 0 0,2 2 0 0,5 4-54 16,6 2-12-16,-6 4 0 0,10 3 0 0,0 0 0 0,3 6 0 0,-3 1 0 15,7 5-9 1,7 7-43-16,8 0-8 0,-1 6-1 0,3 3-1 16,1 10-2-16,0-4 0 0,7 4 0 0,-4 6 0 15,4 3 0-15,-8 0 0 0,8 3 0 0</inkml:trace>
  <inkml:trace contextRef="#ctx0" brushRef="#br0" timeOffset="187341.45">2000 16398 839 0,'0'0'36'16,"0"0"-36"-1,0 0 38-15,0 0 1 0,0 0 0 0,0 0 0 16,11-6-22-16,-11 0-4 0,14 0-1 0,-11-4 0 16,8 4 55-16,0-4 10 0,-1-2 3 0,1 3 0 15,-1-1-32-15,1-2-7 0,3-4-1 0,-3 0 0 16,3 1-18-16,-4-7-4 0,1 3-1 0,0-3 0 16,-1 3-17-16,-3 0 10 0,4 0-10 0</inkml:trace>
  <inkml:trace contextRef="#ctx0" brushRef="#br0" timeOffset="187697.96">2208 16242 895 0,'11'15'18'0,"-8"-12"6"0,-3 4-24 0,11-4 0 0,0 3 0 0,-8 0 0 16,4 1 47-16,7-1 4 0,-3 0 1 0,0 4 0 15,3-4-39-15,0 0-13 0,3 4 9 0,-2-1-9 16,-1 0 14-16,7 4-2 0,-11-4-1 0,8 4 0 16,-7-4-21-16,-1 4-4 0,1-1-1 0,-1 4 0 15,1 0 35-15,-11-1 8 0,10 1 0 0,-10 3 1 16,4-3-21-16,3 2-8 0,-7 1 0 0,0-9 0 16,0 2 10-16,-7-6-10 0,7 4 10 0,-4-4-10 15,4 0 69-15,0-3 8 0,0 1 2 0,0-4 0 16,0 0-6-16,0 0-1 0,0 0 0 0,0 0 0 15,0 0-28-15,0 0-7 0,0 0-1 0,0 0 0 16,0-7-36-16,4 1 0 0,3-3 0 0,-7-1 0 16,7 1-27-16,0-1 0 0,4 1 0 0,-8-4 0 15,4 1 27-15,7-4 0 0,-3-3 0 0,0 1 0 16,3-4-108-16,-4 3-16 0,1-3-3 0</inkml:trace>
  <inkml:trace contextRef="#ctx0" brushRef="#br0" timeOffset="188009.83">2723 15847 1257 0,'-3'-4'53'16,"-8"-2"-42"-16,11 6 110 0,-10-3 23 0,3 3 4 0,3 3 0 15,-6 0-67-15,6 0-13 0,-7 4-4 0,1 2 0 16,10 4 0-16,-11-1 0 0,8 4 0 0,-4 3 0 16,3 3-51-16,4 3-13 0,0 0 0 0,4 3 0 15,3 3 0-15,-7 1 0 0,3 2 0 0,8-6 0 16,-1 1-16-16,1-11-5 0,-4 4-2 0,4-9 0 15,-1-4 23-15,8-2 0 0,-4-4-9 0,-3-3 9 16,-1-7 0-16,4-2 0 0,-3-4 0 0,-1-5 9 16,-2-4 6-16,-1-10 1 0,3 1 0 0,-6-7 0 15,3 4-16-15,-7-1 11 0,0 1-11 0,0-1 10 16,0 4 14-16,0 0 2 0,-7 3 1 0,3-1 0 16,-6 4-43-1,-1 0-9-15,7 3-2 0,-17 6 0 0,11 1 27 0,6 5 0 0,-17 1 0 0,14 3 0 16,0 6 0-16,-4 3 0 0,1-3 0 0</inkml:trace>
  <inkml:trace contextRef="#ctx0" brushRef="#br0" timeOffset="188274.31">2819 15527 1416 0,'7'-29'29'0,"-7"23"8"16,0-3-29-16,0 3-8 0,3-7 0 0,-3 13 0 0,0 0 80 0,0 0 14 15,0 0 3-15,0 0 1 0,0 0-71 0,0 0-15 0,0 0-2 0,7 6-1 16,-3 1 10-16,6-1 1 0,-6 3 1 16,7 4 0-1,3-7-33-15,3 10-8 0,-3-10 0 0,8 6-1 0,-1-2 21 0,-4-4 0 0,1 7 0 0,7-7 0 16,-11 0 0-16,7-3 0 0,-7 4 0 0,7-1 0 16,-7-6 0-16,1 0 0 0,2 6 0 0,-3-6 0 15,-3 0 0-15,3 0 0 0,-3 0 0 0,-1 0 0 16,1 0 23-16,-8 0 9 0,4 3 1 0,-7-3 1 15,0 7-15-15,0-1-3 0,0 6-1 0</inkml:trace>
  <inkml:trace contextRef="#ctx0" brushRef="#br0" timeOffset="188459.11">2850 15693 1337 0,'-14'-41'28'0,"14"25"6"0,0-2-34 0,0 2 0 0,0 3 0 0,0-2 0 16,7-4 101-16,-7 3 14 0,7 1 2 0,-3-4 1 15,3 6-35-15,4-2-7 0,-8-4-2 0,8 3 0 16,-1-6-13-16,-6 3-2 0,6-3-1 0,5-3 0 16,-5 0-42-16,1 0-8 0,3 0-8 0,-4-3 12 15,1 6-61-15,3-3-12 0,-3 6-3 0,-1 0 0 16,1 0-102-16,-1 7-21 0,1-4-4 0</inkml:trace>
  <inkml:trace contextRef="#ctx0" brushRef="#br0" timeOffset="189218.1">3203 15699 1824 0,'0'0'38'16,"0"0"8"-16,0 0-37 0,0 0-9 0,0 0 0 0,-3-6 0 15,3 6 0-15,0 0 0 0,0 0 0 0,0 0 0 16,0 0 0-16,0 0 0 0,0 0 0 0,0 0 0 15,-11 0 0-15,11 0 0 0,-3 6 0 0,3-6 0 16,-7 10 0-16,3-7 0 0,4 6 0 0,0-3 0 16,-7 1 53-16,7 2 9 0,-4-3 2 0,4 7 0 15,-7-4-64-15,7 4-15 0,-3-1-1 0,3 4-1 16,-11 0 7-16,11 3 2 0,-3-1 0 0,-4 4 0 16,3 3-128-16,-6 4-26 0</inkml:trace>
  <inkml:trace contextRef="#ctx0" brushRef="#br0" timeOffset="194473.68">3979 16869 851 0,'0'0'36'0,"0"0"-36"16,0 0 31-16,0 0-1 0,0 0 0 0,0 0 0 31,0 0-48-31,0 0-10 0,0 0-1 0,0 0-1 0,0 0 48 0,0 0 10 0,0 0 1 0,0 0 1 16,0 0-48-16,0 0-10 0,0 0-1 0,0 0-1 16,0 0-22-16,0 0-5 0</inkml:trace>
  <inkml:trace contextRef="#ctx0" brushRef="#br0" timeOffset="197226.89">3193 17192 1337 0,'-7'-7'56'16,"-4"1"-44"-1,0 0 92-15,1 3 20 0,3 0 3 0,0-1 1 16,7 4 0-16,-11-3 0 0,11 3 0 0,0 0 0 0,-7 3-74 0,4 1-14 0,-4-1-4 0,3 3 0 15,0 7-26-15,4 2-10 0,0 1 0 16,0 6 9 0,0-3-38-16,0 3-8 0,0-4-2 0,4-2 0 0,7 0 39 0,-11 3 0 0,10-10 0 0,1 3 0 15,3 1 0-15,-4-10 0 0,5 0 0 0,9 0 0 16,-3-3-18-16,4-6 4 0,7 3 1 0,-11-3 0 16,4-1 13-16,3 1-11 0,-3 0 11 0,3 0-10 15,-11-1 10-15,5 4 0 0,-1 0 0 0,-11 0 0 16,1 3 0-16,0 0 0 0,3 3 0 0,-11 3 0 15,4 1 12-15,-7 5 5 0,4 1 1 0,-4 2 0 16,0 4-8-16,0 3-2 0,-4 0 0 0,4 3 0 16,-10-3-8-16,3 6 0 0,0-9-10 0,-4 6 10 15,0-6-8-15,-6 3 8 0,3-3 0 0,0-3-9 16,-1-1-44-16,5 1-9 0,-11 0-2 0,10-10 0 16,-3 3-102-16,7 4-21 0,3-10-4 0</inkml:trace>
  <inkml:trace contextRef="#ctx0" brushRef="#br0" timeOffset="197759.48">3411 16762 1497 0,'-3'0'66'0,"-8"0"14"16,4 3-64-16,4-3-16 0,3 0 0 0,-11 0 0 15,11 0 106-15,0 0 18 0,-3 0 3 0,3 0 1 16,0 0-65-16,0 0-13 0,0 0-2 0,3 6-1 16,1 1-36-16,6 2-11 0,8 4 0 0,-8 2 0 0,8 1 19 15,0 3-3-15,-1 3-1 0,1 6 0 16,7-3-29-16,-11 10-6 0,7-1 0 0,0 1-1 15,7-4-121-15,-3 0-24 0,-4-2-5 0</inkml:trace>
  <inkml:trace contextRef="#ctx0" brushRef="#br0" timeOffset="198244.03">3620 16768 1580 0,'-8'-3'67'15,"1"0"-54"1,7 3 92-16,0 0 19 0,0 0 3 0,0 0 1 16,0 0-52-16,0 0-9 0,0 0-3 0,7 3 0 15,4 3-51-15,0 4-13 0,6 2 0 0,1 4 0 16,0 0 25-16,-4-1 3 0,7 4 0 0,-7 0 0 16,7 0-45-16,-7-3-9 0,7-1-2 0,-7 1 0 15,1-7 28-15,2-2 0 0,-10-4 0 0,4-3 0 16,-1 0 0-16,-2-7 0 0,-1 1 0 0,0-3 0 15,3-4 0-15,-10-6 0 0,11 1 0 0,-11-11 0 16,3 1 0-16,4 3 0 0,-14-3 0 0,7 3 0 16,0 3 0-16,-3 0 0 0,3 0 0 0,-7 6 0 15,3 4 46-15,4-1 14 0,0 7 4 0,0 6 0 16,0 0-52-16,0 0-12 0,0 3 0 0,11 3 0 16,-8 4 0-16,4 2 0 0,7 4 0 0,-3 0 0 15,0-4-9-15,-1-2 9 0,4-1-13 0,-3 0 5 16,3-5 0-16,-3-4 0 0,-1-4 0 0,1-2 0 15,-4 0 20-15,0-4 4 0,7-2 0 0,-7-4 1 0,-3-3-26 16,6-3-6-16,1-3-1 0,-11-3 0 16,3-3 26-16,-3 3 5 0,0-4 1 0,-3 4 0 15,3 3-16-15,0 3 0 0,-11 3 0 0,4 3 0 0,0 1 54 16,0-1 8-16,-7 7 2 0,3-4 0 0,1 7-52 16,-1 0-12-16,1 3 0 0,3-1 0 15,-1 8-48-15,5-1-13 0,-4 0-3 0,3 3 0 16,4 0-102-16,-7 1-21 0,7 2-4 0</inkml:trace>
  <inkml:trace contextRef="#ctx0" brushRef="#br0" timeOffset="199142.89">4382 16028 1227 0,'-4'-9'54'16,"0"-10"12"-16,4-3-53 0,0 3-13 0,-7-3 0 0,7-6 0 15,0 6 100-15,-3-6 18 0,3 3 3 0,0-3 1 16,-7-7-39-16,7 4-8 0,7-4-2 0,-4-5 0 16,-3 8-52-16,7 1-10 0,-3 3-3 0,3-4 0 15,0 1-8-15,0 3 0 0,4 0 0 0,-1-1 0 16,-6 1 0-16,3-3 0 0,7 3 0 0,-10-4 0 15,3 7-100-15,0-3-23 0,0 3-4 0</inkml:trace>
  <inkml:trace contextRef="#ctx0" brushRef="#br0" timeOffset="199399.05">4399 15119 1552 0,'-10'6'44'0,"-1"1"10"16,0-1-43-16,8 0-11 0,-8-3 0 0,4 4 0 15,7-7 53-15,0 0 9 0,0 0 2 0,0 0 0 0,0 0 0 0,0 0 0 0,0 0 0 16,0 0 0-16,0 0-52 0,0 0-12 16,7-4 0-16,-3-2 0 0,3 3 54 0,3 0 8 0,-6-3 2 0,3 2 0 31,0-2-52-31,4 3-12 0,-4 0 0 0,3 0 0 0,1 0 0 0,3 0 0 0,-3-1 0 0,-4 4 0 16,10 0 0-16,-6 0 0 0,-1 4 0 0,5-1 0 15,-1 3 0 1,0 0 0-16,3 4 0 0,-6 2 0 0,-4 1-48 15,11 6-13-15,-8-1-3 0,-3 7 0 0,7 0 0 16,1 1 0-16,-12 2 0 0</inkml:trace>
  <inkml:trace contextRef="#ctx0" brushRef="#br0" timeOffset="200094.98">4999 15031 1094 0,'0'-6'46'16,"0"-3"-37"-16,-4-1 44 0,1 1 9 0,3-4 2 0,-7-2 0 15,3-1 0-15,-3-6 0 0,4-3 0 0,-4-3 0 16,0-4-1-16,7 1 0 0,-11-4 0 0,4-2 0 15,0 5-50-15,-4 1-13 0,1 3 0 0,-1-3 0 16,-3 5 56-16,3 1 7 0,1 3 1 0,-4 0 0 16,3 4 0-16,1-1 0 0,-5 0 0 15,5 6 0-15,-1 1-52 0,1 3-12 0,-1 2 0 16,8 1 0-16,-8 3 54 0,0 0 8 0,11 3 2 0,-3 3 0 16,-1 3-64-16,4 4-15 15,0-1-1-15,4 3-1 0,3 4-24 0,3-3-5 16,1 5-1-16,0-2 0 0,3 3 24 0,0 0 5 0,-4 3 1 0,8-3 0 15,-7-1-24-15,6-5-5 0,1 3-1 16,0-7 0-16,-1 0 31 0,8-2 5 0,-4-4 2 0,4 0 0 16,-8-3-6-16,1-3-1 0,0 0 0 0,-1-4 0 15,1-2-18-15,-4-4-4 0,0 1-1 16,0-4 0-16,-3 1 39 0,0-1 0 0,-1-3 0 0,-10 3 0 16,7 1 0-16,-7-1 0 0,0 0 0 0,0 4 0 15,0-1 20-15,-7 4 12 0,7-1 3 0,-10 1 0 16,10 3 46-16,-11 3 10 0,11 3 1 0,0 0 1 15,0 0-23-15,0 0-5 0,0 0-1 0,0 0 0 16,0 0-51-16,0 6-13 0,11 0 0 0,-11 0 0 16,10 4-48-16,-3-1-13 0,4 1-3 0,6-1 0 15,-13 0 52-15,10-2 12 0,-7-1 0 0,4 0 0 16,-4 1-54-16,7 2-8 0,-7-3-2 0,3-3 0 16,-3 4-51-16,1-4-10 0,-5 0-3 0</inkml:trace>
  <inkml:trace contextRef="#ctx0" brushRef="#br0" timeOffset="200265.97">5076 14219 1824 0,'-3'0'76'0,"-8"-6"-60"16,4 6 38-16,7 0 8 0,0 0 2 0,0 0 0 16,0 0 0-16,0 0 0 0,0 0 0 0,0 0 0 15,0 0-154-15,0 0-30 0,7 6-7 0,4-6-1 16,-8 3 52-16,12-3 9 0,2 3 3 0,-6-3 0 15,3 4-52-15,0-4-9 0,4 0-3 0</inkml:trace>
  <inkml:trace contextRef="#ctx0" brushRef="#br0" timeOffset="200762.67">5274 14210 806 0,'0'0'36'0,"0"0"7"16,0 0-35-16,7 0-8 0,0 3 0 0,0 3 0 16,-3-6 53-16,3 6 9 0,-4-2 2 0,1-1 0 15,-1 3 24-15,1 0 6 0,-1-3 1 0,-3-3 0 16,0 0-25-16,0 0-5 0,0 0-1 0,0 0 0 15,0 0-24-15,0 0-6 0,4 4-1 0,-4-4 0 16,0 0 25-16,7-7 5 0,-7 1 1 0,7 0 0 16,-7-1-52-16,4 1-12 0,-4 0 0 0,0-4 0 0,0 4 54 15,0 6 8-15,0-6 2 0,0 6 0 0,0-6-52 0,0 6-12 16,0 0 0-16,0 0 0 0,0 0 0 0,7-3 0 0,-4-1 0 0,4 4 0 16,7 0 0-16,-3 0 0 15,-4 4 0-15,11-4 0 0,-8 0 0 0,-3 3 0 0,4-3 0 16,6 0 0-16,-9 0 0 0,2-3-12 0,8-1 3 15,-8 1 0-15,-3 0 9 0,4-3 12 16,0 0-2-16,-1-4-1 0,1 1-9 0,-4-4 0 16,0 4 0-16,0-4 0 0,-4 1 0 0,1-4 0 0,-1 4 0 15,1-7 0-15,-4 6 0 0,0-3 0 0,0 4 0 16,-4-1 0-16,4 7 0 0,-3 0 0 0,3 0 0 0,0 6 0 16,0 0 0-16,0 0 0 0,0 0 0 0,0 0 0 15,7 3 0-15,0 0 0 0,7 3 0 0,-10 0 0 16,6 4 0-16,1-4 0 0,-1 3 0 0,1-2 0 15,-7-1-49-15,3-3-12 0,3-3-3 16,-3 3 0-16,0-6 52 0,-3 3 12 0,-1-3 0 0,4 0 0 16,-3-7-16-16,-1-2-1 15,5-4 0-15,-8 1 0 0,7-1 27 0,-7-6 6 0,3 3 0 0,-3-3 1 16,4 7-17-16,-4-4 0 0,0 3 0 0,0 4 0 16,0-1 0-16,-4 4 0 0,4-1 0 0,0 4 0 15,0 0 55-15,0 6 7 0,0 0 2 0,0 0 0 16,4-4-52-16,3 4-12 0,-4 4 0 0,4-1 0 15,4 3-48-15,-1 3-13 0,1-2-3 0</inkml:trace>
  <inkml:trace contextRef="#ctx0" brushRef="#br0" timeOffset="201591.22">4445 15875 851 0,'0'6'36'15,"-7"3"-36"-15,7-9 58 0,0 0 5 0,0 0 1 0,0 0 0 16,0 0-21-16,0 0-4 0,0 0-1 0,0 0 0 16,7-3-10-16,4-3-1 0,3-7-1 0,-4 7 0 15,11-9-26-15,4 2 0 0,0-3 0 0,3-3 0 16,4-2 36-16,3-5 3 0,7-2 0 0,-3-3 0 31,4 6-12-31,-1-3-3 0,-3-1 0 0,10 4 0 0,-3-3-4 0,0 6-2 0,10-3 0 0,-3 0 0 16,-10 3-28-16,2 0-6 0,-9 3 0 0,-1-3-1 15,-7 7 17-15,4-4 0 0,0 0 0 0,3 3 0 16,-10 1 24-16,-8 2 9 0,4 4 2 0,-3 2 0 16,-4-2-5-16,-3 3-1 0,-1-1 0 0,-6 4 0 15,-4 3-29-15,0 0-8 0,0 0-1 0,0 0 0 16,-4-6 9-16,-6 3 12 0,-1 0-2 0,-3 0-1 15,-4 3 44-15,1-4 9 0,-4 4 2 0,-4 4 0 16,7-4 0-16,-3 3 0 0,0 0 0 0,3 3 0 16,4-3-28-16,-7 4-4 0,7 2-2 0,-4-3 0 15,4 4 3-15,4-4 1 0,-1 0 0 0,0 0 0 16,8 1-34-16,3-7 0 0,0 6 0 0,0-3 0 16,3 0-29-16,4 0-13 0,4-3-2 0,0 0-1 15,-1 0 21-15,1-6 5 0,3 0 1 0,4-4 0 16,-1 4 10-16,-3-6 8 0,4 2-12 0,3-2 12 15,0 2 0-15,0-2 0 0,1 2 0 0,-1 4 9 16,3 0-9-16,-13 0 0 0,3 2-12 0,-3 4 12 16,-1 0 0-16,1 4 0 0,3 2 0 0,-10 3 12 15,3 4-12-15,-4 2 0 0,1 4 0 0,-4 3 0 16,0 0-49-16,-4 0-12 0,1 0-3 0,3 0 0 16,-7 0-118-16,3 0-24 0,4-3-5 0</inkml:trace>
  <inkml:trace contextRef="#ctx0" brushRef="#br0" timeOffset="202146.78">5715 14912 1698 0,'-7'0'72'15,"-4"0"-58"1,8 0 84-16,3 0 17 0,0 0 3 0,0 0 1 16,0 0-62-16,0 0-12 0,0 0-2 0,0 0-1 15,-4 6-9-15,4 1-1 0,4-1-1 0,-1 0 0 16,-3 4-50-16,11-1-9 0,-4 0-3 0,4-2 0 15,-4 2 31-15,0-3 0 0,0 1 0 0,3-1 0 16,4-3 0-16,-7 0 0 0,4 0 0 0,0-3 0 16,-1-3 0-16,1 0 0 0,-1 0-8 0,1-3 8 15,-4-1 0-15,0 1 0 0,4-3 0 0,-8-1 0 16,4-2 0-16,4-1 0 0,-11 1 0 0,3-1 0 16,-3 1 0-16,0 2 0 0,0 1 0 0,0 2 0 15,0 7 0-15,0 0 0 0,0 0 0 0,0 0 0 16,7 0 0-16,4 0 0 0,3 7 0 0,-3-1 0 0,3 0 0 0,0 1 0 0,4 2 0 15,-1-3 0 1,-3-3-51-16,4 1-10 0,-4-1-3 0,-3-6 0 0,3 3 52 16,-4-7 12-16,1 1 0 0,-4-3 0 0,0-4 0 0,-3-3 0 15,3 1 0-15,0-7 0 0,-7 3 0 0,0-3 0 0,0 0 0 0,0 0 0 16,0 3 48-16,0 4 13 16,-7 2 3-16,7 0 0 0,-7 1-52 0,0 3-12 15,-1 2 0-15,1 1 0 0,0 0 54 0,-3 3 8 0,-1-1 2 0,1 1 0 16,3 3-103-16,-4 3-20 15,4 1-4-15,0-1-1 0,7-3-153 0,-4 3-31 16</inkml:trace>
  <inkml:trace contextRef="#ctx0" brushRef="#br0" timeOffset="202549.84">6163 14589 1337 0,'0'0'56'15,"0"0"-44"1,7 3 41-16,-3 4 9 0,-1-1 2 0,4 0 0 15,0-3-12-15,-3 7-1 0,3-7-1 0,-4 0 0 16,4 0-29-16,-3 3-5 0,3-3-2 0,-3 1 0 16,-4-4-23-16,0 0-5 0,3 0-1 0,-3 0 0 15,0 0-27-15,0 0-6 0,7-7 0 0,-7-2-1 16,-7 3-58-16,7-7-11 0,-3 1-2 0,-1 2-1 16,0-2 49-16,1 2 11 0,-4 4 1 0,3-3 1 0,-3-1 170 0,4 4 33 0,-1 0 8 15,-3-4 0-15,0 4 3 0,0 0 0 0,0-1 0 16,4 4 0-16,-1-3-73 0,4 6-14 15,0 0-4-15,0 0 0 0,0 0-51 0,0 0-13 0,0 0 0 0,0 0 0 32,0 0-22-32,0 0-7 0,4-3-2 0,3 3 0 15,0 0-1-15,0 0-1 0,3 3 0 0,-3-3 0 0,0 0 33 0,4 0 0 0,0 0 0 0,-1 0 0 16,-3 0 0-16,0-3 0 0,0 0 0 0,0 0 0 16,0-1 0-1,-3-2 0-15,3 3 0 0,-4-3 0 0,5-1 0 0,-5-2 0 0,1 3 0 16,-4-7 0-16,7 7 0 0,-7-3 0 0,3 2 0 0,1-2 0 15,-1 3 0-15,-3 6 0 0,4-7 0 0,3 4 0 16,0 0 0-16,0 6 0 0,4 0 0 0,-4 4 0 16,7 2-66-16,0 0-6 0,3 4-2 15</inkml:trace>
  <inkml:trace contextRef="#ctx0" brushRef="#br0" timeOffset="202914.84">6558 14200 851 0,'-10'-22'36'15,"3"4"-36"1,-11-4 206-16,0 3 34 0,1 0 8 0,-5-3 0 16,1 0-90-16,0 0-18 0,-4 0-4 0,4-3-1 15,0 6-57-15,7 7-11 0,0-4-3 0,0 4 0 16,7 5-51-16,0 1-13 0,3 3 0 0,4 3 0 16,0 0 0-16,4 3 0 0,6 6 0 0,1 1 0 15,3 2-25-15,7 4-8 0,0 3-2 0,4 3 0 0,-4-7 9 0,4 4 2 0,-4-3 0 16,4 0 0-1,-8 2-36-15,1-5-8 0,0 0 0 0,-4-4-1 0,0-3 61 16,0-3 8-16,0-3 9 0,-3 0-1 0,3-6-22 0,-4-3-4 0,8-1-1 16,-11-2 0-16,4-7 19 0,-1 0 16 0,4-3-4 0,-7 0 0 15,4 0-12-15,-4 0-12 0,-4 0 3 0,8 0 0 16,-11 7 9-16,0 2 12 0,0 1-2 0,4 5-1 31,-4 1 44-31,0 6 9 0,0 0 2 0,0 0 0 0,0 0-52 0,7 0-12 0,-4 0 0 0,4 6 0 16,7 1 0-16,-7-1-16 0,4 6 3 0,3-5 1 15,0 5-48-15,4 1-8 16,-1-4-3-16,-2 4 0 0,2-1-30 0,-3-5-7 16,0 2 0-16</inkml:trace>
  <inkml:trace contextRef="#ctx0" brushRef="#br0" timeOffset="203562.03">6918 13874 1314 0,'-7'-3'37'0,"0"-3"8"15,3 6-36-15,-3-3-9 0,0 0 0 0,4 3 0 16,-4 0 104-16,3 0 20 0,4 0 3 0,-7 0 1 16,4 0-52-16,-5 0-9 0,8 3-3 0,-7 0 0 15,4 0-51-15,-1 0-13 0,4 3 0 0,0-2 0 16,0 2 0-16,4 3 0 0,-4 1 0 0,3-1 0 15,4 0 0-15,1 1 0 0,-1-1 0 0,3 1 0 16,-3-4 0-16,4 3 0 0,-4-9 0 0,3 3 0 16,1-6-48-16,-4 0-13 0,4-3-3 0,-4-3 0 15,0-1 52-15,0-2 12 0,0-4 0 0,0 0 0 16,-4 1 48-16,5-1 13 0,-1 0 3 0,-4 1 0 16,1-1-52-16,-4 0-12 0,3 4 0 0,-3 2 0 15,-3-2 0-15,-4 2 0 0,7 4 0 0,-7-3 0 16,3 5 54-16,-3-2 8 0,0 3 2 0,0 0 0 15,-4 0 0-15,4 3 0 0,-3 3 0 0,3-3 0 16,-4 3-103-16,4 0-20 0,-4 0-4 0,4 0-1 16,0 4 0-16,7-4 0 0,0 0 0 0,0-3 0 15,0 6-102-15,0 1-21 0</inkml:trace>
  <inkml:trace contextRef="#ctx0" brushRef="#br0" timeOffset="203782.09">7398 13420 1162 0,'0'0'49'15,"-7"0"-39"1,3 3 29-16,-3-3 5 0,4 3 2 0,-4 0 0 15,3 0-37-15,0 0-9 0,1 4 0 0,3-7 0 16,0 0 0-16,-4 3 0 0,4-3 0 0</inkml:trace>
  <inkml:trace contextRef="#ctx0" brushRef="#br0" timeOffset="209060.81">4385 18167 1454 0,'0'0'30'0,"0"0"8"0,0 0-30 0,-3 3-8 0,3-3 0 0,0 0 0 16,-8 0 83-16,8 0 15 0,0 0 3 0,0 0 1 15,0 0-26-15,0 0-4 0,0 0-2 0,0 0 0 16,0 0-21-16,0 0-4 0,0 0-1 0,0 0 0 15,0 0-44-15,0 0-10 0,0 3-2 0,8 0 0 16,-5 0 0-16,11 0-1 0,-3 1 0 0,-1-1 0 16,-3-3 13-16,4 3 0 0,7 0 0 0,-11-3 0 15,10 0-24-15,-6 0-6 0,-1 0-1 0,5-3 0 16,-5 0 48-16,1-4 10 0,-4 4 1 0,3-3 1 16,-3 0-18-16,4 0-11 0,-4-7 12 0,-7 0-12 15,0 4 13-15,0-7-4 0,0 4-1 0,0 2 0 16,0-2 0-16,0-1 0 0,-7 1 0 0,7 2 0 15,0 4-8-15,0 0 0 0,0 6 0 0,0 0 0 16,0 0 0-16,0 0 0 0,0 0 0 0,0 0 0 0,7 0 0 16,0 0-16-16,4 3 4 0,3-3 1 0,-4 3 11 0,5 0 0 15,2 0 0-15,-10-3-8 0,11 0 8 16,-8 0-8-16,1-3 8 0,3-3-8 16,-10 3-21-16,3-3-4 0,-4-1-1 0,1-2 0 0,-4 3 68 0,0-4 14 0,0 1 2 0,0-4 1 15,-4 4-25-15,1-1-5 0,-4-2-1 0,3 2 0 16,-10 4 1-16,7-3 0 0,-4 3 0 15,1-1 0-15,-1 1 2 0,4 3 0 0,-3 3 0 0,3-3 0 16,-1 3-23-16,8 0 9 0,-7 0-9 0,7 0 0 16,-3 3-98-16,3 3-26 0,0 0-6 0</inkml:trace>
  <inkml:trace contextRef="#ctx0" brushRef="#br0" timeOffset="209460.83">4911 17888 1314 0,'0'0'37'0,"3"-7"8"15,-3 1-36-15,7 0-9 0,-7 0 0 0,0-4 0 16,0-2 104-16,0 2 20 0,0-5 3 0,0 2 1 15,-7-3-76-15,7 1-16 0,-3-1-2 0,-4-3-1 16,7 0-1-16,-7 1-1 0,7 2 0 0,-4-6 0 16,-3 6-19-16,0-3-3 0,7 1-1 0,-11-1 0 0,4 0-8 0,7 3-11 0,-7-2 3 0,-3 2 0 15,10 3 42-15,-4 1 9 0,-6 2 1 0,10 4 1 16,-11-3-21-16,0 6-4 0,11 3 0 0,0 0-1 16,0 0 25-16,-3 3 6 0,-4 3 1 0,3 0 0 15,4 4-51-15,0-1 0 0,0 4 0 0,4-1-12 16,3 1-26-16,-4 2-5 0,4 1-1 0,8 0 0 15,-5-1 32-15,-6-2 12 0,13 3-8 0,-3-4 8 16,4 1-53-16,-7-4-6 0,13 4-1 16,-6-4 0-16,0-3-5 0,-1 1-2 0,1-4 0 15,-4 0 0-15,0-3 19 16,0 3 3-16,-7-3 1 0,7-3 0 0,-3 0-81 0,-4 0-16 16</inkml:trace>
  <inkml:trace contextRef="#ctx0" brushRef="#br0" timeOffset="209914.79">4858 17261 1948 0,'-25'-7'40'0,"14"7"11"0,1-3-41 0,3 0-10 15,0 3 0-15,-4 0 0 0,8 0 60 0,3 0 9 16,0 0 3-16,0 0 0 0,0 0-40 0,0 0-7 16,0 0-1-16,0 0-1 0,0 0-13 0,0 0-2 15,3 0-8-15,8 0 12 0,-1 6-12 0,4-3-8 16,4 4 8-16,0-1-13 0,3 3 0 0,0 1 0 15,4 2 0-15,-1 1 0 0,1-1 2 0,0 4 1 16,3 0 0-16,-10-1 0 16,3-2-37-16,-3 0-7 0,-1-1-2 0,-3-2 0 15,0-4 6-15,-7 3 1 0,4-3 0 0,-4-2 0 16,-7-4 39-16,0 0 10 0,0 0 0 0,0 0 0 0,0 0 38 0,0 0 10 0,0 0 1 16,0 0 1-16,0 0-29 0,-7-4-5 0,4-5-2 0,-8-7 0 15,7 4-14 1,1-4 0-16,-1-3 0 0,4 4 0 0,4-4 0 0,-1 3 0 0,4-3 0 0,4 4 0 15,0 2-16-15,-1 1 3 0,4 2 1 0,0 1 0 16,1-1 12-16,-1 4 0 0,-4 3 0 16,4 0 0-16,-3 3 0 0,-1 0-9 0,1 3 9 0,-4 0 0 15,0-3-42-15,4 3-3 0,-8 4-1 16,1-1 0-16,-4 0 37 0,3 3 9 0,-3-2 0 16,-3 2 0-16,-1 1 0 0,1-1 0 0,3 0 0 0,-11 4 0 15,4-1 17-15,-3 1 6 0,2 0 1 0,-2 2 0 16,-1-2-8-16,1 2 0 0,-1-2-1 0,1 0 0 15,-5-1-28-15,1 1-6 0,4-4-1 0,-8-3 0 16,11 4-27-16,-3-1-5 0,-1-3-2 0,4-2-690 16</inkml:trace>
  <inkml:trace contextRef="#ctx0" brushRef="#br0" timeOffset="210578.05">4879 17452 1000 0,'0'0'22'0,"0"0"5"0,0 0 1 0,0 0 0 0,0 0-28 0,0 0 0 15,0 0 0-15,0 0 0 0,0 0 64 0,0 0 7 16,0 0 1-16,0 0 1 16,0 0-49-16,0 0-11 0,0 0-1 0,0 0-1 0,0-6-11 0,3-1-14 15,1 1 3-15,0 0 1 0,3 0 59 0,0 2 12 0,0 1 3 0,-4 0 0 16,4 0-52-16,-3 0-12 0,6 0 0 0,-10 3 0 16,11 3 0-16,-8-3 0 0,5 0 0 0,-8 0 0 15,7 0 0-15,-7 0 0 0,0 0 0 0,7 0 0 16,-7 0 54-16,7 3 8 0,-4 3 2 0,1 1 0 15,3-1-52-15,-7 3-12 0,0 1 0 0,0-1 0 16,0 0-11-16,0 4-5 0,-7 0 0 0,7-4-1 16,-4 3-24-1,1 1-5-15,-1-4-1 0,1 1 0 0,3-1-65 16,0 1-12-16</inkml:trace>
  <inkml:trace contextRef="#ctx0" brushRef="#br0" timeOffset="212345.72">5863 16637 1497 0,'0'0'32'0,"0"0"8"0,-10 0 0 0,6-3 4 0,-3-4-36 0,7 7-8 0,-7 0 0 16,3 0 0-16,-3 0 53 0,0 0 9 0,4 0 2 0,3 0 0 16,-7 7 0-16,7-4 0 0,-11 0 0 0,11 6 0 15,-3-3-37-15,3 7-7 0,0 3-2 0,0-1 0 16,3 4-31-16,-3 3-7 0,11 0 0 0,-11-3-1 16,7 3 4-16,-4-3 1 0,8-4 0 0,-4 4 0 15,0-9-24-15,0 2-4 0,0-3 0 0,4-5-1 16,-4-4-15-16,0 0-4 0,0-4 0 0,0-5 0 15,-4-3 51-15,1-4 13 0,0-3 0 0,-4-3 0 0,0-6 0 0,-4-7 0 16,0 1 0-16,-3-10 0 0,4-3 0 16,-11 6 0-16,3-3 0 0,1-3 0 0,6 13 40 0,-3-1 11 15,-7 4 1-15,3 0 1 0,1 2 18 0,-1 4 3 16,1 3 1-16,-1 4 0 0,0 2-5 0,4 3-1 16,0 1 0-16,-3 5 0 0,10 1-8 0,0 6-1 15,0 0-1-15,0 0 0 0,0 0-59 0,0 0-9 16,-7 10-3-16,7-1-1 15,0 4-31-15,7-1-5 0,-4 4-2 0,11-4 0 0,0 4 34 0,-3 3 6 16,3 0 2-16,4-1 0 16,-1-2-37-16,5-3-7 0,2 2-2 0,-6-2 0 0,10 3 63 15,-3-10 12-15,0 0 2 0,-1-6 1 0,-6 0-23 0,7-6-15 16,-8 0 3-16,1 2 0 0,-1-8 0 0,1 6 1 16,-4-7 0-16,-3-3 0 0,3 1 11 0,-7-1 0 15,-3 0 0-15,3-2 0 0,-7-4 0 0,3 0 0 16,-3 0 0-16,-3 0 0 0,-1-3 31 0,1 6 8 0,-8 0 1 15,0 3 1-15,1 1-5 0,-4 2 0 0,-4-3-1 0,4 7 0 16,-4 0 13-16,1 2 4 0,10 7 0 16,-8 0 0-16,5 4 9 0,3-1 3 0,3 6 0 0,-3-3 0 31,4 7-96-31,3-1-20 0,3 1-3 0,4 6-1 0,0 3 8 0,7-3 2 16,1-1 0-16,-1-2 0 0,7-7 16 0,-11 4 3 15,12 0 1-15,-8-4 0 0,3-3-41 0,1-3-8 0,-7 0-1 0,3-3-1 16,0-3 40-16,-4 0 8 0,1-3 1 0,-4-3 1 15,7-4 3-15,-10 0 0 0,-1-2 0 0,4-4 0 16,-3 0 38-16,-1-3 8 0,1 0 2 0,-4 0 0 16,3 0-39-16,-3 4-7 0,0 2-2 0,0-3 0 15,0 6 71-15,0 1 13 0,7 3 4 0,-7 2 0 16,0 7-64-16,0 0-8 0,0 0-4 0,0 0-1 16,7 0-31-16,8 7-5 0,-1-1-2 0,0 0 0 15,3 0 41-15,-2-3 10 0,2 4 0 0,1-1 0 16,-4-6 0-16,0 0 8 0,4-3-8 0,-4 0 11 15,0-7-78-15,0-2-15 0,-3-4-3 0,-4 0-1 16,3 1 60-16,-6-4 12 0,-4 0 2 0,7 0 1 16,-4 1 11-16,1 2 0 0,-4 3 0 0,0-2 0 15,0 5 21-15,0 4 7 0,0 0 0 0,0 6 1 16,0 0-29-16,0 0 0 0,10 6 0 0,-2 3 0 16,-1 4-57-16,3 3-11 0</inkml:trace>
  <inkml:trace contextRef="#ctx0" brushRef="#br0" timeOffset="-213110.89">7091 10990 1824 0,'0'0'76'0,"0"0"-60"15,0 0 38-15,0 0 8 0,0 0 2 0,0 0 0 16,0 0-52-16,0 3-12 0,7 3 0 0,3 0 0 15,5 4-18-15,2-1-6 16,1 4-2-16,7 2 0 0,3 7 26 0,4 0 0 0,3 6 0 0,0 4 0 16,0 5 0-16,-3 4 0 0,-4 3 0 0,4 0 0 15,-4-6-28-15,-7-7-11 0,1 0-1 0,-5-6-1 16,-3-3 32-16,4-6 9 0,-7-3 0 0,-4-4 0 16,0-3 0-16,-7 0 0 0,0-6 0 0,0 0 0 15,0 0 50-15,-7 0 11 0,-4-3 3 0,-3-3 0 16,-4-6-52-16,1-7-12 0,-1 0 0 0,-7-9 0 15,-3-1-21-15,-4-8-7 0,4-4-2 0,-7-3 0 0,3 7 30 16,0-4 18-16,-3 3-2 0,0 1-1 16,10 2 49-16,0 1 11 0,8 5 1 0,-8-2 1 15,15 9-9-15,-8 0-1 0,11 3-1 0,0 4 0 0,3 2-53 16,-3 1-13-16,7 8 0 0,0 4 0 0,7-6 0 0,-3 0 0 16,10 6 0-16,-4-6 0 15,8 6-56-15,7 3-13 0,7 3-3 0,-8-3-1 16,12 3 31-16,-1-2 6 0,4 2 2 0,-1 0 0 0,-6 0 10 15,0-3 3-15,-7 4 0 0,3-1 0 0,-3-3 21 0,-4 3 0 0,3 1 0 16,-2-4 0-16,-5 0 0 0,1 3 0 0,-4-3 10 0,-3 1-10 16,-4-1 14-16,0 0-4 0,-4 0-1 15,-3-3 0-15,0 0 0 0,-3 6 0 0,-1 0 0 0,-6 1 0 16,-5-1 6-16,1 3 1 0,-3 1 0 0,-1-1 0 16,7 1 6-16,-3 2 2 0,-3-2 0 0,6 2 0 15,-3-2-43 1,3-1-8-16,4 0-1 0,0 1-1 0,-3-1-9 0,3 1-2 0,7-4 0 0</inkml:trace>
  <inkml:trace contextRef="#ctx0" brushRef="#br0" timeOffset="-212834.73">7504 10663 1637 0,'0'0'34'0,"0"0"8"0,0-6-34 16,0 6-8-16,0 0 0 0,0-6 0 16,0 6 84-16,0 0 14 0,0 0 3 0,0 0 1 0,3-3-73 15,-3 3-14-15,7-3-3 0,0 3-1 0,0 3-3 0,4-3-8 0,-1 6 12 0,5-3-4 16,-1 7-8-16,0-1-17 0,7 4 4 0,-3-1 1 16,-1 4 4-16,4-1 8 0,1 4-13 0,-1-3 5 15,-4 0 8-15,1-1 0 0,0 1 0 0,-1-7 0 16,1 1 0-16,-4-4 0 0,0-3 0 15,-3 0 0-15,3-3 8 0,-4-3 3 0,1 3 1 0,-4-6 0 16,4-3-12-16,-4-4-14 0,0-3 3 0</inkml:trace>
  <inkml:trace contextRef="#ctx0" brushRef="#br0" timeOffset="-212459.45">7952 10447 1724 0,'-4'-16'36'0,"-3"1"8"15,0 2-35-15,0 1-9 0,3-1 0 0,-3 1 0 16,0 2 74-16,4 4 13 0,-1 0 2 0,4 6 1 16,0 0-21-16,0 0-4 0,0 0-1 0,0 0 0 15,0 0-51-15,0 9-13 0,4 4 0 0,-4 2 0 16,3 1 0-16,4 3 0 0,-3 3 0 0,3-3 0 16,0-1 0-16,4-2 0 0,-4 0 0 0,3-1 0 15,4-2 0-15,-3-4 0 0,3-2 0 0,0-1 0 16,0-3-48-16,0 0-13 0,4-3-3 0,-7-3 0 15,3-3 64-15,0-1 0 0,0 1 12 0,0-6-2 16,-3 2-10-16,-4-5 0 0,3-1 0 0,-3 0 8 16,0 1-8-16,-3-1 0 0,3 0 9 0,-4-3-9 0,-3 7 18 15,0 2-1-15,4 1 0 0,-4 0 0 0,0 9 3 16,0 0 1-16,0 0 0 0,0 0 0 0,7-4-33 16,-3 4-8-16,6 4 0 0,-3-1-1 0,4 3 3 0,-4 3 1 15,7 1 0-15,-3-1 0 0,-1 1-7 16,-3 2 0-16,4-2-1 0,-1-1 0 15,-3 0-22-15,-3-2-4 0,3 2-1 0,-4-3 0 16,5-3-3-16,-5 4-1 0,-3-4 0 0,0-3 0 16,0 0-73-16,0 0-15 0</inkml:trace>
  <inkml:trace contextRef="#ctx0" brushRef="#br0" timeOffset="-212199.87">8354 10181 1782 0,'0'0'75'0,"0"0"-60"16,0 0 41-16,3 6 9 0,-3 0 2 0,0 4 0 15,4-1-67-15,-1 4-11 0,1 2-3 0,-1-2-1 16,4-4 7-16,1 1 8 0,-1-1-13 0,0-3 5 16,0-3-21-16,0-3-4 0,3 0-1 0,-3-6 0 15,0 3 25-15,-3-3 9 0,3-7 0 0,0 4-9 16,-3-1 9-16,-1-2 0 0,-3-1 0 0,0 1 8 16,0 2 43-16,-3 1 9 0,-1-1 1 0,1 4 1 15,-4 0 3-15,3 3 1 0,-7-3 0 0,4 6 0 16,-3 0-54-16,3 0-12 0,-4 3 0 0,-3 3 0 15,3 0-14-15,-3 4-3 0,0-4-1 0,0 3 0 16,3 1-28-16,-3-1-6 0,4 4 0 0,-4-4-1 16,7-3-123-16,0 4-24 0</inkml:trace>
  <inkml:trace contextRef="#ctx0" brushRef="#br0" timeOffset="-211588.82">8350 9513 1926 0,'-35'-22'81'0,"-4"0"-65"16,0 3 41-16,-3 7 8 0,-4-4 2 0,0 3 0 15,4 4-34-15,0 3-6 0,3-1-2 0,-11 7 0 16,1 7-25-16,-4-1 0 0,-3 3 0 0,-4 16 0 15,3-3 0-15,8 13-14 0,0 2 2 0,-8 4 0 16,1 6 0-16,-4 0 1 0,-4-3 0 0,4 6 0 16,11 7 11-16,-1 2-10 0,8 7 10 0,-4 0-10 15,4 0 10-15,-4 0 0 0,0 0 0 0,4-1 0 16,3 4-8-16,0 0 0 0,7 7 0 0,4-1 0 16,0 3 8-16,3 1 0 0,11 8 0 0,0-2 0 15,0-6 0-15,7 8 0 0,0-8 0 0,7-1 0 16,0-3-28-16,7-3 0 0,-4-6 0 0,8 0 0 15,3 0 4-15,11 0 1 0,3-3 0 0,0-7 0 16,11-3 13-16,3-9 10 0,4-3-13 0,7-7 5 16,0-2 8-16,7-7-12 0,0-3 12 0,-14-10-12 15,7 1-25-15,3-4-6 0,4-2-1 0,4-4 0 0,3-6 20 0,3-7 3 16,1 1 1-16,28-16 0 16,-4 0-9-16,-10-7-2 0,-1 1 0 0,-6-7 0 0,-8-6 31 0,-3-3 10 15,-3-3 0-15,-1 0 0 0,1-3 34 0,-1 3 8 16,1-1 0-16,-4-5 1 0,-4-7 11 0,-6-3 3 0,-4 1 0 15,-1-8 0-15,1 1-23 0,0 0-5 0,-3-3-1 16,-1 0 0-16,-7-1-18 0,-3-2-3 0,-4 0-1 0,-3-1 0 16,-8 1-3-16,-2 3-1 0,-5-4 0 15,-10 4 0-15,-3-3-3 0,-4 2-1 0,-11 1 0 0,0 3 0 16,-3 9 4-16,-4 4 0 0,-3 8 0 16,0 1 0-16,0 10 22 0,-4 2 5 0,4 3 1 15,-4 7 0-15,-3 9 8 0,-4 1 3 0,-3 5 0 0,-1 7 0 16,-6 6-51-16,-1 3 0 0,-2 3 0 0,2 7 0 15,4-1-21-15,0 4-2 0,1-3 0 0,2 5 0 16,-6 4-105 0,0 0-20-16,-1 0-5 0</inkml:trace>
  <inkml:trace contextRef="#ctx0" brushRef="#br0" timeOffset="-210481.51">6865 11168 1497 0,'0'0'63'0,"0"0"-51"15,0 0 57-15,-3-3 11 0,-1 0 3 0,4-3 0 16,-4 3-34-16,-3-4-6 16,0 4-2-16,-3 0 0 0,3 0-20 0,-7-3-4 0,0-1-1 0,-1 1 0 15,-2-3-16-15,-4 2 0 0,-1 1 0 0,-2-6 0 16,3-4-16-16,-4 0 2 0,-3-3 1 0,-1-2 0 15,-2 2-7-15,-5-9 0 0,-6-1-1 0,0 1 0 16,-1 0 21-16,-2 0 0 0,-1-1 0 0,0 11 0 16,3-4 13-16,-6 3 1 0,0 0 0 0,-15 3 0 15,1 4-1-15,-1 2 0 0,1 1 0 0,3 3 0 16,-11 3-13-16,1-1-8 0,-4 4 8 0,-1 4-13 16,5 2 0-16,-1 3 0 0,-10-2 0 0,21 5 0 15,-7 4-13 1,0 3-2-16,7 3-1 0,-7-1 0 0,-3 5 7 0,-4-1 2 0,-8 0 0 0,-23 15 0 15,9-2 9-15,5-3 3 0,9 2 0 0,1-2 0 16,4 2 8-16,3 4 0 0,3 3 0 0,1 3-8 16,2 3 8-16,-2 3 0 0,-8 4 0 0,15-1 0 15,-11 10 22-15,14 0 0 0,-4 6 0 0,8 0 0 16,-4 0 2-16,3 4 1 0,-3-4 0 0,7 0 0 16,4 3-6-16,3-3-2 0,7 0 0 0,4 1 0 15,-7-8-1-15,3 4 0 0,4-6 0 0,3 0 0 16,0-10-6-16,4-6-2 0,3 0 0 0,8-9 0 15,3-4-8-15,-1-6-11 0,-2-2 3 0,3-5 0 16,10-2 33-16,-6-6 7 0,-1-4 2 0,4 1 0 16,0-7-43-16,7 0-9 0,0-3-2 0,-7-3 0 15,3-3-9-15,4-4-3 0,0-6 0 0,-7 1 0 16,7-4-10-16,0-3-2 0,0-3-1 0,7-3 0 16,-7-4 45-16,0 1 0 0,0-7 12 0,0 4-2 0,0-1-10 15,0 4 0-15,-10-3 9 0,10 5-9 0,0-5 20 16,0 9 0-16,0-3 0 0,-7-1 0 0,7 4-8 0,-4 0-3 15,4 3 0-15,0 0 0 0,0 3-9 0,0 4 8 0,0 2-8 16,0 1 8-16,0 2-8 0,-7 7 0 16,7 3 0-16,0 0 0 0,0 0-12 0,0 10 1 0,-3 5 1 0,-1 1 0 31,4 3-15-31,0 0-3 0,-7-1-1 0,7 7 0 0,0-3 17 0,0 0 12 0,0 3-13 0,7-3 5 16,-3 3 8-16,-1 0-8 15,8-3 8-15,6 4-8 0,-6-11 8 0,3 7-13 0,7-3 5 0,4-10 8 16,3 4-14-16,0-7 5 0,8 0 1 0</inkml:trace>
  <inkml:trace contextRef="#ctx0" brushRef="#br0" timeOffset="-209576.23">6985 11915 1497 0,'0'0'32'15,"0"0"8"-15,0 0 0 0,-4-4 4 0,4 4-36 0,-7-3-8 0,4 0 0 0,-4-3 0 16,-4 3 0-16,4 0 0 0,-3-1 0 0,3-2 0 16,0 3 0-16,-8 0 0 0,1 0 0 0,-3 0 0 0,3 0-8 0,-1-1-4 15,-2 1-1-15,-1-3 0 16,-3 3 51-16,3 0 10 0,-3-4 3 0,0 4 0 0,0 0-20 0,0 0-4 16,0 0-1-16,-1 0 0 0,-2 3 30 0,-1 3 7 15,-7-3 1-15,8 3 0 0,-12 3-64 0,1 1 0 16,3 2-16-16,4-3 3 0,0 4 13 0,-4 2 0 15,7 7 0-15,-6-3 0 0,2 3 0 0,1 2 0 16,-11 5-13-16,8 2 5 0,-8 6-1 0,3 4 0 16,1 3 0-16,-11 21 0 15,4-8-23-15,7-4-5 0,3-6-1 0,0 6 0 0,4-3 38 16,3 0 0-16,1 6 0 0,2 1 0 0,1-4 0 0,-3-3 0 16,2 0 0-16,-9 0 0 0,13-6 0 0,-10-1 0 15,3 4 0-15,0 3 0 0,4 0 0 0,4-3 0 16,-5-3 0-16,1-3 0 0,4-7 0 0,3 0 0 15,-1-2 0-15,1-1 0 0,4-9 21 0,-1-1 12 0,8-2 3 16,-8-7 0-16,0 1-19 0,8-4-3 0,-8 0-1 16,11-6 0-16,0 0 2 0,-10 0 0 0,10 0 0 0,0-3 0 15,-11-3-15-15,4 0 0 0,7-4 0 0,-7-2 0 16,0-1 0-16,3 1 0 0,-3-1 0 0,7-3 0 16,-7 1 0-16,0-1 0 0,4 0 0 0,-4 1 0 15,-4-4 0-15,11 3 0 0,-7 4 0 0,-4-1 0 16,11 1 0-16,-7 2 0 0,4 4 0 0,-8 0 0 15,11 6 0-15,-3-3 0 0,3 3 0 0,0 0 0 16,0 0 0-16,0 0 0 0,0 0 0 0,0 0 0 16,-7 0 18-16,7 3 1 0,-7 3 0 0,3 3 0 15,4 1-28-15,0 2-6 0,0 4-1 0,0-3 0 16,0 2 7-16,4 4 1 0,3-3 0 0,0-1 0 0,-7 4 8 16,7-3-13-16,3 0 5 0,-10-4 8 0,7 4-8 0,4-7 8 15,-4 4 0-15,0-4 0 0,-3 1 0 0,3-4 0 16,3 0-9-16,-3-3 9 0,4 0 0 0,-4-3-12 15,7-3 12-15,-3 0-10 16,10-3-27-16,-7 0-6 0,0-4-1 0,7-2 0 16,4 2-79-16,7-2-16 0,-4-1-3 0</inkml:trace>
  <inkml:trace contextRef="#ctx0" brushRef="#br0" timeOffset="-208843.54">7168 12175 1378 0,'0'-6'30'0,"-7"-4"6"0,7-2 2 0,-3 2 2 0,-1 1-32 0,1-1-8 16,-1 1 0-16,1 3 0 0,-4-1 28 0,3 1 4 15,1 0 0-15,-1 3 1 0,-6 0 25 0,6-1 5 16,4 4 1-16,-7 0 0 16,-4 0 0-16,4 4 0 0,-3-1 0 0,-1 3 0 15,1 0-72-15,-1 4-15 0,-3 2-2 0,-4 1-1 0,4 6 15 0,-4 3 11 16,-6-1-13-16,6 5 5 0,1-1 8 0,-1 3 0 16,-3 3 0-16,0 4 0 15,6-4-27-15,-2 7-3 0,-1 6-1 0,1 9 0 0,-1 3 31 0,4 1 0 0,0-1 11 0,3 4-3 16,-3-7-8-16,3 4-12 0,1 5 4 0,3 1 0 15,3-3 8-15,1-7 0 0,-1-3 0 0,1-3 0 16,3-6 0-16,-4-4-13 16,8-2 3-16,-8-4 1 0,4-6 9 0,0 0 12 0,-7-3-2 0,7 0-1 15,0-9-9-15,0-1 0 0,0-2 0 0,0-4 0 16,0-6 0-16,0 0 0 0,0 0 0 0,0 0 0 16,-7-6 0-16,7-7 0 0,-4 1 0 0,1-4 0 15,3 0 0-15,-11 1 0 0,8-4 0 0,-4 0 0 16,0 0 37-16,3 0 6 0,1 1 1 0,-8 2 0 15,4-3-20-15,3 7-3 0,-3-4-1 0,0 3 0 16,0 4 12-16,4 0 1 0,-4 2 1 0,7 7 0 16,0 0-20-16,0 0-4 0,0 0-1 0,0 0 0 15,0 0-41-15,0 0-9 0,0 0-2 0,0 7 0 16,7-1 35-16,-4 6 8 0,4 1 0 0,0 3 0 16,0-1 0-16,-3 4 0 0,3 0 0 0,4 0 0 15,-8-4 0-15,1-2 0 0,6-1 0 0,-3 1 0 16,4-4 0-16,-11-2 0 0,7-1 0 0,0-3 0 15,7 0 0-15,-3-6-10 0,-1 3 10 0,8-6-10 16,-4 0-39-16,4-7-8 0,-1 4-2 16</inkml:trace>
  <inkml:trace contextRef="#ctx0" brushRef="#br0" timeOffset="-208151.25">7811 11905 1728 0,'0'0'49'0,"0"0"11"0,0 0-48 0,0 0-12 16,0 0 0-16,0 0 0 0,0 0 16 0,0 0 0 0,0 0 1 0,-8 0 0 15,1 0 38-15,0 0 7 0,4 3 2 0,-4-3 0 16,0 3-64-16,0 4-28 0,0-4 3 0,0 3 0 16,-1 0 40-16,5 4 8 0,-4-4 1 0,3 3 1 15,-3 1-44-15,4-1-9 0,-1 4-1 0,-3-1-1 16,7 4-3-16,-7 3-1 0,4 0 0 0,3 6 0 16,-4 3 34-16,4 3 0 0,0 4 0 0,0-1 0 15,4 4 0-15,-4 3 0 0,3-4 0 0,4 10 0 16,-3 0 0-16,3 10 0 0,0 2 0 0,0 7 0 15,3-6 0-15,1 3 0 0,-4-1 0 0,7 7 0 16,-7-6 18-16,4 6 10 0,3 0 3 0,-7 6 0 16,0-6-31-16,-3 0 0 0,-1 3 0 0,-3 3 0 15,0-9 0-15,0 0 0 0,-3 3 0 0,-4 3 0 16,0-3 0-16,-1 3 0 0,-2 0 9 0,-1 7-9 16,-3-10 30-16,0 0 1 0,-4-6 0 0,4 6 0 15,-3-10-31-15,-1 4 0 0,-7 0 0 0,8 2 0 16,-4-5-9-16,3-4-8 0,-3 1-2 0,3-4 0 0,0-3 31 15,1-12 5-15,3-4 2 0,3-5 0 16,-3-4-19-16,3-10 0 0,4 1 0 0,0-7 0 0,-3-2 48 0,-1-7 15 0,1 0 3 16,-5-7 1-16,1-2-54 0,0-10-13 15,0 0 0-15,-4-3 0 0,4-3 0 0,0 0 0 16,0-3 0-16,4 0 0 0,-1 6 0 0,4 0 0 0,0 3 0 0,0 3 0 16,3 4 11-16,1 3-1 0,-1 2 0 0,4 7 0 15,0 0-10-15,0 0 8 0,0 0-8 0,0 0 8 16,0 0-8-16,0 0 0 0,0 0 0 0,7 7-11 15,0 2 1-15,4 3 0 0,3 7 0 0,0 0 0 16,0 3 10-16,0 0 0 0,0 0 0 0,4 0-8 16,-7 3 8-16,3-12 0 0,0 2 0 0,0-2 0 15,-3-4 0-15,-1-3-13 0,1 1 5 0,3-4 8 16,-4-6 0-16,5 3 0 0,-1-10 14 0,7 1-4 16,0-4-28-16,0-2-6 0,7-1 0 0</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0:31:51.574"/>
    </inkml:context>
    <inkml:brush xml:id="br0">
      <inkml:brushProperty name="width" value="0.05292" units="cm"/>
      <inkml:brushProperty name="height" value="0.05292" units="cm"/>
    </inkml:brush>
  </inkml:definitions>
  <inkml:trace contextRef="#ctx0" brushRef="#br0">18567 6393 1045 0,'0'0'44'15,"0"0"-36"1,0 0 55-16,0 0 10 0,0 0 3 0,0 0 0 15,0 0-24-15,0 0-4 0,0 0 0 0,0 0-1 16,0 0-26-16,0 0-5 0,0 0 0 0,0 0-1 16,0 0-15-16,-4 3-8 0,4-3 8 0,-3 6-13 0,-1 1 4 0,4-1 1 0,0 3 0 15,0 1 0 1,0 2 8-16,0 1-8 0,0 2 8 0,0-2-8 0,0 3 8 0,0-4 0 0,0 4-9 0,0 0 9 16,0 2 0-16,0 1 0 0,-7-3 8 15,7 6-8-15,0 0 14 16,-3 0-2-16,3 3-1 0,-4 0 0 0,4 3-11 0,0 3 0 15,0 1 0-15,-4 2 0 0,4 1 0 0,0-4 0 16,-3 4-12-16,3 2 12 0,-4-9 0 0,4 4 15 0,0-4-1 16,-3 0 0-16,3 4-14 0,-4-1 0 0,1 7 0 0,3-4 0 15,-4-3 24-15,4 1 3 0,-3-1 0 0,-1-3 0 16,1 1-3-16,-1-4 0 0,1 0 0 0,-1 0 0 16,4-3 7-16,-7-7 1 0,4 4 0 0,3-3 0 15,-4 0-16-15,0-4-2 0,1 1-1 0,-1-1 0 16,1-2-5-16,3 2-8 0,0-2 11 0,-4-4-11 15,4 0 8-15,-3 0-8 0,3 1 0 0,0-4 0 16,0-3 18-16,0 0-3 0,0 3-1 0,0-3 0 16,0 0-4-16,0 0-1 0,0 3 0 0,0-3 0 15,0 0 10-15,0 0 1 0,3-6 1 0,-3 6 0 16,0 0-21-16,0 0 0 0,7 3 0 0,-3-3 0 16,3 3 0-16,-3 0 0 0,3-3 0 0,-4 3 0 15,4-3 0-15,-3 0 0 0,3 0 0 0,0 0 0 16,3 0 0-16,1 0 0 0,3 4 0 0,-7-4 0 15,4 3-24-15,3-3-5 0,0 0-2 16,0 3 0-16,0-3 31 0,0 3 0 0,4-3 0 0,0 3 0 16,-1-3 0-16,1 0 0 0,-4 0 0 0,4 3 0 0,-1-3 0 15,-3 6-9-15,0-2 9 0,1-1 0 0,-5 3 0 0,1-3 0 16,3-3 0-16,-4 3 0 0,1 0 0 0,0 1 0 16,-1-1 0-16,1 0 0 0,3 0 0 0,-4 0 0 0,5-3 0 0,-1 3 0 15,3-3 0 1,1 3 0-16,0-3 0 0,-1 0 0 0,1 0 0 0,0 0 0 0,-1-3 0 15,1 3 0-15,3 0 0 0,-3-3 0 0,3 3-11 0,0 0 11 16,-3 0-8-16,-1 0 8 0,4 3 0 0,-3-3-9 16,0 3 9-16,-1-3 0 0,1-3 0 0,-4 3-8 15,4 0 8-15,-1 0 0 0,1 0 0 0,3 0 0 16,-3-3 0-16,3 3 0 0,0 0 0 0,4 0-8 16,-4 0 8-16,4 0 0 0,3 0 0 0,-3 0 0 15,-1-3 0-15,5 3 0 0,-1-3 0 0,-4 0 0 16,5 3 0-16,-5-3 0 0,1 3 0 0,0-4 0 15,3 1 0-15,0 0 11 0,0 3-3 0,4-3 0 16,-4 0-8-16,1-3 8 0,-1 2-8 0,0 1 8 16,-3 0-8-16,3 3 8 0,-3 0-8 0,-1-3 8 15,-2 0-8-15,-1 0 0 0,0 0 0 0,-4 0-11 16,5-1 11-16,-1 1 0 0,0 0 0 0,0 0 0 16,0 0 0-16,4 0 0 0,0-4 0 0,-1 4 0 15,1 0 49-15,0-3 12 0,3 3 3 0,-3-3 0 16,-1-1-77-16,-2 1-15 0,-1 3-4 0,0-3 0 15,-3 2 15-15,-1-2 2 0,1 3 1 0,-4 0 0 16,-3 0 14-16,3 3 0 0,-4-3 12 0,4 3-12 16,-3 0 13-16,-1-4-4 0,1 1-1 0,0 3 0 15,-1 0-8-15,-3 0 0 0,4-6 0 0,-4 6 0 16,0 0 0-16,0 0 8 0,0 0-8 0,0 0 8 0,0 0-8 0,-3 0 8 16,-4 0-8-16,0 0 8 0,7 0-8 0,-7 0-11 15,0 0 3-15,3 0 0 16,-3 0-45-16,0 0-9 0,4 0-2 0</inkml:trace>
  <inkml:trace contextRef="#ctx0" brushRef="#br0" timeOffset="1451.25">18404 6543 748 0,'0'0'32'16,"0"0"-32"0,4 4 45-16,3-1 3 0,0-3 1 0,-3 3 0 15,6-3 0-15,-3 0 0 0,4 0 0 0,-1-3 0 16,1 3-4-16,7-3-1 0,-4-1 0 0,3 1 0 16,5 0-3-16,-1-3-1 0,7 3 0 0,-3-4 0 15,6 1-18-15,1 0-4 0,3 0-1 0,1-1 0 16,-1 1 16-16,4-3 3 0,-4-1 1 0,4 1 0 15,3-4-13-15,0 4-2 0,8-4-1 0,-4 1 0 16,3-1 2-16,1 4 0 0,-5-4 0 0,5 1 0 16,3 2-1-16,0-2 0 0,3-4 0 0,0 4 0 15,1-1-22-15,-4 1 0 0,3-1-12 0,1 1 4 16,-1-1 8-16,1 0 8 0,3 4-8 0,-4-4 11 0,-3 4-3 0,0-3 0 0,0 2 0 0,-4 1 0 16,1-1 3-16,-1 1 0 0,-3-1 0 0,3 4 0 15,-6-3-3-15,-1 6-8 0,-3 0 12 0,-1-4-4 16,-6 4-8-16,-4 0 8 0,1-3-8 0,-8 3 8 15,0-1 3-15,-3 4 0 16,-1 0 0-16,-3 0 0 0,1 0 10 0,-5 0 3 0,1 0 0 0,-1 4 0 16,-3-4-13-16,0 3-3 0,0 0 0 0,-3-3 0 15,-4 0 4-15,0 0 0 0,0 0 0 0,0 0 0 16,3 3-12-16,-3-3 8 0,4 0-8 0,-4 0 8 16,0 0-8-16,0 0 8 0,0 0-8 0,0 0 8 15,0 0-8-15,0 0 0 0,0 0 0 0,0 0 0 16,4 3 0-16,-4-3 0 0,3 10 0 0,-3-4-11 15,0-3 11-15,4 3 0 0,-4 4 8 0,3-4-8 16,1 3 0-16,-1 4 0 0,-3-4 0 0,4 4-8 16,-1-4 8-16,1 7 0 0,-1-4 0 0,1 1 0 15,3 3 0-15,-4-1-8 0,1 1 8 0,-1 3-8 16,5 0 8-16,-5-1-8 0,1 1 8 0,-1 3-8 16,4 3 8-16,-3-3 0 0,3 0 0 0,-4 3 0 15,1-3 0-15,-1 0 0 0,-3 3 0 0,4 3 0 16,-4-6 0-16,3 7 0 0,-3-1 8 0,0-3-8 15,0 3 0-15,4-6 0 0,-4 0 0 0,0 6-12 16,0-3 12-16,0 0 0 0,0 1 0 0,0 2 0 16,0 0 0-16,3-3 0 0,-3 3 0 0,4-3 8 0,-4 0-8 15,0-3 0-15,0 3 0 0,0 1 0 0,0-5 0 0,0 1-8 16,-4 0 8-16,4-3-12 0,0 0 12 0,-3 0 0 16,3-3 0-16,0 2 0 0,0 1 0 0,0 3 0 0,0 3 0 15,-4-6 0-15,4 0 0 0,0-7 0 0,0 1 0 16,-7-1 0-16,7 1 0 15,0 0 0-15,0-1 0 0,0-3 0 0,0 4 0 16,0-4 0-16,0-2 0 0,0-1 0 0,0 0 0 0,7 0 0 0,-7 1 0 16,4-1 8-16,-4 0-8 0,0 1 0 0,0-1 0 0,0 0 0 15,3 0 0-15,-3-6 8 0,0 0-8 0,0 7 0 16,0-7 0-16,0 3 8 0,0 3-8 0,0 0 0 16,0-6 0-16,0 7 0 0,0-7 0 0,0 6 0 15,0-6 8-15,4 0-8 0,-4 3 8 0,-4 0-8 16,4 0 0-16,0 4 0 0,-3-7 0 0,3 6 0 15,0-6 13-15,0 0-1 0,0 0-1 0,0 0 0 16,0 0 14-16,-4 0 3 0,-3 6 1 0,4-6 0 16,-4 3-17-16,0-3-3 0,0 0-1 0,-4 3 0 15,0-3 7-15,-3 0 1 0,0 4 0 0,0-4 0 16,-4 0-16-16,1 6 11 0,-1-6-11 0,1 0 10 16,-1 3-2-16,4-3-8 0,-4 3 12 0,1 0-4 15,-1-3-8-15,0 0 0 0,1 3 9 0,-5-3-9 16,1 0 0-16,4 3 9 0,-5 1-9 0,5-4 0 15,-1 3 0-15,1 0 0 0,2 0 0 0,1 0 0 16,-3 0 0-16,3 0-14 0,0 1 4 0,-1-1 1 16,5 0 9-16,-4-3 0 0,3 3 0 0,1 0 0 15,-1 3-20-15,0-3-4 0,4 1-2 0,0 2 0 16,0-6-122-16,0 3-25 0,7-3-5 0</inkml:trace>
  <inkml:trace contextRef="#ctx0" brushRef="#br0" timeOffset="23435.22">27174 6540 986 0,'0'0'44'0,"0"0"8"15,0 0-41-15,0 0-11 0,0 0 0 0,0 0 0 16,0 0 79-16,0 0 13 0,0 0 4 0,0 0 0 15,0 0-30-15,0 0-6 0,0 0 0 0,0 0-1 16,0 0-33-16,0 0-6 0,0 0-2 0,0 0 0 16,0 0-9-16,0 0-1 0,0 0-8 0,4 7 12 15,0-1-12-15,-4 3 8 0,3 4-8 0,-3-4 0 16,4 4 8-16,-1-1-8 0,1 4 0 0,-4 3 0 16,3 0 0-16,1-1 0 0,-1 1 0 0,-3 3 0 15,4 0 12-15,-4 3-3 0,3 3-1 0,1-3 0 16,-4 4-8-16,3-4-17 0,1 3 4 0,-1 0 1 15,-3-3 3-15,4 0 1 0,-4 4 0 0,0-4 0 16,0 3 8-16,3 0 0 0,-3 3 0 0,0 1 0 16,0-7-15-16,4 3 3 0,-4-3 0 0,4-6 0 15,-4 9-5-15,0-6-1 0,0 0 0 0,0 3 0 16,3-3 39-16,-3 3 8 0,4-9 2 0,-4 3 0 16,0-4-31-16,0-2 0 0,0 3 0 0,0-7 0 15,0 4 0-15,0-4 0 0,0 0 0 0,0 1 0 0,0-1 0 16,0 1 0-16,0-1 0 0,0-3 0 0,0 1 0 15,0-1 0-15,0 0 0 0,0-3 0 0,0 4 0 0,0-4 0 16,3 3 0-16,-3-3 0 0,0 3 9 0,0-2 3 16,0-4 0-16,0 3 0 0,4 0 7 15,-1 3 1-15,-3 0 1 0,4-3 0 0,-4 1-1 0,3-1 0 0,-3-3 0 0,0 3 0 16,11-3-8-16,-11 3-3 0,7 0 0 16,-4 0 0-16,4 0-9 0,0 1 0 0,4-1 0 0,-4-3 0 15,4 3 8-15,-1-3 0 16,4 0 0-16,-3 0 0 0,3 3 0 0,4-3 0 0,-1 0 0 15,-6 0 0-15,3 3-8 0,4-6 0 0,-1 3 0 0,1-3 0 16,0 3 0-16,-1 0 0 0,4-3 0 0,-3 3 8 16,3 0-8-16,-3 3 0 0,3-3 0 0,-3 3 0 15,3-3 0-15,0-3 0 0,4 3-9 0,3 0 9 16,-3-6 0-16,-1 9 0 0,5-3 11 0,2 0-11 16,-2-3 0-16,2 3 0 0,1-7 0 0,0 7 0 15,-4 0 0-15,0 0 0 16,-3 0 0-16,3 0 0 0,-3 0 0 0,3 0 0 0,-3 0 0 0,3 0 0 15,0 0 0-15,0-3 0 0,1 3 0 0,-1 0-9 16,0 0 9-16,0 0 0 0,1-3 0 0,-1 3 0 16,-4 0 0-16,1 3 8 0,0 0-8 0,-4-3 0 15,0 0 0-15,0 0 8 0,0-6-8 0,-3 3 0 16,3 3 0-16,-3-3 0 0,3 3 0 0,0-3 8 16,0 3-8-16,-3-4 0 0,3 4 0 0,0-3 0 15,1 3 0-15,-5 0 0 0,1 0 8 0,3 0-8 0,-3 0 0 16,-4-3 8-16,3 0-8 0,-6 3 0 0,3-3 0 15,-3 3 8-15,-1 0-8 0,1 0 0 0,-1 0 0 0,-3 0 0 16,1 0 0-16,-1 0 0 16,-4 3 0-16,4-3 0 0,0 0 0 0,0 0 8 0,0 0-8 0,0 0-8 15,-3 0 8-15,3 0-12 0,-3-3 12 0,3 3 0 0,-4-3 0 16,4 0 8-16,-3 0-8 0,3 3 0 16,0-4 0-16,0 4-8 0,-4 0 0 0,4-3 0 15,0 3 0-15,1-3 0 0,-1 3-5 0,0-3-1 0,0 0 0 0,0 3 0 16,0-3 14-16,0 0-11 0,0 3 11 0,4-4-10 15,-4 1 2-15,0 3 0 0,0 0 0 0,3 0 0 16,-3 0-18-16,0-3-3 0,4 0-1 0,-4 0 0 16,0 0 9-16,0 3 1 0,4-3 1 0,-4 3 0 15,0 0 6-15,0-4 1 0,0 4 0 0,0 0 0 16,-3 0 12-16,3 0 0 0,-4-3 0 0,4 3-9 16,-3 0-17-16,-1 0-3 0,4 3-1 0,-7-3 0 15,4 0 14-15,3 0 4 0,-7 0 0 0,3 0 0 16,-3 0 12-16,7 0 0 0,-7 0 0 0,4 0 0 15,-4 0 0-15,3 0 0 0,5-3 0 0,-8 3 0 16,0 0 0-16,0 0 0 0,0 0 0 0,0 0 0 16,0 0 0-16,3 0 16 0,-3 0-3 0,0 0-1 15,0 0-12-15,0 0 0 0,0 0 0 0,0 0 0 16,7-3 28-16,-7 3 4 0,0 0 0 0,4-3 0 16,-4 3-5-16,3-3-1 0,4 0 0 0,-3-3 0 15,-4 6 6-15,0-7 0 0,0 7 1 0,0-6 0 16,3 0-14-16,-3-1-3 0,4 1-1 0,-4-3 0 0,0 2-5 15,3-2-1-15,-3 3 0 0,4-4 0 0,-4 1 6 16,3-4 1-16,1 1 0 0,-4-1 0 16,0-2 10-16,0 2 2 0,0-6 1 0,0 1 0 0,0 2 0 15,3 0 0-15,-3 0 0 0,0 1 0 0,4-1 4 0,-4-3 1 16,0 4 0-16,4-4 0 0,-4 0-20 0,0 0-4 16,0 4-1-16,3-4 0 0,-3 0-9 0,0 3 8 0,4 1-8 15,-4-1 8-15,0 3-8 0,3-2 0 0,-3 2 0 0,0 1 0 16,0-4 11-1,0 3-3-15,0-2-8 0,0-1 12 0,0 3-12 0,0 1 0 0,0-4 8 0,0 1-8 16,0-4 9-16,0 6-1 0,0-2 0 0,0 2 0 16,0-6 21-16,4 7 4 0,-4-1 1 0,0 1 0 15,0-1-34-15,0 4 0 0,7-4 0 0,-7 1 0 16,0-1 0-16,0 0-20 0,0 4 2 0,0 0 1 16,0 2 17-16,7-2 0 0,-7 3 11 0,0-4-11 15,0 4 8-15,0 0-8 0,0-1 0 0,0 1 0 16,0 6 0-16,0 0 0 0,0 0 0 0,0-6 0 15,0 3 0-15,0-4 0 0,0 1 8 0,-4 3-8 16,4 3 0-16,0 0 0 0,0 0 0 0,0-6 0 16,-3 3 0-16,3 3 0 0,0-7 0 0,-4 4-9 15,4 3 9-15,0-3 0 0,0 3 0 0,-3-6-8 16,3 6 8-16,0 0-8 0,0 0 8 0,0 0-8 16,-4-3 8-16,4 3-12 0,0 0 12 0,-3-7-12 15,3 7 12-15,-4-3-10 0,-3 0 10 0,7 3-10 16,-4-3 10-16,-3 3-10 0,7 0 10 0,-3-3-10 0,-4 3 10 15,0-3 0-15,0 3 0 0,0-3 8 0,0 3-8 16,0-3 0-16,-4 3 0 0,4-4 0 0,-4 1 0 0,-3 3 11 16,4-3-3-16,-4 0 0 0,3 3-8 0,-3-3-11 15,3 3 3-15,-3-3 0 0,0 0 32 0,3 3 6 16,-3-4 2-16,0 4 0 0,4 0-32 0,-4-3 0 16,3 0 0-16,-3 0 0 0,0 3 0 0,3-3 0 15,1 3 0-15,-5-3 0 0,5 3 0 0,-1-3 0 0,1-1 0 16,-4 4 0-16,3 0 0 0,0 0 0 15,1 0 0-15,-4-3 0 0,3 3 0 0,-3 0 0 0,-4 0 0 0,4 0 0 16,-3 3 0-16,-5-3 0 0,5 0 0 0,-8 0 0 16,4 4 0-16,0-4 0 0,-4 0 0 0,4 0 0 15,0-4 0-15,-4 4 0 0,4 0 0 0,-4 0 0 16,4 0-13-16,3 0-6 0,-3 0-1 0,-3 0 0 16,2 7 8-16,-2-7 0 0,-5 0 1 0,1 0 0 15,0 0 11-15,-4 0 0 0,-3 6 0 0,3-6 0 16,0 0 0-16,1 0 0 0,-1 0 0 0,0 0 0 15,4 3 0-15,0-3 0 0,3 3 8 0,-3-3-8 16,-4 3 0-16,0 1 0 0,1-4-12 0,-1 3 4 16,-3-3 8-16,3 0-10 0,0 0 10 0,0 0-10 15,4 0 10-15,0 0 0 0,0 0 8 0,3 0-8 16,0 0 0-16,1-3 0 0,-1 3 0 0,0 0 0 16,1 0 0-16,-1 3 0 0,0 0 0 0,-3 0 0 0,3 0 0 0,1-3 0 15,2 0 0-15,-2 3-8 0,-1-3 8 16,4 3 0-16,0 1 0 0,3 2 0 15,0-9-10-15,4 6 10 0,0-3-12 0,0 3 12 0,3 0-20 0,1 0 4 16,3 0 0-16,-4-3 0 16,4 3-14-16,0-3-2 0,0 4-1 0,4-4 0 15,3 0-35-15,-8 0-8 0,8 0 0 0</inkml:trace>
  <inkml:trace contextRef="#ctx0" brushRef="#br0" timeOffset="33923.25">17353 9444 953 0,'0'0'20'0,"0"0"4"0,0 0-24 15,0 0 0-15,0 0 0 0,0 0 0 0,0 0 24 0,0 0 0 0,0 0 0 0,0 3 0 16,-3 6 16-16,-1 1 4 0,4-1 0 0,-3 4 0 15,3 2-9-15,0 1-2 0,0 0 0 0,3 3 0 16,-3-1-33-16,0 4 0 0,4-3 0 0,-1 3 0 16,-3 0 0-16,4 0 0 0,-1 0 0 0,1 0 0 15,-1 0 0-15,1 3 0 0,-4 0 0 0,3 3 0 16,1-3 0-16,-1 0 0 0,-3 0 0 0,4 4 0 16,-4-1 0-16,3 0 0 0,-3 0 0 0,0 4 0 15,4-7 0-15,-4 0 0 0,0-3 0 0,0 0 0 16,-4-7 0-16,4 7 0 0,0 0 0 0,0 3 0 0,0-3 0 15,-3-3 0-15,3 3 0 0,-4-3 0 0,4 3 58 16,0-6 5-16,-3-1 1 0,3-2 0 0,-4-1-52 0,1 1-12 16,3-1 0-16,0 1 0 0,0-1 35 0,0-5 4 15,0 2 1-15,0 4 0 0,0-7-27 0,0 0-5 16,0 0 0-16,3 4-8 0,1-10 15 0,-1 6-4 16,1-3-1-16,-1 0 0 0,1 7 3 0,-1-4 1 15,1 0 0-15,0-2 0 0,-1 2-14 0,1-3 11 16,3 3-11-16,-4 4 10 0,1-10-10 0,3 6 10 15,-4 0-10-15,4-3 10 0,-3 4-10 0,3-1 0 16,0 0 0-16,0 4 8 0,0-4-8 0,4 6 0 16,-4-9 0-16,3 7 0 0,1-1 0 0,-1-2 0 15,1 2 9-15,3 0-9 0,0 1-13 0,4-1-7 16,0 1-2-16,-1-1 0 0,1 4 22 0,3-7 0 16,0 3 0-16,4 4 0 0,-4-7 47 0,4 3 13 15,-1 4 4-15,1-7 0 0,3-3-64 0,-3 4-20 0,0 5 0 16,-1-2 0-16,1-1 20 0,0-3 9 0,-1 1-1 15,1-1 0-15,0 0 3 0,0 0 0 0,3-3 0 16,4 1 0-16,-4 2-11 0,0-6 0 0,4 0 0 0,-1 6 0 16,1-9 0-16,-7 0 0 0,3 0 0 0,-7 0 0 15,8-1 0-15,-5 1 0 0,4 0 0 0,1-3 0 16,2 3 0-16,8-3 0 0,0-1 0 0,0 4 0 16,0-3 33-16,-1 3 2 0,-2 0 0 0,-1-4 0 15,-3 1-24-15,0 3-11 0,-1 0 10 0,-2-3-10 16,2-1 12-16,5 1-4 0,-1 0-8 0,0-4 12 0,0 4-12 15,1 0 0-15,2-1 0 0,1 1 0 16,-7 0 0-16,3 3 0 0,-3-3 8 0,0 2-8 0,0-5 0 16,-1 3 0-16,1-1 0 0,3-2 0 0,1 3 8 0,-5-1-8 15,5 4 11-15,-1-3-11 0,0 0 0 0,-7 3 0 16,1 0 0-16,-1-4 0 16,-3 4 0-16,-1 0 16 0,-3-3-3 0,1 3-1 0,-5-1-12 0,1 1 0 15,-4 0 0-15,0-3 0 0,-3 3 0 0,-1 0 0 16,1 0 0-16,-1 3 0 0,-3-4 0 0,-3 4 0 15,3-3 0-15,-7 3 0 0,0 0 0 0,0 0 0 16,0 0 0-16,0 0 0 0,0 0 54 0,0 0 8 16,0 0 2-16,0 0 0 0,0 0-56 0,0 0-8 15,0 0-8-15,0 0 8 0,0 0 0 0,0 0 0 16,0-6 8-16,0 6-8 0,4-3 0 0,-8-3 0 0,4-1 0 16,0 1 0-16,-3-3 0 0,3 2 0 0,-4 1 0 15,0 0 0-15,4 0 0 0,0-4 0 0,-7-2 0 16,7 2 0-16,-3-2 0 0,3-7 0 15,-4 6 0-15,1-2 0 0,-1-7 0 0,4 6 0 16,-3-3 0-16,-1 0 0 0,1-3 19 0,-1 0-3 0,1 4 0 16,-1-1 0-16,1 0-16 0,3 0 0 0,-7 4 0 0,3-4 0 31,0 0-20-31,1-3-8 0,-4 0-2 0,3 0 0 0,1-3 30 0,-1 0 0 0,1-3 0 16,-4-1 0-16,3-2 0 0,1 3 16 0,-1 0-1 0,1 3-1 15,-4 3 3-15,3 0 1 0,0 3 0 0,1 3 0 16,-1 0-18-16,1 4 0 0,-1-1 0 0,1 1 0 15,-1 2 0-15,1-2 0 0,-1 3 0 0,1-1-9 16,-1 1 9-16,1-4 0 0,-1 4 0 0,1-4 0 16,-1 4 0-16,1-1 0 0,-4 1 0 0,3 0 0 15,0-1 0-15,1 1 0 0,-1 3 0 0,1-4-8 0,-1 1 8 0,-3-1 0 16,4 4 0-16,-1-3 0 16,1-1 0-16,-1 1 0 0,1-1 9 0,-1-2-9 0,1 6-11 15,-1-7-9-15,-3 7-1 0,4-4-1 0,-1 1 9 0,0 0 1 16,-3 2 1-16,0-2 0 0,0-1 11 0,4 4-8 15,-4-3 8-15,0-1-8 0,0 4 8 0,0-3 0 16,-1 2-9-16,1 1 9 0,-3 0 0 0,3 0 0 16,-4-1-9-16,1 1 9 0,-1 3 0 0,-3-3 0 15,3-1 0-15,-3 4 0 0,-3 0 0 0,2 0 0 16,1 0 0-16,-3-3 0 0,3 2-10 0,0 1 2 16,-4 0 0-16,0 0 0 0,1 0 8 0,-5-3 0 0,5 2 0 0,-8-2 0 15,4 3 0-15,-7 0 0 0,-1 0 0 16,-2 0 0-16,3 0 0 0,-4-1 0 15,0 1 0-15,0 3 0 0,0 0 0 0,4 0-8 0,-3 0 8 0,-5 0-8 16,5 0 8-16,-1 0 0 0,-7 0 0 0,4 0 0 16,-4 0 0-16,0 0 0 0,0 3 0 0,0-3 0 15,1 4 0-15,2-1 0 0,1 0 0 0,0 0 0 16,-4-3-12-16,0 3 4 0,-3-3 0 0,0 0 0 16,-1 3 8-16,1 0 0 0,-4 0 0 0,7 4 0 15,-3-4 0-15,3 0 0 0,0-3 0 0,0 3 0 16,-3 0 0-16,0 0-13 0,-1 1 5 0,5 2 8 0,-5-3-27 15,4 6 3-15,4-2 0 0,3 2 0 16,1-3-32-16,-1 1-7 0,4-1-1 0,-4 0 0 16,4-3-16-16,-4 4-3 0,4 2-1 0,3-3-681 15</inkml:trace>
  <inkml:trace contextRef="#ctx0" brushRef="#br0" timeOffset="40419.36">18468 12250 1094 0,'0'0'46'0,"0"0"-37"31,0 0 95-31,0 0 20 0,0 0 3 0,0 0 1 0,0 0-52 0,0 0-9 0,0 0-3 0,0 0 0 16,0 0-51-16,0 0-13 0,0 0 0 0,0 0 0 31,0 0 54-31,0 0 8 0,0 0 2 0,0 6 0 16,0 1-103-16,0 2-20 0,3 0-4 0,-3 4-1 0,0 0 64 0,4 2 24 0,-4 1 0 0,3 3-1 15,1-1-37-15,-4 4-7 16,4-3-2-16,-1 3 0 0,1-3 23 0,-1 6 0 0,1 3-9 0,3 1 9 16,-7-1-55-16,3 3-7 15,-3 7-2-15,0 6 0 0,-3-10 53 0,3 1 11 0,0 2 0 0,0-2 0 16,0-4 0-16,-4-3 0 0,4 4 0 0,0-4 0 15,-3 3 0-15,3-6 0 0,-7 4 0 0,3-1 0 16,4-6 0-16,0 0 0 0,0 0 0 0,0-7 0 16,0 1 0-16,0 0 0 0,0-1 0 0,0-2 0 15,0-4 0-15,0 4 0 0,0-4 0 0,0 1 0 16,0-1 0-16,0 0 0 0,4 1 0 0,-4-1 0 16,0-2 0-16,7-1 0 0,-7 0 0 0,0 0 0 15,0-3 29-15,3 4 3 0,-3-1 1 0,0 0 0 16,4-3-24-16,-4 1-9 0,3 2 0 0,-6-3 9 15,6 3 0-15,1-3 0 0,-1 0 0 0,1 4 0 16,-4-4-9-16,3 3 0 0,4-3 0 0,-3 4 8 16,3-4-8-16,-3 3 0 0,6 0 0 0,-6 1 0 15,3 2 0-15,3-3-11 0,-3 4 3 0,4-4 0 16,0 3 26-16,-1 1 6 0,1-4 0 0,3 3 1 16,0 1-25-16,4-1 0 0,-1 4 0 0,1-4 0 0,3 4 0 15,-3-4 0-15,3 4 0 0,0-4 0 0,0 4 0 0,0-4 0 16,0 4 0-16,1-4 0 0,2-3-15 0,-3 4-8 15,8-4-1-15,-5 0-1 0,5 0 40 16,2-2 8-16,1-1 1 0,3 0 1 16,1-3-41-16,-1 3-8 0,0-3-1 0,4-3-1 0,-4 3 42 15,1-3 8-15,2 3 1 0,1-7 1 0,-4 4-26 0,8 0 0 16,-4-3 0-16,3 0 0 0,-3-1 0 0,0-2-14 0,-4 3 2 16,0-1 0-16,0-2 12 0,-3 3 0 0,0-4 9 0,3 4-9 15,-3 0 11-15,0-4-11 0,-1 4 12 0,-2 0-12 16,-5 0 8-16,1-1-8 0,0 1 0 15,3 3 0-15,-10 0 0 0,-4 3 0 0,3-3 0 0,1 3 0 16,-11 0-99-16,4 0-23 0</inkml:trace>
  <inkml:trace contextRef="#ctx0" brushRef="#br0" timeOffset="41586.3">18281 12382 938 0,'0'0'40'15,"0"0"-32"1,0 0-25-16,0 0-5 0,0 0-1 0,0 0 0 16,0 0 36-16,0 0 7 0,7 0 2 0,0 0 0 15,0 0-33-15,4 0-6 0,3 3-2 0,-4-3 0 16,5 0 19-16,-1 0-8 0,3 0 8 0,4 0 0 15,1-3 44-15,-1 3 16 0,0-3 4 0,4-4 0 16,3 7 0-16,4-3 0 0,-1 0 0 0,-6 3 0 16,7 0-52-16,0-3-12 0,6 3 0 0,-2 0 0 15,2-3 0-15,5 3 0 0,-1-3 0 0,15 0 0 16,-1-4 0-16,0 4 0 0,1 0 0 0,6-3 0 16,-6 3 0-16,-1-4-15 0,1 1 3 0,3 0 1 0,-4 3 11 15,1 0 0-15,3-4 0 0,3 4-8 0,-7-3 8 0,1 3 0 16,3-4 0-16,0 1 0 0,-4-3-8 0,1 2 0 0,-4-2 0 15,7 3 0-15,-7-4 8 0,-4 1 0 0,4 0 0 16,-4-1 0-16,-6 1 0 0,2-1 0 0,-2-2 0 16,-1 2 0-1,-3 1 30-15,-7 0 8 0,-1-1 2 0,-2 4 0 0,-5-3-16 0,1 2-2 16,-4-2-1-16,-3 3 0 0,-1 2 16 0,-2-2 3 0,-1 3 1 16,-4 0 0-16,1 3-23 15,-4-3-5-15,0 0-1 0,0 3 0 0,0 0-4 0,-7 0 0 0,0 0-8 0,0 0 12 16,0 0 0-16,0 0-1 0,4 0 0 0,-1 0 0 15,-3 0-11-15,4 6 8 0,-1-3-8 0,1 0 8 16,-1 0-8-16,-3 4 0 0,4-4 0 0,-1 6 0 16,-3 1 0-16,4-1 8 0,-1 3-8 0,1 4 8 15,-1 0-8-15,1-1 0 0,3 4-10 0,-3-3 10 16,3 6-8-16,0 3 8 0,0 0 0 0,-4-3-9 16,4 0 1-16,0 3 0 0,0 3 0 0,0 4 0 15,1 2 26-15,2 10 6 0,1 3 0 16,-1 16 1-16,1-10-25 0,-1 0 0 0,-3-9 0 0,1 10 0 15,2-11 0-15,-6 11 0 0,3-4 0 0,0 6 0 16,0-5 0-16,-4-8 0 0,4 1 0 0,-3 0 0 16,-1-6 0-16,1 0 0 0,-1-4 0 0,1-3 0 15,-4 1 0-15,0-7 0 0,7 0 0 0,-7 0 0 16,4-6 0-16,-1 0 0 0,1-7 0 0,-4 4 0 16,0-7 53-16,3-3 6 0,-3 1 1 0,0-4 0 15,0-3-45-15,0 3-15 0,0-3 9 0,0 0-9 16,0 0 33-16,0 6 2 0,0-6 0 0,0 0 0 15,0 0-5-15,-7 0-1 0,7 0 0 0,-7 3 0 0,-4-3 28 16,1 0 6-16,-4 0 1 0,0 0 0 16,-4-3-52-16,0 3-12 0,-3 0 0 0,0-3 0 0,-7 3 0 0,0 0 0 0,-4 0 0 0,0 0 0 15,0 3 23-15,1-3 1 0,-5 0 1 0,1 3 0 16,0-3-25-16,-4 4 0 0,0-4 0 0,-3 0 0 16,3 3-20-16,-3-3-2 0,3 3-1 0,0-3 0 15,4 0 23-15,0 0 0 0,-1 0 0 0,1 0 0 16,3 0 0-16,-3 3 0 0,0-3 0 0,-8 0 0 15,5 0 0-15,2 3 0 0,1-3 0 0,0 3 0 16,3-3 0-16,4 0 0 0,-4 3 0 0,4-3 0 16,3 0 10-16,-3 0 6 0,3 0 2 0,-3 0 0 15,3 0-29-15,4 0-5 0,0 0-2 0,0 0 0 16,3 0-37-16,0 0-7 0,4-3-2 16</inkml:trace>
  <inkml:trace contextRef="#ctx0" brushRef="#br0" timeOffset="78129.39">27340 12165 725 0,'0'0'31'0,"0"0"-31"16,0 0 0-16,0 0 0 0,0 0 0 0,0 0 0 15,0 0 10-15,0 0-1 0,0 0 0 0,0 0 0 16,0 0-9-16,0 0 0 0,0 0 0 0,0 0 0 15,0 0 0-15,0 0 0 0,0 0 0 0,-3 4 0 16,-1-1 0-16,1 3 0 0,3-6 0 0,-4 6 0 16,1 0 0-16,3 4 0 0,-4-4 0 0,1 4 0 15,-1 2 0-15,4-2 0 0,-3 2 0 0,3 4 0 16,-4 3 12-16,4-1 0 0,-4 4 0 0,4 3 0 16,0 7-12-16,0-1 0 0,0 4 0 0,0 2 0 15,0 7 12-15,0 0 0 0,0 3 0 0,0-3 0 16,0 3-12-16,0 3-17 0,-3-6 4 0,3 3 1 15,-4 0 12-15,1 0 0 0,-1 3 0 0,-6 0 0 16,10-2 0-16,-11-5 0 0,4 1 0 0,0-3 0 16,7-3 0-16,-7-4 10 0,0 1-2 0,3-7 0 15,-6 0 20-15,10-3 3 0,-7-3 1 0,7 0 0 16,-7-6 19-16,3-1 4 0,4-5 1 0,0-1 0 16,0 1 6-16,0-7 2 0,0-3 0 0,0 0 0 15,0 0-16-15,0 0-4 0,0 0 0 0,0 0 0 16,0 0-9-16,0 0-3 0,0 0 0 0,0 0 0 15,0 0 16-15,0 0 4 0,0 0 0 0,0 0 0 16,4-3-36-16,3-4-6 0,3 1-2 0,5-3 0 0,-5-1-8 16,8 4-11-16,6 0 3 0,-6-4 0 0,14-2 8 15,-4 2 0-15,7-2 0 0,4 6 0 0,-4-1 0 0,8 7 0 16,-1-3 0-16,0 0 0 0,4 0 0 0,4-3 0 16,3 6 0-16,-1 0 0 0,1 6 0 0,0-6-8 15,0 3 8-15,4 0 0 0,-1-3 0 0,1 3 0 0,6-3 0 16,-6 0 0-16,6 0 0 0,-3 7 0 0,0-7 0 0,0 6 0 15,0-6 0-15,0 6 0 0,-4-6 0 0,4 6 0 16,-3-6 0-16,-4 0 0 0,-4 4 0 0,0-4 0 16,1 0 14-16,-1 3-2 0,-3-3 0 0,0 3 0 15,0-3 7-15,-4 0 1 0,-3 6 0 0,0-6 0 16,-8 6-8-16,1-6-2 0,0 0 0 0,-7 0 0 16,3 0 10-16,-3 0 1 0,-1 0 1 15,-6 0 0-15,3 0-22 0,-7 0 0 0,0 0 0 0,-3 0 0 16,-1 0 0-16,-2 0 0 0,-1 0 0 0,0 0 0 15,-4-6 14-15,1 6-2 0,-4 0 0 0,0 0 0 16,0 0 2-16,0 0 0 0,0 0 0 0,0 0 0 16,0 0-14-16,0 0 0 0,0 0 8 0,0 0-8 15,0 0 0-15,0 0 0 0,7-6 0 0,-4 6-10 16,1-6 10-16,-4-4 0 0,3-2 8 0,-3 2-8 16,0-5 17-16,0 2-1 0,-3-6 0 0,3 0 0 15,-4-3-16-15,1-3 0 0,3 0 0 0,-4-3 0 16,4-3 0-16,-3-1 0 0,3-2 8 0,0-1-8 15,-4 1 28-15,1-1 1 0,3-2 1 0,-4 2 0 16,4 4-6-16,0 3 0 0,0-4-1 0,-3 4 0 16,3 0-23-16,0 0 0 0,-4-1 0 0,4 1 0 0,-3 0 20 15,6 3 10-15,-3 3 2 0,-3 0 0 0,3 0-32 16,-4 3 0-16,4 0 0 0,0 1 0 0,-4 2 0 16,4 3 0-16,0-2 0 0,-3 2 0 0,3 1 0 0,-4 2 0 0,4 1 0 0,-3-1 0 31,3 1-10-31,-4 3-8 0,4-1-2 0,-3 1 0 0,-1 0 4 0,1 3 0 0,3 3 0 0,-7-6 0 15,3-4-3-15,-3 4 0 0,4 3 0 0,-4-4 0 16,-4 1 1-16,0 3 0 0,1-3 0 0,-1 3 0 16,-3-4 2-16,0 1 0 0,-4 0 0 0,1 3 0 15,-4-4 4-15,-1 1 2 0,-6 0 0 0,0 6 0 16,-7-6 1-16,-4-1 0 0,0 7 0 0,-7-6 0 16,4 3 0-16,-4 0 0 0,0 0 0 0,0-4 0 15,-7 1 9-15,-3 6 0 0,-4 0 0 0,0-3 0 16,-4-3 0-16,5 3-13 0,2-4 5 0,-10-2 8 15,0 9-11-15,-4-3 11 0,4 3-8 0,-3 0 8 16,3-3-16-16,0 3 1 0,0 0 1 0,10 0 0 16,-3 0 22-16,0 3 5 0,4 0 1 0,0 0 0 15,3 0-24-15,0-3-5 0,3 3-1 0,4 0 0 16,1 1 16-16,2-1 0 0,1 0 0 0,7 0 0 16,3 0 10-16,0 0 5 0,7 0 1 0,1 1 0 15,-1-4-24-15,7 3-5 0,-3-3-1 0,4 0 0 16,-1 0-80-16,0-3-16 0,1 3-3 15</inkml:trace>
  <inkml:trace contextRef="#ctx0" brushRef="#br0" timeOffset="81427.13">28109 9340 1774 0,'0'0'75'0,"0"0"-60"16,0 0-15-16,4 7 0 0,-1-1 0 0,1 3 0 16,-1 7-23-16,5 3-7 0,-1 6-2 0,-4 0 0 15,8 6 32-15,-8 1 0 0,8 5-8 0,-8 1 8 16,4 0 0-16,4-7 0 0,-4 6 0 0,0 1 0 16,-3 3 0-16,3 3 0 0,-4 0 0 0,4-4 0 15,-3 4 0-15,-1 0 0 0,1-3 0 0,-1-3 0 16,1-1 0-16,-1-5 0 0,1 2 0 0,3-6 0 15,-3 7-25-15,-1-7-6 0,1 0-1 0,-1 7 0 16,1-7 32-16,3 0 0 0,-4-3 0 0,1 0 0 16,3 0 18-16,-4-3 10 0,1 0 1 0,-1-3 1 15,4 0-22-15,0-3-8 0,4-1 0 0,-7-2 0 16,3-1 0-16,3 1 0 0,1-1 0 0,3-2 0 0,0-1 0 16,4 4 0-16,3-1 0 0,0-2 0 15,0-1 8-15,0 1 1 0,4-1 1 0,3 0 0 0,0-2-10 16,11-1 0-16,4 0 0 0,-5-3 0 0,5 4 0 0,6-4 0 0,4 3 0 15,-4-3 0-15,8 0 0 0,-4-3 8 0,3-3-8 0,4 3 8 16,0-3-8-16,0-3 0 0,4 3 0 0,-1-1 0 16,4-2 8-16,0-3-8 0,4-1 12 0,-1 1-4 15,-3 0 7-15,0-1 1 0,0 4 0 0,4-4 0 16,-8 4 9-16,12-3 3 0,-5 3 0 0,-3-1 0 16,11 1-28-16,-11-7 0 0,10 4 8 0,-6 3-8 31,-4-4-32-31,-4 4-9 0,-3 0-2 0,0-4 0 0,-3 4-14 15,-1-3-3-15,-3-1-1 0,0 1 0 0,-7 3 29 0,-4-1 5 0,-3 4 2 0,0-3 0 16,-4 0 25-16,1-1 0 0,-1 1 0 0,-7-3 8 16,4 2 20-16,-8 1 4 0,1-3 0 0,0 3 1 15,-8-1 18-15,-2-2 3 0,-5 3 1 0,1-1 0 16,-4 1-5-16,0 0-1 0,0-4 0 0,0 4 0 16,-7-6 3-16,0 2 0 0,0-2 0 0,-4-1 0 15,1-6-52-15,-4-3-9 0,-4-3-3 0,1 0 0 16,-4-6 12-16,-8-1-8 0,5 1 8 0,-1-3-8 15,-7-7 8-15,8 0-12 0,-8-6 12 0,7 0-12 16,4 0 3-16,-3 3 0 0,3 0 0 0,0-3 0 16,-1 3 9-16,5-3 0 0,-4 0 0 0,3-3 0 15,-3 6 0-15,3 3 0 0,1 4 0 0,-4-1 0 16,3 7 0-16,-3 6 8 0,0 0-8 0,3 3 11 16,-3 0-11-16,0 6 0 0,4-3 0 0,-1 4 0 0,-3 2-19 15,3 4 4-15,1-1 1 0,-4 4 0 0,3 3-4 16,-3 0-1-16,-4-1 0 0,4 4 0 15,0 0-13-15,-4 4-2 0,4-1-1 0,-3 3 0 0,-1 0 15 0,0 1 2 0,1 2 1 0,-4-3 0 16,-1 4 1-16,-2-1 1 0,-5 0 0 0,-6 1 0 16,0-1-4-16,0 1-1 0,-8 2 0 15,-3-2 0-15,4-1 20 0,-4 0 0 0,0 1 0 0,-7 2 0 16,-3-2-10-16,-7-1 2 0,-8 4 0 16,-3-1 0-16,-4 1 8 0,1-4 0 0,-4 1 0 0,-8-1 0 15,1 4 0-15,0-4 0 0,-4 0 0 0,0 4-8 16,4-4 8-16,-3 7 0 0,2-3 0 0,1-1 0 15,4 4 0-15,-5-1 0 0,5 4 0 0,-1-3-8 16,0 0 8-16,-3-1 0 0,0-2 0 0,7 6-8 16,3-10-69-16,4 0-14 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0:33:39.433"/>
    </inkml:context>
    <inkml:brush xml:id="br0">
      <inkml:brushProperty name="width" value="0.05292" units="cm"/>
      <inkml:brushProperty name="height" value="0.05292" units="cm"/>
    </inkml:brush>
  </inkml:definitions>
  <inkml:trace contextRef="#ctx0" brushRef="#br0">23202 6089 968 0,'0'0'20'0,"0"0"5"16,0 0-25-16,0 0 0 0,0 0 0 0,0 0 0 15,0 0 98-15,0 0 14 0,0 0 4 0,0 0 0 16,0 0-16-16,0 0-4 0,0 0 0 0,0 0 0 16,0 0-25-16,0 0-6 0,0 0-1 0,0 0 0 15,0 0-16-15,0 0-3 0,0 0-1 0,0 0 0 16,0 0-30-16,0 0-6 0,4 6-8 0,-4-3 11 0,3 3-11 15,1 4 0-15,-1-1 0 0,4 1 0 0,-3 5 0 0,3 1 0 16,0 0 9-16,-3 3-9 16,3 2 0-16,-4 5 0 0,1 2 0 0,3 0 0 0,-7 0 0 15,3 4 0-15,4-1 0 0,-3 0 0 0,-1-3 8 0,1-2-8 0,3-1 10 16,-4 0-10-16,-3-3-9 0,4-3-8 16,3-1-2-16,-3 1 0 15,-4-3-118-15,3-1-24 0,4 1-5 0</inkml:trace>
  <inkml:trace contextRef="#ctx0" brushRef="#br0" timeOffset="400.98">23178 6211 1792 0,'-4'-9'80'0,"0"-4"16"16,4 4-77-16,0-1-19 0,0 1 0 0,0-1 0 16,0 1 62-16,0-3 9 0,0 2 1 0,4 4 1 15,0-7-39-15,-1 4-8 0,-3 3-2 0,4-4 0 16,3 1 7-16,-4 3 1 0,4-4 0 0,0 4 0 16,-7-4-20-16,11 4-3 0,-4-3-1 0,0-1 0 15,-4 4-8-15,5 0 8 0,-1 3-8 0,-7-4 8 16,10 1 7-16,-10 3 1 0,7 0 0 0,-3 0 0 15,3 0-4-15,-7 3-1 0,7 0 0 0,0 0 0 16,-4 3-11-16,4 3 0 0,1-3 0 0,-5 3 0 0,4 4-16 16,-7-4-3-16,7 4 0 0,-7 2 0 15,0-3-1-15,7 4-1 0,-7 0 0 0,-7-1 0 0,7 1 21 16,-3-4 0-16,3 0 0 0,-4 1 0 0,1 2 0 16,-1 4 0-16,1-3 0 0,3-1 0 0,-4 1-21 0,0-1 0 15,1-2 0-15,3 2 0 16,-4 1-19-16,1-1-4 0,3 1-1 0,-4-1 0 0,4 1-144 15,0-4-29-15,-3 1-6 0</inkml:trace>
  <inkml:trace contextRef="#ctx0" brushRef="#br0" timeOffset="1149.83">23484 6042 1638 0,'0'0'36'0,"0"0"7"0,0 0 1 0,0 0 3 16,0 0-38-16,0 0-9 0,0 0 0 0,0 0 0 16,0 0 47-16,0 0 7 0,0 0 2 0,0-7 0 15,0 4-27-15,7 0-5 0,-3-3 0 0,-4 6-1 16,7 3-23-16,0 0 0 0,-7 3 0 0,11 1-8 15,-4 2 8-15,3 1 0 0,1-1 0 0,3 0 0 0,-3 4-8 16,-4-4-4-16,3 1 0 0,-3 2 0 16,0-2 4-16,-3-1 0 0,3 0 0 0,-4-2 0 0,-3 2 8 15,4 1 0-15,-4-7 0 0,0-3 0 0,-4 6 0 0,4-6-8 0,0 3 8 0,0-3-8 16,0 0 8-16,0 0 0 0,0 0 0 0,0 0 0 16,0 0 11-16,0 0 4 0,0 0 1 0,0 0 0 15,-3-6 28-15,3 0 7 0,-4-1 1 0,4-2 0 16,0 3-20-16,4-4-4 0,-4 4-1 0,0 0 0 15,3-1-19-15,-3 1-8 0,4 0 8 0,0 0-8 16,-1 2-20-16,1-2-10 0,-1 3-2 0,4 0 0 31,-3 0-61-31,3 0-13 0,0 0-2 0,0-1-1 0,0 1-20 0,0-3-4 0,0 6-1 0,0-6 0 16,4 3 43-16,-4-4 9 0,0 1 2 16,-4 3 0-16,4-3 32 0,0 2 6 0,-3 1 2 0,3-3 0 15,0 3 108-15,-7-3 23 0,4 3 4 0,-4 3 1 16,7-4 35-16,-7 4 7 0,0 0 2 0,0 0 0 15,0 0-42-15,0 0-8 0,0 0-2 0,0 0 0 16,0 0-13-16,0 0-3 0,0 0-1 0,0 0 0 16,0 0-40-16,0 0-8 0,0 0-2 0,0 4 0 15,0-1-33-15,3 3-8 0,1 0 0 0,-1 4-1 16,-3-4 11-16,4 3 10 0,-4-2-13 0,3 2 5 16,1 0 8-16,-1 1-12 0,1-4 12 0,3 3-12 15,0-2 12-15,0-4-12 0,0 3 12 0,4-3-12 16,-4-3 12-16,3 3 11 0,1-3-3 0,-1 0 0 15,1-3-8-15,3 0 0 0,-3 0 0 0,-1-3 0 16,1-1 34-16,0 1 5 0,-4-3 1 0,0-1 0 16,0 4-24-16,-4-3-5 0,1 2-1 0,-1-2 0 0,-3 3 29 15,0-1 5-15,-3 1 2 0,-1-3 0 0,-3-1-27 16,0 1-6-16,-3 0-1 0,-1 2 0 0,0 1-3 16,-3 3-1-16,4 3 0 0,-4 3 0 0,3-3-23 15,0 0-5-15,-3 0 0 0,4 0-1 16,-1 0-35-16,0 0-8 0,4 3 0 0,-3-3-1 0,3 0-133 15,3 3-26-15,4-3-6 0</inkml:trace>
  <inkml:trace contextRef="#ctx0" brushRef="#br0" timeOffset="1650.66">23943 5731 1753 0,'0'0'38'0,"0"0"8"0,0 0 2 0,0 0 2 0,0-6-40 0,0 6-10 16,0 0 0-16,0 0 0 0,0 0 72 0,0 0 13 15,0 0 3-15,0 0 0 0,0 0-45 0,0 0-9 16,0 0-2-16,0 0 0 0,0 0-32 0,4 0 0 16,3 6-12-16,0 4 3 0,3-4-3 0,-6 10 0 15,6-4 0-15,1 1 0 0,3 9 12 0,-7-3 0 16,4 2-9-16,-4-5 9 15,0 6 0-15,0-3 0 0,0 3 0 0,0-6 0 0,0-1 0 0,-3 1 0 16,3 0 8-16,0-4-8 0,-4 1 0 0,1-4 0 16,-1 0 0-16,1-2 0 15,-4-7 0-15,0 0 0 0,0 0 0 0,0 0 0 16,0 0-19-16,0 0 4 0,0 0 1 0,0-7 0 0,3 1 14 16,-3 0 0-16,4-7-10 0,-4 4 10 0,3-4 0 15,-3 1 13-15,4-1-1 0,-1 1-1 0,1-1 7 0,-1 4 2 16,5-4 0-16,-5 4 0 0,4 3-20 0,0-1 0 15,0-2 0-15,0 9 0 0,0 0 0 0,0 0 0 16,0 0 8-16,4 6-8 0,-7-3 0 16,3 4 0-16,0-1 0 0,-4 0 0 0,1 0 0 15,-4 4-9-15,0 2 9 0,-4 1-8 0,1-4 8 0,-1 7 0 16,-3-3 0-16,0-1 0 0,-4-2 8 0,1 2-8 0,-4 1 8 16,0-1-8-16,0-2 0 0,-4-1 0 0,0 0 0 0,1 1 8 15,-1-4-28-15,-3 0-4 16,3 1-2-16,1-4 0 0,-1 0-118 0,7-3-23 15,1 0-5-15</inkml:trace>
  <inkml:trace contextRef="#ctx0" brushRef="#br0" timeOffset="2519.83">24194 5593 1751 0,'0'0'36'0,"0"0"9"16,0 0-36-16,0 0-9 0,0 0 0 0,0 0 0 15,0 0 71-15,0 0 12 0,0 0 2 0,0 0 1 0,0 0-27 0,0 0-6 16,0 0-1-16,0 0 0 0,0 0-19 0,0 0-4 0,3 7-1 0,1 2 0 31,-1 0-28-31,4 4 0 0,-3 3 0 0,3-1 0 0,0 4 0 0,0 0 0 0,0 3 0 0,3 0 0 16,-6 0 0-16,3 0 0 0,0 0 0 0,0-3 0 15,0-4-39 1,0 4-13-16,0-3-4 0,0-4 0 0,0-2-41 16,4 2-9-16,-4 1-2 0,0-4 0 0,0-3 13 0,4-6 3 0,-4 7 0 15,0-7 0-15,0 0 32 0,0 0 6 16,4 0 2-16,-4 0 0 0,3 0 52 0,-3-7 21 0,4 1-1 0,-1 0 0 16,1-4 26-16,0 4 5 0,-1-3 1 0,1-1 0 15,3 1 1-15,-4-4 1 0,5 1 0 0,-5-1 0 16,1 1-8-16,-4-1-2 0,3-2 0 15,-3 2 0-15,4 4 22 0,-7-4 4 0,3 1 1 0,-4 2 0 16,4 1 12-16,-7-1 2 0,4-2 1 0,-4 2 0 16,-4 4-11-16,4-3-3 0,-3 2 0 0,-1 1 0 15,1 0-18-15,-1-4-4 0,-3 4-1 0,3 3 0 16,-3-3-29-16,0 3-7 0,0 0-1 0,0 3 0 16,0-4-3-16,0 4-1 0,4 4 0 0,3-4 0 15,-7 3-8-15,0 6-17 0,3-3 4 0,-3 4 1 16,0 2 0-16,7-2 0 0,-4 2 0 0,1 4 0 15,3-4 3-15,0 4 1 0,3 0 0 0,1-1 0 16,3-2-39-16,0 3-7 0,0-4-2 0,0 1 0 16,0-4 13-16,0 1 3 0,4-4 0 0,-1-3 0 15,1 3 17-15,-4-3 4 0,4 1 1 0,-1-1 0 16,1-3 2-16,-1-3 1 0,1-4 0 0,0 1 0 16,3 3-9-16,-4-3-3 0,1 2 0 0,-1-2 0 15,1-3 19-15,0 3 8 0,-1-4-8 0,-3 1 8 0,0-1 19 16,0 4 9-16,0-3 1 0,0-1 1 0,0 4 3 15,-3-3 1-15,0 2 0 0,-4 7 0 0,0 0 8 0,0 0 2 16,0 0 0-16,0 0 0 0,0 0-29 0,0 0-6 0,0 0-1 16,0 0 0-16,3 10-8 0,1-1-17 0,-1 0 4 15,1 4 1-15,3-4 3 0,-4 1 1 16,1 2 0-16,-1-2 0 0,4-4 8 0,-3 0 0 0,3 1 0 16,0-4 0-16,4 0-34 15,-1 0-5-15,1 0-1 0,-1-3 0 0,4-3 28 0,-3 0 12 0,3 0-10 16,-3-4 10-16,-1-2 0 0,4 3 0 0,-3-4 8 0,0 1-8 15,-1 0 19-15,1-1-3 0,-4 1-1 0,3-1 0 16,-3 4 17-16,0-3 3 0,1 2 1 0,-1 4 0 16,-4 0-4-16,-3 3-1 0,7 0 0 0,-7 0 0 15,4 0-8-15,-4 0-2 0,7 0 0 0,-4 0 0 16,1 6-21-16,-1 1 0 0,4 2 0 0,-3 0 0 16,-1 1 0-16,-3-1 0 0,4 4 0 0,-4-1 0 15,3-2-21-15,1 2-9 0,3 1-2 0,-7-1 0 16,4 1-32-16,3-4-8 0,-4 4 0 0</inkml:trace>
  <inkml:trace contextRef="#ctx0" brushRef="#br0" timeOffset="3270.73">23121 6685 801 0,'11'6'16'0,"-11"-6"5"0,3 3-21 0,4-3 0 0,0 3 0 0,0-3 0 16,4 0 81-16,3-3 12 0,0 3 3 0,0 0 0 15,4-3 0-15,0 0 0 0,3 0 0 0,7-4 0 16,7 1-1-16,4 0 0 0,7-4 0 0,3 1 0 15,1-4-24-15,3 1-5 0,3-4-1 0,8-3 0 16,-1 4-39-16,4-7-8 0,7 0-2 0,4-6 0 16,-11-1-8-16,3 1-8 0,4 3 12 0,8-3-12 15,-5 3 10-15,-3-4-10 0,-3 4 8 0,-1 3-8 16,-3 1 10-16,-3 2-10 0,3 3 12 0,0-3-12 16,-14 4 0-16,0-4 0 0,-11 6 0 0,0-3 0 15,-3 4 13-15,-7 6-1 0,-4-4 0 0,-3 4 0 16,-4 0-140-16,-7-1-29 0,-3 4-6 15</inkml:trace>
  <inkml:trace contextRef="#ctx0" brushRef="#br0" timeOffset="3750.11">22927 5854 1265 0,'-7'-4'36'0,"0"-2"8"16,-4 3-36-16,4 0-8 0,0 0 0 0,4 3 0 16,-4 0 53-16,7 0 9 0,-7 0 2 0,7 0 0 15,0 0-20-15,0 0-3 0,0 0-1 0,0 0 0 16,-4 0-12-16,4 0-2 0,0 0-1 0,0 3 0 15,0 3 10-15,0 4 1 0,0 2 1 0,0 1 0 16,11 6-22-16,-4-1-5 0,3 11-1 0,-3-4 0 16,4 3-9-16,3 3 0 0,4-3 0 0,-1 7 8 15,1-1-8-15,-4 1 0 0,4-1-10 0,-1 1 10 16,1-1 0-16,-7 4 0 0,3-4 0 0,-4 4 0 16,1-10-31-16,-1 4 0 0,1-7 0 0,-4 3 0 15,4-6-26-15,-8-3-6 0,4 0-1 0</inkml:trace>
  <inkml:trace contextRef="#ctx0" brushRef="#br0" timeOffset="4618.83">22786 5941 1288 0,'-18'-9'27'0,"15"6"5"15,-4-3-32-15,0 2 0 0,3-2 0 0,4 0 0 16,0 3 82-16,-7-3 10 0,7 6 1 0,0-4 1 16,0-2-23-16,7 3-5 0,-3-3-1 0,3-1 0 15,0 4-65-15,3-3 0 0,1-3-13 0,3 2 1 16,4 1 20-16,-1 0 3 0,1-4 1 0,7 1 0 16,-1 0-12-16,12-1 0 0,6-2 0 0,0-1 0 15,1 1 0-15,10-4 0 0,-4-3 0 0,11-3 0 16,0 3 0-16,7-3 0 0,3 0 0 0,15-6 0 15,-14 6-38-15,3-9-6 0,3 9-2 0,1-6 0 16,0-4 28-16,3 7 6 0,0-3 0 0,4 0 1 16,-8 6 11-16,1 0 0 0,3 0 10 0,-3 0-10 15,-15 3 18-15,4 7-2 0,-7-4-1 0,0-3 0 16,-11 7-15-16,4 2 11 0,0 1-11 0,-7-1 10 16,-7 4-10-16,-4 0 0 0,-7 3 0 0,1-4 0 15,-5 4 0-15,-3 0 0 0,-3 0 8 0,0 0-8 16,-4 0 0-16,0 3-12 0,-3-3 2 0,-1 3 1 15,-3-3 9-15,0 3 9 0,-7 0-1 0,7 0-8 16,-7 0 40-16,0 0 0 0,4-4 1 0,-4 4 0 0,0 0 22 16,0 0 4-16,0 0 1 0,0 0 0 0,0 0-13 0,0 0-3 15,0 0 0-15,0 0 0 0,0 0-32 0,0 0-6 0,0 0-2 0,0 0 0 16,0 0-12-16,0 0 0 0,0 0 0 0,0 0-10 16,3 4 1-16,1-1 0 0,-1 0 0 0,1 3 0 15,-1-3 9-15,5 7 0 0,-5-4 0 0,4 3 0 16,0 4-15-16,4-1-4 0,-4 1-1 0,3-1 0 15,1 4 7-15,0 0 1 0,-4 3 0 0,0-1 0 16,3 4 12-16,1 0 16 0,-1 10-3 0,-3-1-1 16,4 0-12-16,-4 4-10 0,4 3 2 0,-4-4 0 15,0-3 8-15,0 1 0 0,0-4-9 0,-4 0 9 0,1 0-18 16,-1-3 1-16,1 1 0 0,-4-1 0 16,4 0-3-16,-4 0 0 0,0-3 0 0,0 0 0 15,0 0 7-15,0 6 1 0,3-3 0 0,-3 0 0 16,0-6 12-16,4-3 0 0,-4-1-10 0,0-2 10 15,0-1 0-15,3-5 0 0,-3 2 0 0,0-6 0 16,4 3 0-16,-4-2 0 0,0-4 0 0,0 0 0 16,0 0 0-16,0 0 0 0,0 0 0 0,0 0 0 15,-7 3 25-15,7-3 10 0,-7 3 1 0,-4 0 1 16,4-3-8-16,-7 0-1 0,3 0-1 0,-3 0 0 16,-4-3-27-16,1 3 0 0,-4-3 0 0,-1 3 0 15,1 0 56-15,0 0 7 0,0 0 1 0,0 0 0 16,-4 0-64-16,4 3-21 0,3-3 0 0,-3 3 0 15,0 0 21-15,0 3 0 0,0 1 0 0,-1-1 0 0,1 0 0 16,0 0 0-16,-4 1 0 0,4 2 0 0,0-3 0 0,0 1 0 0,3 2 0 16,1 0 0-16,3-5 0 0,-1-1-11 0,5 3 11 0,-1 0-8 15,1-6-2-15,3 7 0 0,7-7 0 16,0 0 0-16,0 0-38 0,0 0-8 16,0 0-2-16,0 0 0 0,0 0-168 15,3-7-34-15</inkml:trace>
  <inkml:trace contextRef="#ctx0" brushRef="#br0" timeOffset="5750.9">25474 5380 1094 0,'0'0'23'0,"0"0"5"16,0 0-28-16,0 0 0 0,0 0 0 0,0 0 0 15,0 0 56-15,0 0 7 0,0 0 1 0,0 0 0 16,0 0 0-16,-3-6 0 0,-1 0 0 0,1-4 0 16,3 1-52-16,0-1-12 0,0 1 0 0,0-7 0 15,0 4 0-15,0-4 0 0,0 0 0 0,0-2 0 16,0-1 0-16,3-3 0 0,-3 0 0 0,4-6 0 16,-4 6 0-16,3-13 0 0,-3 7 0 0,7-6 0 15,-7-1 0-15,0 1 0 0,4-4 0 0,-1-3 0 16,1 4 0-16,-1-4 0 0,1 0 0 0,-1-6 0 15,4 0 18-15,0 3 1 0,0-6 0 0,4-3 0 0,-4 9 7 16,4 0 2-16,6 0 0 0,-3-9 0 0,4 6 5 0,0-4 2 16,6-2 0-16,5 0 0 15,-1 6-2-15,7 6 0 0,0 3 0 0,1-2 0 0,-1-1 0 16,-3 0 0-16,-1 0 0 0,8-3 0 0,0 0-11 0,3 4-2 16,4 2-1-16,4-3 0 0,-4 7-19 0,-4 2 0 15,4 1 0-15,0 0 0 0,-8 6 0 0,-2 0 10 16,-5 0-10-16,5 3 8 0,-5-3-8 0,1-1 8 15,0 8-8-15,-4-4 8 0,0 6-8 0,1 0 10 0,-5 4-10 16,-3 2 10-16,1 1-10 0,-5 0 0 0,1 2-12 0,-4 4 12 16,-3-6-34-16,-4 6 1 15,0-1 0-15,0 1 0 0,0 3 8 0,-7 0 1 0,0 0 1 0,0 0 0 16,0 0 12-16,0 0 3 0,0 0 0 0,0 0 0 16,0 0 8-16,-4-6-13 0,4 0 5 0,-3 0 8 15,-4-1-31-15,-4 4 2 0,1 0 0 16,-1-3 0-16,-3-1 29 0,-4 4 0 0,1 0 13 0,-5 0-4 15,1 0-9-15,4-3 0 0,-8 2 0 0,4-2 0 16,0 3 9-16,-1 0 0 0,5 3 0 0,3 0 0 16,-4-6 7-16,7 3 0 0,-3-1 1 0,4 1 0 15,3 3 4-15,0-3 1 0,7 3 0 0,0 0 0 16,0 0 1-16,0 0 0 0,0 0 0 0,0 0 0 16,0 0-23-16,0 0 0 0,0 0 0 0,10-3 0 15,4 3 0-15,4-3-8 0,0 0 8 0,6-4-12 16,1 4 12-16,7-3 0 0,0 3 0 0,-1 0 0 0,1-4 0 15,-4 7 0-15,0 0 0 0,-3 0 8 0,-4-3-8 16,0 3 0-16,-3 0 0 0,-4 3 0 0,0 4 0 16,-3-7 0-16,-4 6 12 0,0 0-4 0,-3 4 4 0,-1-4 0 0,1 7 1 15,-8-1 0-15,1 4-13 16,-1 3 0-16,-3 3 0 0,-4 3 0 16,1 3-36-16,-4 0-11 0,0 3-1 0,-1 1-1 0,-2-1-158 15,-1-3-31-15</inkml:trace>
  <inkml:trace contextRef="#ctx0" brushRef="#br0" timeOffset="6736.59">25393 5556 1314 0,'0'0'37'0,"0"0"8"0,0 0-36 0,0 0-9 0,0-7 0 0,0 7 0 16,0-6 53-16,0 0 9 0,0 6 2 15,0-6 0-15,0-1 0 0,3-2 0 0,-3 3 0 0,4-1 0 16,0 1-52-16,-1-3-12 0,1 2 0 0,-1 1 0 15,1 0 24-15,3 0 3 0,0-1 0 0,3-2 0 16,1 0-27-16,0-1 0 0,3-2 0 0,7-4 0 16,0 0 8-16,4 1-8 0,-1-1 8 0,8 0-8 15,3 1 0-15,1-1 0 0,2 0 0 0,5-3 0 16,-8 1 0-16,4-4 0 0,0 3 0 0,3-6 0 16,0 0 12-16,8-4-4 0,3 1 0 0,3 0 0 0,1 3-8 15,-1-3 0-15,-7 6 0 0,4-3 0 16,4 6 0-16,3-3 0 0,0 3 0 0,3 7 8 0,-3 2-8 15,-7-2 0-15,4-1 0 0,-1 4 0 0,-3-1 0 16,3 4 0-16,1-3 0 0,-1 2 8 0,-10 4-8 0,-7 0 0 16,-4-3-10-16,-3 3 10 15,3 3-12-15,-3-4 12 0,0 4-13 0,-4-3 5 16,0 3 8-16,4-3-8 0,0 0 8 0,-8 3-8 16,1 0 8-16,-7-3 0 0,-1 3 0 0,-3 0 0 15,-3 0 0-15,-4 0 0 0,0 0 0 0,0 0 0 16,-7 0 0-16,0 0 11 0,0 0-3 0,0 0 0 15,0 0 32-15,0 0 7 0,0 0 1 0,0 0 0 16,0 0-39-16,-10-3-9 0,-1 0 0 0,4-4 0 16,0 7 0-16,-4 0-17 0,11 0 4 0,-10-6 1 15,3 3-7-15,-4 0-1 0,4-3 0 0,-4 2 0 0,4-2 7 16,-3 0 1-16,3 3 0 0,-7-3 0 0,3 2 12 16,0-5 0-16,1 3 0 0,-1-1 0 0,1-2 0 15,-1 3 0-15,4-1 12 0,-4-2-12 0,1 3 37 0,3 0 1 16,0-1 0-16,0 1 0 0,3 3-13 0,-3 0-2 0,4 3-1 15,-4-3 0-15,7 3 16 0,0 0 3 0,0 0 1 0,0 0 0 16,0 0-24-16,0 0-5 0,0 0-1 0,0 0 0 16,0 0-12-16,0 0 0 0,0 0 0 0,0 0 0 15,7 0 0-15,0-4-16 0,3 4 3 0,4 4 1 16,0-4-7-16,8 3-1 0,-5 0 0 0,4-3 0 16,4 3 7-16,-4 3 1 0,4-6 0 0,-4 0 0 15,0 3 12-15,1 1 0 0,-5-1 0 0,1-3 0 0,-4 6 0 16,-4-3 16-16,1 0-3 0,-4 0-1 0,0 0 6 15,-3 1 1-15,-1-1 0 0,1 3 0 0,-4-3-19 16,-4 3 0-16,1 4 0 0,-4 2 0 0,0-5 13 16,-4-1-4-16,0 6-1 0,-3-2 0 15,4-4-38-15,-8 10-8 0,0-4-2 0,-10 1 0 16,4 6-9-16,2-4-3 0,-2 1 0 0,3 3 0 16,-1-3-147-16,5-1-29 0</inkml:trace>
  <inkml:trace contextRef="#ctx0" brushRef="#br0" timeOffset="7789.67">25456 5618 996 0,'0'0'28'0,"0"0"7"0,0 0-35 0,0 0 0 0,0 0 0 0,0 0 0 16,0 0 64-16,4-3 7 0,0 0 1 0,3 0 0 16,-4 3-7-16,4-3-1 0,0 3 0 0,0-3 0 15,4 0-1-15,-4 3-1 0,3 0 0 0,5-3 0 16,-1 3-25-16,3-4-5 0,1 4 0 0,7 0-1 15,3-3-16-15,4 3-3 0,6 0-1 0,-6-3 0 16,3 3-11-16,1-3 0 0,3 0 0 0,-1 3 0 16,8-3 0-16,4 3 0 0,6 0 0 15,18 0 0-15,-3 0-12 0,-4 3 12 0,3 0-10 0,1 0 10 16,-1 3 0-16,4-6 0 0,1 7 13 0,6-4-4 16,-7 3 13-16,3 0 2 0,1 1 1 0,3 2 0 15,-7-3 5-15,-3 4 1 0,-4-1 0 0,0 4 0 16,0-4-31-16,0 0 0 0,-4 1 0 0,4 2 0 15,-7 1 0-15,7-1-8 0,-10 1-1 0,3-4 0 16,-4 4 21-16,1-4 4 0,-1 1 0 0,-6-1 1 16,-5 1-17-16,-6 2 0 0,-3 1 8 0,-1-4-8 15,-7 0 12-15,-3-2-2 0,-1-1 0 0,-2 0 0 16,-5-3 2-16,-3 1 0 0,-3-1 0 0,-4-3 0 16,0 3 16-16,-7-3 3 0,0 0 1 0,0 0 0 15,0 0-21-15,0 0-11 0,0 0 12 0,-7-3-12 16,0-4 0-16,0 1 0 0,-4 0 0 0,1-4-12 15,3 1-10-15,0 3-2 0,-4-7 0 0,4 4 0 16,0-1 24-16,0 4 0 0,0-3 0 0,0-1 0 16,0 1 0-16,0 0 12 0,0-4-2 0,3 4 0 15,-3-4 11-15,0 4 3 0,3-4 0 0,-3 4 0 16,0-1 7-16,0 1 1 0,4 3 1 0,-4-7 0 16,0 7 0-16,3 0 0 0,1-1 0 0,-1 4 0 0,-3 0-21 15,7 3-12-15,0 0 12 0,0 0-12 0,0 0 8 0,0 0-8 16,0 0 0-16,0 0 0 0,0 0 0 0,0 0 0 15,0 0-13-15,0 0 5 0,3 6-4 0,1 1 0 0,3-1 0 16,-3 3 0-16,6 1 12 0,-3 2 0 16,7-2-9-16,0 2 9 0,1 1 0 0,-1 2 0 0,-4-5 0 15,8-1 0-15,-4 7 0 0,4-10 0 0,-4 3 0 0,0 4 0 16,-4-7 0-16,1 4 0 0,0-4 0 0,-8 0 0 16,4 7 0-16,-7-10 0 0,0 3 0 0,0 4 0 15,-3-4 12-15,-4 3-4 0,0 1 0 0,-8-4 0 16,5 3-8-16,-8 4-16 0,1-1 4 0,-1-2 1 15,0 2-89-15,4 1-17 16,-3-1-4-16</inkml:trace>
  <inkml:trace contextRef="#ctx0" brushRef="#br0" timeOffset="9001.2">25732 5738 634 0,'-7'-7'27'16,"0"1"-27"0,-4 0 0-16,0 0 0 0,1-1-14 0,3 4 5 15,-4-3-20-15,1 3-4 0,-5 0-1 0,5-4 0 16,-1 7 34-16,1-3 0 0,3 0 0 0,-4 0 0 15,0-3 17-15,4 2 11 0,-3 1 1 0,-1-3 1 16,4 3-8-16,4 0-2 0,-8 3 0 0,8-3 0 16,-5 0 7-16,5 3 1 0,-4-4 0 0,7 4 0 15,-4 0 25-15,4 0 6 0,0 0 1 0,0 0 0 16,0 0-13-16,0 0-3 0,0 0 0 0,0 0 0 0,0 0-16 0,0 0-3 0,0 0-1 0,4 4 0 31,3-1-38-31,0 3-8 0,4-3-2 0,-1 3 0 0,8 7 36 0,-4-10 6 0,11 6 2 0,-1 1 0 16,5-1-7-16,6 1-1 0,4-1 0 0,3 4 0 15,-3-1 16-15,3 1 4 0,0 2 0 16,4 1 0-16,7 0-32 0,4-1 0 0,6 4 0 0,-3 3 0 16,-3 0 64-16,3 0 11 0,0 0 1 0,-1 0 1 15,5 3-21-15,-1-3-4 16,5 3 0-16,2 0-1 0,-10 0-38 0,4 0-13 0,6 4 9 16,8-1-9-16,-11-3 20 0,-4 3 0 15,4 0-1-15,0 4 0 0,-3-7 18 0,-1 3 4 16,1 3 1-16,3 1 0 0,-11-1-13 15,1-3-2-15,-8 0-1 0,8 1 0 0,-8-1-10 0,4-3-1 0,3 0-1 0,1 0 0 16,-8-3-14-16,-3-3 0 0,-4 0 0 0,-3 3 0 16,0-4 8-16,0 1-8 0,-4-3 0 0,4 3 9 0,-4-10 9 15,0 4 2-15,1-4 0 0,-5 7 0 0,1-4-20 16,-4 1 0-16,-3-4 0 0,-4 4 0 0,0-4-9 16,-3 1-6-16,-4-4-1 0,0 3 0 0,-3-2 24 0,-1-1 5 15,-3-3 1-15,1 0 0 0,-1 0-4 0,0-3-1 16,-7 0 0-16,3 0 0 0,1 3 0 0,-1 1 0 15,-3-4 0-15,0 0 0 16,0 0-1-16,0 0-8 0,0 0 12 0,0 0-4 0,0 0-8 0,0 0 0 16,0 0 0-16,0 0 8 0,0 0-8 0,0 0 0 15,0 0 0-15,0 0-11 0,0 0 11 0,-3-10 16 16,3 4-4-16,0-4-1 0,-4 1 17 0,4 0 3 16,-3 2 1-16,3-5 0 15,-4 2-11-15,-3-2-1 0,4 2-1 0,-1-2 0 0,0 3-5 16,-3-4-1-16,4 0 0 0,-4 4 0 0,3-3 15 0,-3 2 4 15,0 1 0-15,4-1 0 0,-4 1-16 0,7 9-4 16,-4-6 0-16,4 6 0 0,-7-7-3 0,7 7-1 16,0 0 0-16,0 0 0 0,0 0-8 0,0 0 0 0,0 0 0 15,0 0 0-15,0 0-14 0,0 0-5 0,0 0-1 16,4 3 0-16,3-3-16 16,0 7-3-16,0-4-1 0,3 3 0 0,1 4 28 0,3-4 12 0,-3 6-10 15,-1-2 10-15,4-4-12 0,-3 3 12 0,-1-2-13 16,1-1 5-16,0 0 8 0,-1 4 0 0,1-4 0 0,-8 0 0 15,4 0 0-15,-7 1 0 0,4-1 0 0,-1 0 0 16,-3 4 0-16,-3-1 8 0,3 1-8 0,-4-1 0 16,-3 3-10-16,0 1-6 0,0-4-2 0,0 4 0 15,0 0-35-15,-3-1-7 0,6 1-2 0,-7-4 0 16,4 4-22-16,0-4-5 0,-3 3-1 0,3-2 0 16,0-1-35-16,0 4-7 0,3-1-2 0,-7 1 0 15,8-1 30-15,-1-5 7 0,-3-1 1 0</inkml:trace>
  <inkml:trace contextRef="#ctx0" brushRef="#br0" timeOffset="10900.15">27217 2571 1288 0,'0'0'54'0,"0"0"-43"16,0 0 96-16,0 0 19 0,0 0 4 0,0 0 1 15,0 0-67-15,0 0-12 0,0 0-4 0,0 0 0 16,3 0-48-16,1 9 0 0,3-3 0 0,-4 1 0 16,1 5-9-16,3 4 1 0,0 0 0 0,4 2 0 15,-4-2 8-15,3 9-10 0,1-3 10 0,-1 6-10 16,1-3 10-16,-4 0 0 0,4 1 0 0,-4-1-8 16,0-7 8-16,3-2 0 0,-3-6 8 0,-3-1-8 15,3 0 11-15,-3 1-3 0,-4-10 0 0,0 0 0 16,0 9 6-16,0-9 1 0,0 0 0 0,0 0 0 15,0 0 2-15,0 0 1 0,-4 3 0 0,-7-6 0 16,4 0 2-16,-3-10 1 0,3 1 0 0,-4-4 0 16,1-6-5-16,-1 0-2 0,0-3 0 0,1-3 0 15,3 3 14-15,0-9 4 0,0 5 0 0,0 1 0 16,3 0 12-16,-3 0 4 0,4-1 0 0,-1 11 0 16,0-14-2-16,1 13 0 0,-1-3 0 0,4-3 0 15,0 7-16-15,0 2-3 0,4 0-1 0,-4-3 0 16,3 10-26-16,1 0 0 0,0 2-14 0,-4 7 5 15,3-3-4-15,4 3-1 0,0 0 0 0,4 0 0 16,-4 6-18-16,3 4-3 0,4-1-1 0,1 10 0 16,-1-6-6-16,3 2-2 0,5 10 0 0,-1-9 0 15,0 3-8-15,0 3-1 0,4-6-1 0,-1 5 0 16,-2-8 9-16,-1 3 1 0,-4 6 1 0,5-10 0 0,-8 4 18 16,0 3 3-16,0-10 1 0,-4 7 0 0,1-4 7 0,0 4 2 15,-8-10 0-15,1 4 0 0,-1-4 20 0,1-3 5 16,-4 0 1-16,0-3 0 0,0 0-14 0,0 0 8 0,0 0-8 0,0 0 0 15,-7-6 44-15,0-3 2 16,-11-1 1-16,4 4 0 0,0-7-31 0,-4 4-7 0,-3-1-1 0,3 4 0 16,-3-3 13-16,0 6 3 0,3-7 0 15,-3 7 0-15,4 0 3 0,-1 6 1 0,4-3 0 16,0 0 0-16,3 0-28 0,1 0-20 16,6 0 3-16,4 0 1 0,0 0-24 0,0 0-5 15,0 0-1-15,0 0 0 0,0 0-66 0,0 0-14 0,0 0-2 0,7-6-1 16,7 6 3-16,0-10 1 0</inkml:trace>
  <inkml:trace contextRef="#ctx0" brushRef="#br0" timeOffset="11599.72">27725 2188 1223 0,'0'3'52'15,"0"-3"-42"1,0 0 58-16,0 0 12 0,0 0 3 0,0 0 0 15,0 0-15-15,0 0-2 0,-7 0-1 0,7 0 0 16,0 0-21-16,0 0-4 0,-4 3 0 0,1 1-1 16,3-1-31-16,-4 3-8 0,4 7 0 0,0-4 0 15,4 10 0-15,-8 3-15 0,8 0 4 0,-1 6 1 16,1-6 10-16,3 9 0 0,0-6 10 0,-4 3-10 16,8-2 0-16,-4-4 0 0,0-4-8 0,4 4 8 15,-1-12 0-15,1 2 0 0,-1-2 10 0,5-4-2 16,-5 0-8-16,1 4 0 0,-4-10 0 0,7 0 0 15,-7 0 0-15,4-4 16 0,-1-2-4 0,-3 0-1 16,4 3 5-16,-4 0 0 0,3 0 1 0,-6-4 0 0,3-2 18 16,0-4 3-16,-3-12 1 0,3 6 0 0,-4 1-15 15,4-4-2-15,-7 9-1 0,0-6 0 0,4 7 7 16,-1-1 2-16,-3 7 0 0,0-7 0 0,4 4-10 0,-1 6-1 0,-3 3-1 0,4-6 0 16,3 2-18-16,0 4 10 0,4-3-10 0,-1 3 8 15,1 3-8-15,-1 1 12 0,1-1-12 0,-1 3 12 16,1-3-12-16,0 7 0 0,-1-1 0 0,1-3 0 15,-4 7-14-15,0 2 5 0,0 4 1 0,0-3 0 16,0 0-7-16,0 2-1 0,-3-5 0 0,-1 3 0 16,-3 2-4-16,4-8 0 0,-4 2-1 0,0-2 0 15,0-1-19-15,-4 4-4 0,4-7-1 0,0 0 0 16,-3 1-139-16,3-1-27 0,0-3-5 0</inkml:trace>
  <inkml:trace contextRef="#ctx0" brushRef="#br0" timeOffset="12001.61">28190 2354 1440 0,'4'-22'30'0,"-4"16"6"15,0 3-28-15,-4-6-8 0,4-1 0 0,0 4 0 16,0 0 93-16,-3-4 18 0,3 4 3 0,0 0 1 16,3-4-25-16,-6 4-5 0,3 0-1 0,0 6 0 15,0 0-18-15,0 0-4 0,0 0-1 0,0 0 0 16,0 0-33-16,0 0-6 0,0 0-2 0,0 0 0 15,0 0-20-15,0 0-8 0,0 0 0 0,0 6 0 16,-4 3-11-16,8 1-1 0,-1 2-1 0,-3-2 0 16,8-1 21-16,-5 7 0 0,1-10 0 0,3 4 0 15,3-1-9-15,-3-6 9 0,0 3 0 0,4-6 0 16,0 4-8-16,-1-8 8 0,1 4 0 0,-1-6 0 0,1 3 0 16,3-6 0-16,-3 2 12 0,3 1-3 0,-4-10-9 0,1 10 8 15,-1-3-8-15,-3-1 8 0,1 4 9 0,-5 0 2 16,4-4 0-16,-3 1 0 0,-8 3 22 0,1-1 5 15,-1-2 1-15,-3 6 0 0,-4 0-28 0,1 0-6 0,-4 3-1 16,0 3 0-16,-1 0-22 0,-2-3-5 0,3 6-1 0,-4 0 0 16,4 1-44-16,0 2-10 0,0 7-2 15,3-10 0-15,1 0-68 0,6 1-15 0,-3-1-2 16,3 0-1-16,4-6 48 0,0 3 10 0,0-3 1 0,0 0 1 16,4 3-60-16,7 0-12 0</inkml:trace>
  <inkml:trace contextRef="#ctx0" brushRef="#br0" timeOffset="12379.15">28582 2097 1235 0,'0'0'35'0,"0"0"8"0,0 0-35 0,0 0-8 0,7 0 0 0,-7 0 0 16,7 0 60-16,-3-3 9 0,3 3 3 0,0 0 0 15,-4 0-24-15,4 0-4 0,0 0 0 0,1 0-1 16,2-3-27-16,-3 3-6 0,4-3-1 0,-4 0 0 16,3 3-9-16,-3-3-11 0,0 3 3 0,4-4 0 15,-4 4-4-15,4-3-1 0,-1-6 0 0</inkml:trace>
  <inkml:trace contextRef="#ctx0" brushRef="#br0" timeOffset="13119.7">28974 1730 861 0,'0'0'17'0,"0"0"7"0,0 0-24 0,0 0 0 0,0 0 0 0,0 0 0 15,0 0 68-15,0 0 10 0,0 0 2 0,0 0 0 16,0 0-39-16,0 7-7 0,0-7-2 0,0 0 0 16,0 0 26-16,0 0 5 0,0 0 1 0,0 0 0 15,0 0-53-15,0 0-11 0,0 0 0 0,0 0 0 16,0 0 24-16,0 0 8 0,0 0 2 0,0 0 0 15,0 0-11-15,0 0-3 0,0 3 0 0,0-3 0 16,0 0 2-16,0 0 0 0,0 0 0 0,0 0 0 16,0 0 2-16,0 0 1 0,0 0 0 0,0 0 0 15,0 0 1-15,0 0 0 0,0 0 0 0,0 0 0 16,0 0-10-16,0 0-1 0,0 0-1 0,0 0 0 16,0 0-14-16,0 0 11 0,0 0-11 0,0 0 10 15,0 0-2-15,0 0 0 0,0 0 0 0,0 0 0 16,0 0 4-16,0 0 1 0,0 0 0 0,0 0 0 15,0 0-2-15,0 0-1 0,0 0 0 0,0 0 0 16,0 0-2-16,0 0-8 0,0 0 12 0,0 0-4 16,0 0 0-16,0 0 0 0,0 0 0 0,0 0 0 15,0 0-8-15,0 0 0 0,0 0 9 0,0 0-9 16,0 0 0-16,0 0 0 0,0 0 0 0,0 0 0 0,0 0-14 16,0 0 2-16,0 0 1 0,0 3 0 0,3 0 11 15,-3 0 0-15,4 0 0 0,-1 0 0 0,-3 4 0 0,4 2-8 0,-4 1 8 16,3-4 0-16,1 3-9 0,-1 1 9 0,1 2-10 15,-1 4 10-15,1 3-9 16,-1 9 9-16,5-9-8 0,-5 9 8 0,1-9 0 0,3 3-8 16,-4-3 8-16,1 2 0 0,-1-2 0 0,4-6 0 0,-3 3 0 15,-1 2 0-15,4-11 0 0,-3 5-13 0,-4-2 3 0,3-1 1 32,1 0-23-32,-1-6-5 0,-3 1-1 0,4-1 0 0,-4 0 10 0,4 0 3 0,-4-3 0 15</inkml:trace>
  <inkml:trace contextRef="#ctx0" brushRef="#br0" timeOffset="13450.81">28917 1724 1288 0,'-10'-12'27'0,"10"12"5"16,0 0-32-16,0-4 0 0,0 4 0 0,-4-3 0 15,4 3 100-15,0-6 12 0,0 3 4 0,0 3 0 0,0 0-48 16,0 0-10-16,0 0-2 0,0 0 0 0,0 0-3 0,0 0-1 0,0-6 0 16,0 6 0-16,0 0-24 0,0 0-4 0,0 0-2 0,0 0 0 15,0 0-6-15,0 0-2 0,0 0 0 0,0 0 0 16,0 0-14-16,0 0 0 0,0 9-12 0,-3 0 12 15,-1 4-19-15,1 3 3 0,-1 6 1 0,0 3 0 16,1-10-25 0,-1 14-6-16,-3-11-1 0,4 8 0 0,-4-1-141 15,3 3-29-15</inkml:trace>
  <inkml:trace contextRef="#ctx0" brushRef="#br0" timeOffset="13671.94">29041 2185 1652 0,'14'-6'34'16,"-7"3"9"-16,3 3-35 0,-3-3-8 0,4-7 0 0,3 4 0 15,0 3 85-15,0 0 15 0,4-4 4 0,0 4 0 16,3 0-58-16,0-3-11 0,0 3-3 0,0 3 0 15,4-4-32-15,-7 1 0 0,-1-3-12 0,-3 3 3 16,1 0-28-16,-1 0-6 0,-4 0-1 0</inkml:trace>
  <inkml:trace contextRef="#ctx0" brushRef="#br0" timeOffset="14716.68">27520 2241 998 0,'-10'-6'20'0,"10"6"7"16,-4-3-27-16,1 0 0 0,3 3 0 0,0 0 0 15,-4-3 92-15,1 0 12 0,3 3 4 0,-4-3 0 16,4 3-29-16,0 0-6 0,0 0-1 0,0-10 0 16,0 10-9-16,-4-6-3 0,4 6 0 0,0 0 0 15,0 0 0-15,-3-3 0 0,3 3 0 0,0 0 0 16,0 0-24-16,0 0-4 0,0 0-2 0,0 0 0 15,0 0 10-15,0-3 1 0,0 3 1 0,0 0 0 16,0 0-24-16,0 0-5 0,0 0-1 0,0 0 0 16,0 0 0-16,0 0 0 0,0 0 0 0,0 0 0 15,0 0-12-15,0 0 0 0,0 0 0 0,0 0 0 16,0 0 0-16,0 0-16 0,0 0 3 0,3 6 1 16,1 3 0-16,0 4 0 0,3 2 0 0,0 1 0 15,0 3 3-15,3 3 1 0,1 3 0 0,3-3 0 16,-3 6 8-16,3-3 0 0,0 3 0 0,0 1 0 0,-4-4 0 15,1-3 0-15,0 0 0 0,-1-3 0 0,-3 2 0 16,0-5 0-16,0 0 0 0,0 3 0 16,0-7-32-16,1 4-5 0,-1 3-1 0,-4-7 0 0,1 1 16 15,3 2 3-15,-4-2 1 0,1 0 0 0,-1-1 8 0,1-3 2 16,-1 4 0-16,1-10 0 0,-1 3 8 0,1 1 0 0,-1-1 0 16,5-3 0-16,-5-3 0 0,1 0 0 15,-4 0 0-15,7-6 0 0,0 3 0 0,3-4 11 0,1 1-3 0,-1 3 0 16,1-10 22-16,0 4 4 0,-1 0 1 0,1-1 0 15,3 4-11-15,-4-3-3 0,1 2 0 0,3 4 0 16,-3-3-21-16,-4-4 0 0,3 4 0 0,-3 0 0 16,0 6 0-16,1 0 0 0,-1 6 0 0,3-3 0 15,-10-3-88-15,0 0-23 0,4-3-4 0</inkml:trace>
  <inkml:trace contextRef="#ctx0" brushRef="#br0" timeOffset="15680.88">28053 4076 1706 0,'0'-3'48'0,"0"3"11"15,0 0-47-15,0 0-12 0,0 0 0 0,0 0 0 0,0 6 32 16,3 0 4-16,4 0 0 0,-7 4 1 15,0 2-37-15,8 4 0 0,-8 0 0 0,7 3 0 0,-4 3-13 0,1 3 2 0,3 3 1 16,-4-6 0-16,4 0 10 0,-3-3 0 0,-1-4 0 0,1 4 0 16,-1-6 0-16,1 2 14 0,-1-2-3 0,1-1-1 15,0 4-10-15,-4-10-14 0,3 10 3 0,-3-10 1 16,4 0 10-16,-4 4 0 0,0-4 0 0,0-6 0 16,0 0 33-16,0 0 9 0,0 0 2 0,0 0 0 15,0 0-5-15,-4-6-1 0,1-10 0 0,-1 4 0 16,0-10-38-16,-3-3-21 0,4-4 2 0,-4-5 1 15,3 3 50-15,1-4 11 0,-1-3 1 0,-3 1 1 16,7 2 38-16,-7 4 7 0,4 0 2 0,-4 2 0 16,7 1-17-16,-8 6-3 0,8 3-1 0,-7 1 0 15,7 5-43-15,0 1-9 0,0 2-2 0,-3 4 0 16,3 6-17-16,0 0 0 0,0 0-11 16,0 0 11-16,0 0-33 0,10-3 0 0,-2 6 0 0,-1 0 0 15,3 0 1-15,1 7 0 0,3-1 0 0,-4 3 0 16,8 1-8-16,0 3 0 0,3-1-1 0,-3 1 0 15,-1 6 28-15,1-6 13 0,-1 6-12 0,1-4 12 16,0-2-20-16,-1 0 3 0,1-1 1 0,3-2 0 16,-14-4-9-16,7 4-2 0,-3-4 0 0,-4-2 0 15,-3 2 27-15,3-3 8 0,-4-3 0 0,-3 1 0 16,0-4-16-16,0 0-4 0,0 0 0 0,0 0 0 16,-10 3 12-16,-1 0 0 0,0 0 8 0,-3-3-8 15,-3 0 0-15,-1 0 0 0,-3 0 0 0,0 0 0 16,3 3 56-16,0-3 6 0,1 3 2 0,-1 0 0 15,4-3-103-15,3 4-20 0,1-4-4 0,-1 0-1 16,4 0 52-16,0 0 12 0,0 0 0 0,7 0 0 16,0 0-208-16,0 0-38 0,0 0-8 0</inkml:trace>
  <inkml:trace contextRef="#ctx0" brushRef="#br0" timeOffset="16016.1">28466 3803 1774 0,'0'-6'75'16,"0"6"-60"0,0 0 71-16,0 0 14 0,0 0 4 0,0 0 0 15,0 0-64-15,0 0-13 0,0 0-3 0,0 0 0 16,0 0 7-16,0 0 1 0,0 0 0 0,0 0 0 16,0 0-32-16,3 6 0 0,-3 3 0 0,4-2 0 15,3 5 0-15,-7 1 0 0,3 2 0 0,4-2 0 16,0 6-20-16,-7-4-9 0,7 4-3 0,-3 0 0 0,3 0 32 0,-7 0 0 15,7 3 0-15,-7-4 0 16,4-2 0-16,-4 6 13 0,7 0-1 0,-7-3 0 16,7 0-12-16,-7-4 0 0,0 1 0 0,3-3 0 15,1-1-14-15,-1 1-9 0,1-1-1 0,3-6-1 16,-4 1-11-16,4-4-3 0,1 0 0 0,-1-3 0 16,3-3 39-16,-3 0 0 0,4 0 0 0,-1-7 0 15,1 1-110-15,3-4-14 0,0 1-4 0,0-4 0 16,4 3-29-16,0-5-7 0</inkml:trace>
  <inkml:trace contextRef="#ctx0" brushRef="#br0" timeOffset="16376.6">28829 3759 2055 0,'-7'-12'91'0,"0"-1"19"0,0 4-88 0,0 2-22 0,3 4 0 0,1 0 0 15,-4 0 65-15,3-3 9 0,-3 3 2 0,4-4 0 16,3 7-26-16,0 0-5 0,-7-3-1 0,7 3 0 15,0 0-44-15,0 10-23 0,-4 2 3 0,4 4 0 16,0 3-5-16,0 2-1 0,0 1 0 0,4 0 0 16,-1 0 16-16,1-3 10 0,3 0-12 0,-7-3 12 15,7-1-10-15,3 1 10 0,-3-3-8 0,4-1 8 16,-4-3-40-16,11-2-4 0,-11 2 0 0,10-6 0 16,-6-3 23-16,3 0 4 0,-3-3 1 0,-1 0 0 15,4 0 16-15,-3 0 0 0,-4-4 0 0,3 4 0 16,5-3 0-16,-12 0 16 0,4-4-4 0,7 1 0 15,-10 3 32-15,3-1 7 0,0 1 1 0,-7 0 0 16,11 3-16-16,-11 3-4 0,7-3 0 0,-7 3 0 16,0 0-32-16,10 0 0 0,-10 3 0 0,7 3 0 15,0-3 0-15,-3 3-12 0,3 4 0 0,0-1 0 16,-7-2-16-16,3 5-4 0,4-3 0 0,-7-2 0 16,0 2-26-16,8-3-6 0,-8 4 0 0</inkml:trace>
  <inkml:trace contextRef="#ctx0" brushRef="#br0" timeOffset="16669.59">29351 3812 2272 0,'0'-12'48'0,"4"2"9"0,-4-8-45 16,0 5-12-16,-4 1 0 0,4 2 0 0,0 1 83 0,0 9 14 0,0 0 3 0,0 0 1 16,0 0-81-16,-7 6-20 0,7 3 0 0,-11 1 0 15,11 2-28-15,-7 4-9 0,7 3-3 16,-7 3 0-16,7-10 16 0,7 4 4 0,-7 3 0 15,0 0 0-15,7-10-18 0,-3-3-3 0,3 4-1 0,0-1 0 16,4-6 22-16,-4 4 5 0,3-7 1 0,-3 0 0 16,4-7 14-16,3 7 16 0,-3-6-3 0,-4 0-1 15,0-4 23-15,3 4 4 0,-3-3 1 0,4-4 0 16,-4 1-20-16,-7 5-3 0,4-5-1 0,3-1 0 16,-7 1 29-16,0 2 6 0,-7 1 1 0,3-1 0 15,-3-5 0-15,-4 5 0 0,4 1 0 0,-3 0 0 16,3-1-68-16,-7 4-12 0,3 0-4 0,0-1 0 15,-3 1-102-15,4 3-21 0,3 0-4 0</inkml:trace>
  <inkml:trace contextRef="#ctx0" brushRef="#br0" timeOffset="16944.93">29566 3631 1930 0,'0'0'55'0,"0"0"11"0,0 0-53 0,0 0-13 0,7-4 0 0,-3 1 0 15,3-3 49-15,0 3 7 0,4-3 2 0,3-1 0 16,-4 1-46-16,1 0-12 0,3-1 0 0,4 1 0 16,-1 0-33-1,1 0-9-15,7-1-2 0</inkml:trace>
  <inkml:trace contextRef="#ctx0" brushRef="#br0" timeOffset="17301.82">29986 3301 1774 0,'0'0'75'15,"0"0"-60"1,0 0 65-16,0 0 12 0,0 0 4 0,0 0 0 16,4 0-55-16,-4 0-10 0,7-9-3 0,-4 6 0 15,4 0-9-15,0 6-3 0,0 0 0 0,4 0 0 16,-4 6-16-16,4-2 0 0,-4 5 0 0,0 1 0 15,0 2-32-15,-4-2-9 0,4 3-3 0,-3 3 0 16,-4-7-16-16,-4 4-3 0,-3-4-1 0,4 4 0 16,-8-4-25-16,4 4-6 0,-3 0-1 0,-1 0 0 0,4-1 68 0,-7 4 14 0,7-3 2 15,3-1 1-15,-3 1 11 16,7 0 0-16,0-7 0 0,0 1 0 0,0 2 30 0,7-9 11 0,-3 3 3 0,3-2 0 16,7-1-16-16,-11 0-4 0,12-3 0 0,-5-3 0 15,1 3 20-15,3 3 3 0,3-3 1 0,1 0 0 16,-7 0-20-16,3-3-3 0,3 0-1 0,-6-1 0 15,3-2-15-15,-3 3-9 0,3 3 10 0,-4-9-10 16,-3 2-8-16,4 4-8 0,-4 0-2 0</inkml:trace>
  <inkml:trace contextRef="#ctx0" brushRef="#br0" timeOffset="19017.16">28893 5314 1896 0,'0'0'80'15,"0"0"-64"1,0 0 96-16,0 0 19 0,0 0 4 0,0 0 1 16,0 0-64-16,0 0-13 0,0 0-3 0,0 0 0 15,0 0-56-15,0 0 0 0,0 0-17 0,3 10 4 16,-3-1-7-16,4 7-2 0,-1 3 0 0,1-1 0 15,3-2 10-15,-4 6 1 0,1-3 1 0,3-3 0 16,-4 2 10-16,4 1-13 0,-3-3 5 0,3-4 8 16,-4 1-8-16,1-1 8 0,-4-5 0 0,4 2 0 15,-4-3 0-15,0-6 8 0,0 0 0 0,0 0 0 16,0 0-37-16,0 0-8 0,0 0-2 0,-4-12 0 0,0-4 16 0,-3-3 3 0,4-3 1 0,-1-3 0 16,1 0 1-1,3 0 0-15,0 0 0 0,0-3 0 0,0 3 18 16,0 3 17-16,0-3-3 0,3 0-1 0,-3 3 55 15,0 0 10-15,-3 0 2 0,3 3 1 0,0 0-10 0,0 4-3 16,0-1 0-16,0 6 0 0,0 1-36 0,0 0-8 16,0 9-2-16,0 0 0 15,0 0-38-15,0 0-8 0,7 3-2 0,0 3 0 0,4 3-19 16,-4 4-4-16,7 3-1 0,0-1 0 0,0 4 6 16,4 0 2-16,-1 3 0 0,1-3 0 0,3 3 2 0,-3-7 0 15,3 4 0-15,0-3 0 0,0 0 11 0,0-7 2 16,-3 3 1-16,3-2 0 0,-7-4 26 0,4 0 0 0,-4-2 0 15,-3-1 0-15,-1 0-14 0,-3 0 2 0,0-3 1 0,-3 3 0 16,-4-3 11-16,0 0 0 0,0 0-9 0,-7-6 9 16,-4 0 21-16,4 2 9 0,-7-2 2 0,-7 3 0 0,3-3 4 15,-3-1 2-15,-4 1 0 0,1 0 0 16,2 0-8-16,1-1-2 0,-3 4 0 0,6 0 0 16,0 3-28-16,4 0 0 0,-3 0-8 0,6 0 8 15,0 0-47-15,4 0-2 0,0 0-1 0,0 0 0 16,7 0-142-16,0 0-29 0,0 0-6 0</inkml:trace>
  <inkml:trace contextRef="#ctx0" brushRef="#br0" timeOffset="19318.08">29319 5004 2005 0,'0'0'88'0,"0"0"20"0,0 0-87 16,0 0-21-16,0 0 0 0,0 0 0 0,0 0 51 0,0 0 5 0,0 0 2 0,0 0 0 16,0 0-38-16,0 0-8 0,4 9-2 0,-1-2 0 15,-3 5-10-15,4 4 0 0,-1 6 0 0,-3-3-11 16,0-1 11-16,8 1 0 0,-1 0 0 0,-4 0-8 16,4-4 8-16,-3 1 0 0,3-3 0 0,0 2 0 15,-4-5-10-15,4-1 10 0,0 4-12 0,1-4 12 16,-1-3-20-16,3 1 2 0,-3-4 1 0,4 0 0 15,-4 0-7-15,3-3 0 0,1 3-1 0,3-6 0 16,0 3-7-16,0-6-2 16,4 3 0-16,3-4 0 0,0-2-137 0,0 0-27 0</inkml:trace>
  <inkml:trace contextRef="#ctx0" brushRef="#br0" timeOffset="19805.7">29690 4891 1045 0,'0'0'44'0,"-4"-6"-36"16,1 3 132-16,-4-1 25 0,7 4 6 0,0 0 1 15,0 0-45-15,0 0-9 0,0 0-2 0,0 0 0 16,0 0-67-16,0 0-13 0,0 0-4 0,0 0 0 16,0 7-32-16,0 2 0 0,0 4-12 0,0-1 3 15,0 4 1-15,0 0 0 0,7 2 0 0,-4 1 0 16,1-3 8-16,-1 3 0 0,1-4 0 0,3 1 0 16,0-3 0-16,0-1-10 0,0-2 10 0,4-1 0 15,-8-3-32-15,8-3 1 0,-1 0 0 0,-3-3 0 16,4 0 31-16,-4-3 0 0,4-3 0 0,-1 0 0 15,1 0 0-15,-8-4 0 0,8 1 8 0,-4-4-8 16,0 4 17-16,0-1-3 0,0 1-1 0,-3 0 0 16,3 2 24-16,-4-2 5 0,1 3 1 0,-1-1 0 15,-3 7-5-15,7-3-1 0,-7 3 0 0,4-3 0 16,-1 0-29-16,1 3-8 0,7 3 0 0,-8 0 0 16,1 3 0-16,-1 1-10 0,1 2 10 0,3 4-13 15,-4-4 13-15,1 4 0 0,-1-1 0 0,4 1 0 16,-3-1-32-16,-1-2 0 0,-3 2 0 0,0-2 0 15,4-1 4-15,-4 0 0 0,0-2 0 0,3-1 0 16,-3 0-108-16,0-6-20 0,0 0-5 0</inkml:trace>
  <inkml:trace contextRef="#ctx0" brushRef="#br0" timeOffset="20099.66">30088 5032 2016 0,'4'-9'57'0,"-1"-1"12"0,1 1-55 0,0-1-14 0,-4 1 0 16,0 0 0-16,0-1 92 0,7 7 15 0,-7 3 3 15,0 0 1-15,0 0-59 0,0 0-11 0,0 0-2 0,0 0-1 32,0 0-61-32,0 0-12 0,3 3-2 0,1 7-1 0,-1-7 18 0,-3 3 3 0,11 0 1 0,-1 1 0 15,-6-4 16-15,10 3 0 0,-3-3 0 0,-1-3 0 16,1 3 0-16,-1-3-12 0,1 0 12 0,-1 0-10 16,-2-3 26-16,2 0 4 0,1-3 2 0,-4-1 0 15,0 4-3-15,0 0-1 0,-4-3 0 0,1 0 0 16,-4 6 2-16,3-3 1 0,-3 3 0 0,0 0 0 15,0-7 7-15,0 7 2 0,-3-6 0 0,-1 0 0 16,-6 3-22-16,6-1-8 0,-6 4 0 0,-1 0 0 16,-7 4 0-16,8-1-21 0,-4 0 3 0,0 3 1 15,0-3-31-15,3 7-5 0,-3-4-2 0,7-3 0 16,3 3-180-16,4-6-36 0</inkml:trace>
  <inkml:trace contextRef="#ctx0" brushRef="#br0" timeOffset="20417.8">30656 4922 1384 0,'0'0'39'0,"0"0"9"0,0 0-38 0,0 0-10 0,0 0 0 0,0 0 0 16,0 0 104-16,0 0 18 0,0 0 4 0,0 0 1 15,0 0-75-15,0 0-16 0,0 0-2 0,0 0-1 16,7 0-8-16,-3-3-1 0,7 3-1 0,-1-3 0 16,1 0-5-16,-1 0-1 0,1 3 0 0,-1-3 0 15,1-4-17-15,0 4 0 0,-1 0 0 0,-3 0-9 16,11 0-13-16,-11 0-2 0,11 0-1 0,-8-1 0 15,4 1-103-15,0 0-20 0,1-3-4 0,2 0 0 16</inkml:trace>
  <inkml:trace contextRef="#ctx0" brushRef="#br0" timeOffset="20834.71">31189 4593 1915 0,'0'0'42'0,"0"0"9"0,0 0 1 0,0 0 2 0,0 0-43 0,0 0-11 15,-3-6 0-15,3 6 0 0,3-6 78 0,-3 2 14 16,4-2 2-16,-1 0 1 0,8 0-51 0,-4 3-9 0,3-4-3 0,1 1 0 15,-8 3 0-15,12 0 0 0,-5 0 0 0,-3 3 0 16,0 0-32-16,0 3 0 16,-3 0 0-16,3 3 0 0,-7-3-12 0,3 4-10 0,-3-1-2 0,8 0 0 15,-8 0 1-15,0 7 0 0,0-1 0 0,-8 1 0 16,8 6 8-16,0-4 2 0,-3 1 0 0,-1 3 0 16,1 0 13-16,-1-4 0 0,4 4 0 0,0-3 0 15,4-4-8-15,-1 4-9 0,-3-3-2 0,7-1 0 16,1 4-13-1,-1-4-4-15,0-2 0 0,3 2 0 0,1-5 16 0,-1 5 4 0,1-2 0 0,0-4 0 16,-1 0 16-16,-6 4 0 0,3-4 0 0,-4 6 0 0,-3-5-13 16,0-1 1-16,0 3 0 0,-3 1 0 15,-4 2-32-15,-4 1-7 0,-7-1-1 0,1 1-504 16,3 3-102-16</inkml:trace>
  <inkml:trace contextRef="#ctx0" brushRef="#br0" timeOffset="21644.7">29199 6587 1609 0,'0'0'35'0,"0"0"7"0,0 0 2 0,0 0 2 0,0 0-37 0,0 0-9 16,0 0 0-16,0 0 0 0,0 0 43 0,4 3 6 15,-1 4 2-15,5-1 0 0,-1 3-34 0,-4 1-6 16,4-1-2-16,0 4 0 0,0 2-9 0,0 1 8 15,0 3-8-15,0 0 8 0,-7 0-8 0,8 3 0 16,-5-7 0-16,4 1 0 0,-3 0 28 0,3-1 4 16,0-2 1-16,-7 6 0 0,7-7-33 0,-4-2 0 15,4-4 0-15,-7 0 0 0,0-6 11 0,0 0-11 16,0 0 10-16,0 0-10 0,0 0 66 0,0-12 7 16,0-7 2-16,-7-3 0 0,4 6-58 0,-1-3-17 15,4-6 8-15,-3 0-8 0,3 0 0 0,0-3 0 16,-4 3 0-16,4-4 0 0,-3 4 31 0,3 0 1 15,-4-3 1-15,1 0 0 0,3 3 50 0,-4 3 9 16,4 0 3-16,-3 3 0 0,3 3-57 0,-4 7-11 0,4 0-3 16,0 2 0-16,0 7-24 0,0 0 0 0,0 0 0 0,0 0 0 15,4-3 0-15,3 6-20 0,3 4 3 16,4-1 1 0,-3 6-16-16,3 4-4 0,4 0 0 0,-1-1 0 0,-3 1 8 15,1 0 2-15,-1-1 0 0,0 1 0 0,3 0 10 0,-3-4 3 0,1-2 0 0,-5-1 0 16,1 1 5-16,-1 2 8 0,1-2-13 0,0-1 5 15,-4-3 8-15,0-3-8 0,-7-3 8 0,0 0-8 16,0 0 17-16,0 0 4 0,0 0 1 0,0 0 0 16,0 0-14-16,0 0 0 0,0 0 0 0,0 0-10 15,0 0 26-15,-4 3 4 0,-3-3 2 0,0-3 0 16,-4 3-4-16,1-3-1 0,-1 0 0 0,1 3 0 0,-1-3-17 16,-3 3 0-16,3 3 0 0,4-3 0 15,-3 0-38-15,3 0-2 0,0 0 0 0,3 0 0 16,-3 0-132-16,7 0-26 0,-3 0-6 0,3-3-684 15</inkml:trace>
  <inkml:trace contextRef="#ctx0" brushRef="#br0" timeOffset="21974.73">29672 6289 1897 0,'0'0'41'0,"0"0"9"0,0 0 2 0,0-9 2 0,0 3-43 0,0 0-11 16,0 6 0-16,-3-7 0 0,3 7 88 0,0 0 16 15,0 0 4-15,0 0 0 0,0 0-87 0,0 0-21 16,0 0 0-16,0 0 0 0,0 0 56 0,0 0 6 0,0 0 2 0,0 0 0 16,0 0-64-16,0 7 0 15,0 5 0-15,3-3-13 16,-3 7-15-16,4 3-4 0,3-3 0 0,-4 2 0 0,1 4 32 0,-1 0 0 0,1 7 0 0,3-8 0 16,-4 1 0-16,4 0 0 0,1-3 0 0,-5-3 0 15,4 0 0-15,4-4 0 16,-4 1 0-16,3-4 0 0,1 4 0 0,0-7 0 0,-1 0 0 0,1-3 0 15,3 0 0-15,-4 1 0 0,1-4 11 0,0 0-3 16,6 0-18-16,-6-4-3 0,3-2-1 0,-4 3 0 16,5-6-23-16,2 2-5 0,1 1-1 0,-1-3 0 15,1-1-49-15,0-2-9 0,-1-1-3 0,1-3 0 16,-4 7-126 0,4-3-26-16,-1-4-4 0,-10 3-286 0</inkml:trace>
  <inkml:trace contextRef="#ctx0" brushRef="#br0" timeOffset="22368.81">30148 6374 1026 0,'0'0'28'0,"0"-6"8"0,-7 3-28 0,4-4-8 15,-4-2 0-15,3 0 0 0,-3 2 84 0,4-2 16 16,-4 0 4-16,0 2 0 0,3-2 12 0,-3-1 4 16,3 4 0-16,1-3 0 0,-1-1-23 0,-3 4-4 15,4-3-1-15,-1 2 0 0,1-2 7 0,-1 3 1 16,4 6 0-16,-3-3 0 0,3 3-55 0,0 0-10 16,0 0-3-16,0 0 0 0,-7-4-3 0,7 4-1 15,0 0 0-15,0 0 0 16,-4 4-44-16,-3 2-10 0,4 3-2 0,3 4 0 0,-4-1 16 0,0 4 2 15,4 0 1-15,0 3 0 0,4-4 9 0,0 1 0 16,-1 0 0-16,1-1 0 0,-1-2-20 0,4-1-3 16,0-2 0-16,4-1 0 15,-1-3-9-15,4 1-1 0,-6-4-1 0,2 0 0 0,8-6 19 0,-8 0 4 0,4 0 1 16,4-4 0-16,-7 4 10 0,3-6 0 0,-4 2 0 16,1-5 0-16,3 6 0 0,-7-4 0 0,7 1 0 0,-3 3 8 15,-4-4 26-15,0 4 6 0,0 0 0 0,0 2 1 16,0 1-33-16,-3 0-8 0,-1 3 0 0,-3 0 0 15,7 0 0-15,0 0 0 0,0 6 0 0,0-2 0 16,-3 2 0-16,3 0 0 0,-4 4 0 0,1-1 0 16,3 4-25-1,-3-4-7-15,-1 3-2 0,1 1 0 0,3 0 3 0,-7-4 1 16,0 7 0-16,3-7 0 0,-3 0-5 0,0 1-1 16,4-4 0-16,-1 4 0 0,-3-7-147 0,0-3-29 0,0 0-7 15,0 0-506-15</inkml:trace>
  <inkml:trace contextRef="#ctx0" brushRef="#br0" timeOffset="22651.02">30607 6346 2286 0,'0'0'50'0,"4"-6"10"0,-4-1 3 0,3-2 1 0,-3 9-51 0,0 0-13 15,0 0 0-15,0 0 0 0,0 0 73 0,0 0 12 16,0 0 3-16,0 0 0 0,0 0-45 0,-7 3-9 16,3 3-2-16,-3 1 0 15,4 2-51-15,-1 0-10 0,1 1-3 0,-1-1 0 0,4 1 7 0,0-4 1 16,4 3 0-16,-1-2 0 15,8-4-20-15,-11 0-3 0,11 3-1 0,-4-6 0 0,3 0 48 0,4 0 0 16,-7-6 0-16,7 3 0 0,1-4 41 0,-8 1 2 16,3 0 0-16,-3-3 0 0,4 2-25 0,-4-2-5 0,0 3-1 0,0-4 0 15,-7 4 0-15,4 0 0 0,-1-1 0 0,-3 4 0 16,0-6 16-16,-3-1 4 0,-1 4 0 0,0 0 0 31,1 3-52-31,-4-4-9 0,3 1-3 0,-3 0 0 16,0 0-19-16,0 6-4 0,0-3-1 0,4-1 0 0,3 4-121 15,0 0-25-15,-7-3-5 0,7 3-1 0</inkml:trace>
  <inkml:trace contextRef="#ctx0" brushRef="#br0" timeOffset="22903.67">30977 6164 1609 0,'0'0'35'0,"0"0"7"0,0 0 2 0,0 0 2 0,7 3-37 15,-3-3-9-15,3 0 0 0,7 0 0 0,-10 0 101 0,10 0 19 16,-7 0 3-16,3-3 1 0,8 3-82 0,-7-3-16 16,3 0-3-16,3 0-1 0,1-4-14 0,-4 1-8 15,4 0 10-15,-1 0-10 0,5-1 0 0,-8 4 0 16,3-3-13-16,1 0 4 15,7-4-47-15,-8 4-8 0,8-3-3 0,0-1 0 0</inkml:trace>
  <inkml:trace contextRef="#ctx0" brushRef="#br0" timeOffset="23221.46">31433 5866 1664 0,'0'0'47'0,"0"0"11"0,0 0-46 0,0 0-12 0,0 0 0 0,0 0 0 16,0 0 44-16,0 6 8 0,3 7 0 0,-3-7 1 15,0 7-17-15,4 2-3 0,-4-2-1 0,3 3 0 16,1-1 0-16,-1-2 0 0,1 3 0 0,-1-4 0 16,4-2-32-16,-3-1 0 0,3 0 0 0,3-2 0 15,-3-4 16-15,4-3-3 0,0 0-1 0,-1-3 0 16,4 3 32-16,-3-7 7 0,3 1 1 0,-3 0 0 16,3 3-32-16,0-10-7 0,-4 4-1 0,1 2 0 15,0-5 2-15,-1 2 0 0,1 1 0 0,-4 0 0 16,-4 2 38-16,1 4 8 0,-1-3 2 0,-3 6 0 15,0 0-11-15,0 0-3 0,0 0 0 0,0 0 0 16,0 0-38-16,0 0-10 0,4 6 0 0,-4 4 0 16,3-1-30-16,-3 0-8 0,4 7-2 0,0-6 0 15,-4 2-11-15,0 1-2 0,3 9-1 0,1-10 0 16,-1 4-19-16,1-4-4 0,6-5-1 16</inkml:trace>
  <inkml:trace contextRef="#ctx0" brushRef="#br0" timeOffset="97195.92">1676 6418 1036 0,'-11'0'92'0,"8"-3"-73"16,-8 3 38-16,0-3 8 0,8 3 2 0,-8-3 0 15,11-1-5-15,-10 1-1 0,3 3 0 0,3-3 0 16,1 3 3-16,-8-3 0 0,11 3 0 15,0 0 0-15,0 0-35 0,-11-3-6 0,11 3-2 16,0 0 0-16,-7-3 11 0,7 3 1 0,0 0 1 0,0-3 0 16,0 3-20-16,0 0-4 0,0 0-1 0,0-7 0 15,0-2 30-15,7 0 5 0,-3-4 2 0,14 0 0 16,-15 1-32-16,18-4-6 0,-7 1-8 0,11-1 11 16,-4-3 1-16,-7-3 0 0,8 0 0 0,-1-6 0 15,-4 3-20-15,5 0-4 0,-1 3-1 0,0-9 0 16,-7 9 21-16,7-7 4 0,4 1 0 0,-15 12 1 15,8 1-13 1,0-1 0-16,-1 4 0 0,1 2 0 0,7 4-48 0,-15-4-13 16,4 4-3-16,-3-6 0 0,3 2-114 15,-7-2-23-15,-3-1-5 0</inkml:trace>
  <inkml:trace contextRef="#ctx0" brushRef="#br0" timeOffset="97557.71">1863 5835 1094 0,'-4'3'46'16,"-6"0"-37"0,3 0 95-16,7-3 20 0,-4 6 3 0,4-6 1 15,-11 4-12-15,11-4-3 0,0 0 0 0,-3 0 0 16,3 0-27-16,0 0-6 0,0 0 0 0,0 0-1 16,0 0-63-16,0 0-16 0,0 0 0 0,0 0 0 0,0 0 54 0,0 0 8 15,0 0 2-15,0 0 0 0,3-10-64 0,8 10-24 0,-7-6 0 0,6 3 1 16,1 3 23-16,-1-3-11 0,1-7 11 0,3-2-8 15,-3 12 8-15,3-7 0 0,-4 7 0 0,4 0-8 16,-3 0 8-16,0-3 0 0,-1-6 0 16,1-1 0-16,-1 4 0 0,-6 6 0 0,3 6 0 0,3 1 0 15,-6-7-28 1,-4 0-6-16,0 0-2 0,11 9 0 0,-11 7 57 0,3 0 11 0,4-4 3 0,-7-3 0 16,0 1-35-16,4-4 0 15,-4 0 0-15,0 4 0 0,0 2 30 0,0 4-1 16,0 3 0-16,0-7 0 0,0-2-29 0,0-1 0 0,0-6 0 0,0 7 0 15,0-4-45-15,7 0-15 0,-4 4-4 16,1-1 0-16,3 1-153 0,-4-4-31 0,15 3-7 16,-18-9-1-16</inkml:trace>
  <inkml:trace contextRef="#ctx0" brushRef="#br0" timeOffset="98077.89">2536 5333 1314 0,'0'13'37'0,"0"-13"8"16,0 6-36-16,0-6-9 0,0 0 0 0,0 0 0 0,0-6 53 0,0 6 9 15,0 3 2-15,0-3 0 0,0 0 0 0,0 0 0 16,0-3 0-16,4-4 0 0,3-2 0 0,4 0 0 16,-8-1 0-16,8 1 0 0,-8 2 0 0,8-2 0 15,-1 3 0-15,1-10 0 0,0-3-52 0,-1 7-12 16,1-4 0-16,-4-3 0 0,0-3 0 0,3 0 0 15,1 0 0-15,-7 4 0 0,6-1 0 0,1 3 0 16,-8 4 0-16,8 2 0 0,-4-5 0 0,0 2 0 16,0 4 0-16,-3-4 0 15,3 0-100-15,3 1-22 0,-10 3-5 0,0 9-717 0</inkml:trace>
  <inkml:trace contextRef="#ctx0" brushRef="#br0" timeOffset="98343.14">2663 5070 1314 0,'0'0'37'0,"0"0"8"0,0 0-36 0,0 0-9 0,0 0 0 0,0 0 0 16,0 0 104-16,0 0 20 0,0 0 3 0,0 0 1 16,0 6-52-16,0-6-9 15,0 0-3-15,0 0 0 0,0 3-16 0,0-3-4 0,0 0-1 0,0 0 0 16,0 0-18-16,0 13-3 0,4 9-1 0,3-10 0 15,0-9-68-15,4 4-13 0,6 2-4 0,-6-3 0 16,3 4 52-16,0-1 12 0,7-3 0 0,-10 4 0 0,3-4 0 0,0 3 0 16,4 4 0-16,-4 0 0 15,0-1 16-15,4 1 5 0,-4-7 2 0,-4 3-617 16,4-2-123-16</inkml:trace>
  <inkml:trace contextRef="#ctx0" brushRef="#br0" timeOffset="98646.61">3168 5173 1958 0,'-4'-12'87'0,"-3"-1"17"0,4 1-83 0,-4 2-21 16,3 4 0-16,1 0 0 0,3-1 108 0,0 7 16 0,-7-3 4 0,3-3 1 15,4 3-53-15,0 3-10 0,0 0-2 0,0 0-1 16,0 0-51-16,0 0-12 0,0 0 0 0,0 0 0 16,-7-10 0-16,7 10 0 0,0 0 0 0,0 0 0 15,7-9-12-15,4 6-4 0,-4 6-2 0,3 0 0 16,1 3 29-16,0 1 5 0,-1 2 2 0,1-3 0 31,3 1-66-31,-4-1-12 0,1 0-4 0,0 0 0 0,-8 4 0 0,4-1 0 16,0 7 0-16,0-4 0 0,4-5-124 0,-11 2-24 15</inkml:trace>
  <inkml:trace contextRef="#ctx0" brushRef="#br0" timeOffset="98830.59">3069 4926 1792 0,'-17'-13'51'15,"13"10"10"-15,-7 0-49 0,1 0-12 0,6 3 0 0,-3 0 0 16,-7 0 54-16,7 0 8 0,4 6 2 0,-8-6 0 15,7 0-24-15,4 0-4 0,0 0 0 0,0 0-1 16,0 0-25-16,0 0-10 0,0 0 8 0,0 0-8 16,0 0-26-16,0 0-10 0,0 0-3 0,0 0 0 15,11 0-24-15,-7-6-5 0,6 6 0 0</inkml:trace>
  <inkml:trace contextRef="#ctx0" brushRef="#br0" timeOffset="99865.03">3489 4853 1183 0,'0'0'33'0,"0"0"8"0,0 0-33 0,0 0-8 0,0 7 0 0,0-7 0 0,0 0 81 0,0 0 15 15,0 0 2-15,0 0 1 16,0 0 23-16,0 0 5 0,0 0 1 0,0 0 0 16,0 0-59-16,0 3-11 0,0 3-2 0,0-3-1 15,0-3-34-15,0 0-6 0,0 0-2 0,0 3 0 16,7 0-13-16,-7 4-18 0,7 2 4 0,-3-6 1 15,3 4 13-15,3-4-12 0,-6 0 12 0,-1-3-12 16,4 3 21-16,4 0 5 0,-11 3 1 0,0-6 0 16,11 4-15-16,-8-1-18 0,-3-3 4 0,0 0 1 15,0 0 13-15,0 0 0 0,0 0 0 0,0 0 0 0,0 0 16 0,0 0-4 0,0 0-1 0,0 0 0 16,0 0 9-16,0 0 1 0,0-7 1 0,0 1 0 16,7 0 15-16,-14-4 3 0,7 1 1 15,0 0 0-15,0-1-33 0,0-2-8 0,0-1 0 0,-3-3 0 16,3 1-13-16,0 2-5 0,0 4-1 0,0-4 0 15,-11 4 10-15,11-1 9 0,3 4-13 16,5 0 5-16,-8 6-24 0,0-6-5 16,0 6-1-16,0 0 0 0,10 0 38 0,4 3 0 0,-3 0 0 0,-1 0 0 15,1 0 0-15,3 3 0 0,-3 1 0 0,6-1 0 16,-10 0 0-16,4-3 0 0,-11-3 0 0,11 0 0 16,-11 4 0-16,0-4 20 0,7 6-3 0,-7-6 0 15,0 0-27-15,0 0-6 0,7 6 0 0,-7-6-1 16,0 0 34-16,0 0 7 0,0 0 2 0,0 0 0 15,10-3 10-15,-10 3 1 0,11-3 1 0,-11-7 0 16,0 4-46-16,3-3-10 0,-6-4-2 0,3 4 0 16,0-4 32-16,3 4 7 0,-3 3 1 0,4-4 0 15,3 4-68-15,4 3-12 0,-8-4-4 0,4 4 0 16,4 0 52-16,3 6 12 0,-14-3 0 0,10 3 0 16,8 1 0-16,0 2 0 0,-8 0 0 0,-3-3 0 15,4-3 0-15,-11 0 0 0,18-3 0 0,-15-6 0 0,8-1 0 0,-1 1 0 16,1 3 0-16,-8-1 0 15,4-2 0-15,7-10 0 0,-10 0 0 0,3-3 0 16,4 0 0-16,-8 1 0 0,4-1 0 0,-3 3 0 16,6 0 0-16,-10 3 0 0,4 1 0 0,3 2 0 0,-7-3 48 15,0 1 13-15,-7-1 3 0,7 3 0 0,-4 1-52 16,-3-1-12-16,4 1 0 0,-8 2 0 0,8 1 54 16,-8 3 8-16,4-1 2 0,3 4 0 0,-10 3-52 15,4 7-12-15,-1-1 0 0,4 0 0 0,-3 4 0 0,3-1 0 16,-4 0 0-16,4 4 0 0,3-1 0 0,1 1 0 15,3-4 0-15,0 7 0 0,3-3 0 16,1 2 0-16,3 1 0 0,4-3 0 0,-8-1 0 0,8 1 0 0,-1-1 0 16,1-6 0-16,-8 4 0 0,8-4 0 0,-1 0 0 15,5 1 0-15,-1-4-48 0,3-3-13 16,-3 0-3-16,8-3 0 0,-1 0 52 0,3-1 12 0,-6-2 0 0,3 0 0 16,-3 0-156-16,0-1-29 15,-1-2-6-15,-3 3-1 0</inkml:trace>
  <inkml:trace contextRef="#ctx0" brushRef="#br0" timeOffset="100963.92">2826 5085 836 0,'-7'13'24'0,"7"-13"4"0,0-6-28 0,0 6 0 0,0 0 0 0,0 0 0 15,0 0 57-15,0 0 6 0,-4 3 1 0,4-3 0 16,-7-3-1-16,7 3 0 0,0 0 0 0,-3 3 0 16,-8 3 1-16,11-6 1 0,0-6 0 0,0 6 0 15,0 0-1-15,0 0 0 0,0 0 0 0,-4-3 0 16,4 3 0-16,0 0 0 0,-7 0 0 0,7 0 0 16,0 0-23-16,-3-3-5 0,-4-7 0 0,7 10-1 15,-4 6-9-15,4 1-2 0,0-7 0 0,0 0 0 0,0 0-11 0,0 0-2 16,0 0-1-16,-7 3 0 0,4 3-10 0,-1-3 0 15,4-3-10-15,0 0 10 0,0 0 0 0,0 0 0 16,0 0 0-16,0 0 0 0,0 0 45 0,0 0 15 16,0 0 4-16,0 0 0 0,0-6-64 0,0 6 0 15,0 0-14-15,0 0 2 0,-7-6 12 0,7 6 16 16,0 0-4-16,0 0-1 0,0 0-11 0,0 0 0 16,0 0 0-16,0 0 0 0,0 0 0 0,0 0 0 15,0 0 0-15,0 0 0 0,0 0 0 0,0 0-14 16,0 0 3-16,0 0 1 15,0 0 10-15,0 0 14 0,0 6-3 0,0 3-1 16,7 4-59-16,-7-4-12 0,7 4-3 0,4-4 0 0,-4 1 52 0,3-1 12 16,5 0 0-16,-1 1 0 0,-4 6 0 0,11-1 0 15,-10 4 0-15,7-3 0 0,-1-7 0 0,-3 4 0 16,8-4 0-16,-8 0 0 0,0 1 0 0,-4-1 0 16,8-2 0-16,-11 2 0 15,4 0 12-15,-1 1 6 0,-3-1 1 0,7 1 0 0,-10-4-31 16,3 3-5-16,-7-9-2 0,11 7 0 0,-8 2 19 0,4-3 0 15,-3 4 0-15,6-4 0 0,-10 3 0 16,0-9 0-16,4 7 0 0,-4-7 0 0,0 0 0 0,0 0 0 0,0 0 0 16,0 0 0-16,0 0 0 0,0 0 0 0,10 6 0 0,-10-6 0 15,0 0-55-15,0 0-7 16,0 0-2-16,0 0-546 0,0 0-110 0</inkml:trace>
  <inkml:trace contextRef="#ctx0" brushRef="#br0" timeOffset="101698.75">3362 5565 532 0,'4'-3'22'16,"3"-3"-22"-1,0-1 72-15,0 4 11 0,3-3 1 0,1-3 1 16,-8-1-17-16,8 1-4 0,0-1-1 0,-1-2 0 15,1-4-8-15,3 1-2 0,0-1 0 0,7-3 0 0,0-3-33 0,4 0-8 16,0 0 0-16,6-3-1 0,-2-3 42 0,2 0 9 16,5 6 2-16,-5-13 0 0,-2-2-8 0,2-1 0 15,-6 7-1-15,3-7 0 0,1 16-32 0,-5-6-7 16,1 3 0-16,0-3-1 0,6 2-15 0,-2 1 0 0,-8 3-12 16,10 4 12-16,-6 2 0 15,0 3 0-15,-4-2 0 0,-3-4 0 0,3 9 8 0,-11 4 9 16,5 0 2-16,-5 6 0 0,1-6-31 0,3-4-5 0,-11 7-2 15,4 0 0-15,0 3 19 0,-3-6 0 16,3 6 0-16,0 0 0 0,-7 0-12 0,0 0 2 0,7 0 0 0</inkml:trace>
  <inkml:trace contextRef="#ctx0" brushRef="#br0" timeOffset="104427.68">4770 3925 1036 0,'0'0'46'0,"0"0"10"0,0 0-45 0,0 0-11 0,0-9 0 0,0 3 0 15,0-1 59-15,3 1 9 0,1-3 3 0,-4-1 0 16,3 7-13-16,1-3-2 0,6 0-1 0,-10-7 0 15,11 4-21-15,-4-4-4 0,0 1-1 0,4-4 0 16,-1 0-14-16,1 4-3 0,6-10-1 0,-3 3 0 16,4 3 12-16,3-3 2 0,-7 4 1 0,8-1 0 0,-8 3-40 0,7-2-8 15,-4 2-2-15,1 4 0 0,0-4 39 0,-1 7 7 16,-6-3 2-16,3 2 0 16,0 1-66-16,-7 3-13 0,0-3-2 0,0 3-1 0,-7 3 42 0,0 0 8 15,0 0 8-15,0 0-12 16,0 0-13-16,0 0-3 0,0 0-1 0,-7 3 0 15,0 0-1-15,-7 0 0 0,0 0 0 0,7 0 0 0,-4 0 20 0,-3 0 10 16,4 1-10-16,-1-1 10 16,-3 0 32-16,0 0 12 0,7 3 2 0,-7-3 1 15,0 4-24-15,7-7-5 0,-4 0-1 0,4 6 0 16,0-6 38-16,0 0 7 0,7 0 2 0,0 0 0 16,0 0-14-16,0 0-2 0,0 0-1 0,0 0 0 15,0 0-24-15,0 0-5 0,0 0-1 0,0 0 0 16,7 0-17-16,7-6 0 0,-3 6 0 0,-4-10 0 15,7 4 0-15,0 3 8 0,-4-3-8 0,8-1 0 0,0 1 8 16,-4 0-8-16,0-4 0 0,4 4 0 16,-4 3 0-16,0-6 0 0,0 2 0 0,4 1-9 0,-8 3 9 0,-3 0 9 0,4 0-1 15,-4 0-8-15,3 3 0 0,-6 3 0 0,-1-3-10 0,-3 0 10 16,0 0 0-16,7 6 16 0,-3-3 0 0,-4 3-1 16,0 7-24-16,-4-7-5 0,1 7-1 0,-1-4 0 15,4 4 33-15,-7-1 6 0,7 4 2 0,-7-4 0 16,4 4-26-16,3-10 0 0,0 7 0 0,-7-7 0 15,3 4-20-15,4-4-8 0,4-3-3 0,-4 3 0 32,0-6-127-32,7 3-26 0,-7 1-4 0</inkml:trace>
  <inkml:trace contextRef="#ctx0" brushRef="#br0" timeOffset="105925.93">5778 2985 608 0,'0'0'12'0,"0"0"4"16,0 0-16-16,0 0 0 0,0 0 0 0,0 0 0 15,0 0 18-15,0 0 1 0,0 0 0 0,0 0 0 16,0 0 1-16,0 0 0 0,0 0 0 0,0 0 0 16,0 0 12-16,0 0 4 0,0 0 0 0,0 0 0 15,0 0 13-15,0 0 3 0,0 0 1 0,0 0 0 16,0 0 9-16,0 0 2 0,0 0 0 0,0 0 0 15,0 0-64-15,0 0 0 0,0 0-9 0,0 0 0 16,0 0 9-16,0 0 12 0,0 0-2 0,0 0-1 16,0 0 37-16,0 0 7 0,0 0 2 0,0 0 0 0,0 0-38 0,0 0-7 0,0 0-2 15,0 0 0-15,0 0-8 0,0 0 0 0,0 0 0 0,0 0 0 16,0 0 0-16,0 0 0 0,0 0 0 0,0 0 0 16,0 0 36-16,0 0 1 0,0 0 1 0,0 0 0 31,0 0-10-31,0 0-1 0,0 0-1 0,0 0 0 0,0 0-26 0,0 0-14 0,8 0 2 0,-5 3 0 15,-3-3 12-15,4 0 16 0,-1 0-3 0,8 3-1 16,-11 0-29-16,7 3-7 0,3 1 0 0,-3-1-1 16,4 0-11-16,-4 0-3 0,0-2 0 0,0 2 0 15,4 0 59-15,-4 0 11 0,0 4 2 0,-4-10 1 16,4 9-26-16,1-3-8 0,-1 1 0 0,3-1 0 16,-10-3 11-16,4 0-11 0,-1 0 10 0,1 0-10 15,-4-3 15-15,0 0-3 0,0 7-1 0,0-7 0 16,0 0 13-16,0 0 4 0,0 0 0 0,0 0 0 15,0 0 16-15,0 0 3 0,0 0 1 0,0 0 0 16,0 0-39-16,0 0-9 0,0 0 0 0,-7 0 0 16,3-7 0-16,-6 1 0 0,6 0 0 0,-3 0 0 15,0-4 0-15,0 1 0 0,7 3 0 0,-11-10 0 16,8 3 33-16,-1 1 5 0,-6-1 1 0,6-2 0 16,4 2-31-16,-3 1-8 0,3-4 0 0,0 3 0 15,0 1 0-15,0 2 0 0,3-2 0 0,-3 2 0 16,4 1 0-16,-1 3 0 0,-3 6-8 0,4-7 8 15,-1 1 18-15,1 0 9 0,3 0 1 0,0 3 1 16,-4-4-29-16,-3 7 0 0,4-6 0 0,-4 6 0 16,3-3-12-16,5 0-9 0,-1 3-2 0,3 0 0 0,-3-3 23 15,0-1 0-15,4 1 0 0,-1 0 0 0,-6 6 19 16,7 0 1-16,-4 7 1 0,3-1 0 0,-3-2-30 0,4-1-7 0,-4 3 0 0,0-3-1 16,0 1 27-16,4-1 6 0,-4 0 0 0,0-3 1 15,-4 10-17-15,4-4-17 0,-3-2 3 0,3 2 1 16,-7 0 13-16,3 4-12 0,4 0 12 15,-3-7-12-15,-1 3-27 0,1-6-5 16,3 7 0-16,-7-4-1 0,7 0-118 0,-3 1-23 0,3-1-5 0</inkml:trace>
  <inkml:trace contextRef="#ctx0" brushRef="#br0" timeOffset="106876.8">6011 3383 1094 0,'0'0'46'0,"0"0"-37"15,0 0 81-15,0 0 16 0,0 0 3 0,4 0 1 16,-1-3-50-16,4 0-11 0,-3-4-1 0,7-2-1 15,-8-4 5-15,4 7 0 0,0-3 1 0,4-4 0 16,-1 1-33-16,1-4-8 0,3 0 0 0,4-6-1 16,-8 7 1-16,4-1 0 0,4 0 0 0,0 1 0 15,-1-1-12-15,4 0 0 0,-3 4 0 0,0 2 8 16,-1-2-8-16,-3 2 0 0,1 1 0 0,-5-1 0 16,4 1 0-16,-3 3 8 0,-1-4-8 0,-2 4 0 15,-1 3-83-15,-4 3-21 0,-3 0-5 0</inkml:trace>
  <inkml:trace contextRef="#ctx0" brushRef="#br0" timeOffset="107098.64">6184 3279 1268 0,'-10'7'26'0,"3"8"7"16,0-8-33-16,3 8 0 0,-7-2 0 0,8-1 0 0,-1-5 65 0,1-1 7 15,3-6 0-15,0 0 1 0,0 0 0 0,0 0 0 0,0 0 0 0,0 0 0 16,0 0-7-16,7-6-2 0,0-1 0 0,0-2 0 15,4 0-51-15,-1-1-13 0,4-2 0 0,0-1 0 16,0-3 0-16,4-2 0 0,-7-4 0 0,3 3 0 16,3 3 0-16,-2-3 0 0,-1 7 0 0,0-1 0 15,0 1 34-15,0 2 4 0,0 1 1 16,-3 3 0-16,3-1-63 0,-7-2-12 0,0 6-2 0</inkml:trace>
  <inkml:trace contextRef="#ctx0" brushRef="#br0" timeOffset="109942.97">6802 2489 836 0,'3'-6'24'0,"4"-3"4"15,-3 5-28-15,-1 4 0 0,4-3 0 0,0-3 0 16,4 0 57-16,-1-4 6 0,1-2 1 0,3-1 0 16,0-2 0-16,0 2 0 0,1-3 0 0,2 1 0 15,-3-1 0-15,4-3 0 0,0 3 0 0,-4-2 0 16,3-1-39-16,-3 3-7 0,4 0-2 0,-4 1 0 16,4-4-16-16,-1 3 0 0,1 1 0 0,0-1 0 15,-4 0 0-15,0 1-20 0,-3 2 2 0,-1 1 1 16,1-1 31-16,-4 0 6 0,-4 1 2 0,1 3 0 15,-1-1-9-15,1 4-1 0,-4-4-1 0,0 7 0 16,0 3 16-16,0 0 3 0,0 0 1 0,0-9 0 0,-7 6-3 16,0 0-1-16,0-1 0 0,0 1 0 0,-4 3-3 15,4 0 0-15,-4 3 0 0,4-3 0 0,-3 4-8 0,3-1-3 16,-4 0 0-16,4 3 0 0,0-6-13 0,0 3 0 16,0-3 0-16,7 0 0 0,-7 0 0 0,7 0 0 15,-7 3 0-15,7-3 0 0,0 0 37 0,0 0 5 0,0 0 1 0,0 0 0 16,0 0-18-16,0 0-3 0,0 0-1 0,3-3 0 15,4 0-30-15,0-6-7 0,4-1 0 16,0 1-1-16,-1 3 27 0,1-1 6 0,3 4 0 0,-4 3 1 16,1-3-30-16,-4 0-7 0,4-3 0 0,-1 3-1 15,-3 3 21-15,-3-4 0 0,3 4-9 0,-4 0 9 16,-3 0 0-16,4 0 0 0,-4 0 0 0,7 0 0 16,-3 4 0-16,-1-1 0 0,1 3 0 0,-1-3 9 15,1 0-9-15,-1 0-11 0,1 4 3 0,-4 2 0 16,3-3-24-16,-3 7-4 0,4-4 0 0,-4 4-1 15,3-1 55-15,1 1 11 0,-4-1 3 16,7-2 0-16,-4-1-59 0,1-2-11 0,-1-1-2 0,5 0-1 16,-5 3-124-16,4-5-25 0,0-1-5 0</inkml:trace>
  <inkml:trace contextRef="#ctx0" brushRef="#br0" timeOffset="110632.74">7676 1777 1267 0,'0'0'28'0,"0"0"5"0,0 0 2 0,0 0 1 16,0 0-36-16,0 0 0 0,0 0 0 0,0 0 0 15,0 0 58-15,0 0 5 0,0 0 1 0,0 0 0 16,0 0-6-16,0 0-1 0,0 0 0 0,0 0 0 16,0 0-57-16,0 0 0 0,8 0-12 0,-1 0 1 15,0 4-29-15,0 2-5 0,0-3-2 0,3 0 0 16,1 3 38-16,-4 1 9 0,4-1 0 0,-4 0 0 15,0-3 0-15,-7-3 0 0,0 0 0 0,7 7 0 16,-7-7 0-16,0 0 0 0,0 0 0 0,3 6 0 16,-3-6 40-16,4 3 11 0,-4-3 1 0,0 0 1 15,0 0-33-15,0 0-8 0,0 0 0 0,-4 0-1 0,1-3 41 0,-4 3 9 16,7-3 2-16,-7-7 0 16,3 4-39-16,1 0-8 0,-1-4-2 0,4 4 0 0,-4 0-14 0,4-4-18 0,0-2 4 15,0 6 1-15,0-4 13 0,0 4 0 16,4 0 0-16,-4-1 0 0,0-2 0 0,4 3 0 0,3 3 0 0,-7 3 0 15,0-4 0-15,0 4 0 16,7-3-8-16,-7 3 8 0,10-3-10 0,-3 3 10 0,4 0-10 16,-11 0 10-16,7 3-12 0,0 0 12 0,-7-3-13 0,11 4 5 15,-11-4 18-15,7 3 4 0,3 3 1 0,-10-6 0 16,7 9-63-16,0-2-13 16,-7-7-3-16,7 6 0 0,-7-6 52 0,7 6 12 0,-7-6 0 0,0 0 0 15,7 6-192-15,-7-6-35 0</inkml:trace>
  <inkml:trace contextRef="#ctx0" brushRef="#br0" timeOffset="110929.74">7945 1611 1552 0,'0'-3'44'0,"0"3"10"15,-7-6-43-15,7 6-11 0,0 0 0 0,0 0 0 16,0 0 84-16,0 0 14 0,0 0 3 0,0 0 1 15,0 0-61-15,0 0-12 0,0 0-2 0,0 3-1 16,7 3-72-16,-7 1-14 0,0 5-4 0,7-6 0 16,-4-3 52-16,4 1 12 0,-7-1 0 0,7 0 0 0,-3-3 0 0,3 0 0 15,0 0 0-15,-7-3 0 0,10 3 0 0,-2-3 0 0,-1-1 0 0,-4-2 0 16,4-3 0-16,0 3 0 0,-7-4 0 0,4 4 0 16,3 0 0-16,-7-1 0 0,0 7 0 0,0 0 0 31,0 0 41-31,0 0 11 0,0 0 3 0,0 0 0 0,-11-3-37 0,4 3-7 0,0 0-2 0,4 0 0 15,3 0-9-15,0 0 0 0,0 0 0 0,-7 0 0 16,7 0-152-16,0 0-32 0,-8 0-6 0</inkml:trace>
  <inkml:trace contextRef="#ctx0" brushRef="#br0" timeOffset="111637.78">8400 1342 1630 0,'0'-10'72'0,"0"10"16"15,-4-3-71-15,4-3-17 0,0 6 0 0,-7-3 0 16,7 3 76-16,0 0 12 0,0 0 3 0,0 0 0 16,0 0-73-16,-7 0-18 0,7 0 0 0,0 0 0 15,0 3 0-15,-11 3 0 0,11 3-8 0,-7-2 8 16,7 2-22-16,0-3 2 0,0 10 0 0,7 0 0 16,-7-7-16-16,4 4-2 0,3-4-1 0,0-3 0 15,4 4 39-15,-4-7 0 0,3 3 0 0,4-6 0 16,-3 0 0-16,3-3 0 0,-3 0 0 0,-1-3 0 15,4-7 0-15,-3 7 0 0,-4-4 0 0,4 4 0 16,-4 0 24-16,0-3 12 0,-4-1 2 0,4 4 1 16,-7-4-15-16,0 10-4 0,0 0 0 0,-7-6 0 15,7 6 36-15,-3-3 6 0,-4-3 2 0,-4 6 0 0,4 0-48 16,-4-3-8-16,-3 3-8 0,4 0 9 0,-4 0-9 0,3 3 0 16,4-3 0-16,-4 6 0 15,4-3-80-15,0 0-17 0,7-3-4 0</inkml:trace>
  <inkml:trace contextRef="#ctx0" brushRef="#br0" timeOffset="111892.78">8752 978 2030 0,'-7'-6'57'0,"0"-1"14"0,0 1-57 0,0 3-14 0,0-3 0 0,0 3 0 15,0-7 32-15,0 7 4 0,7 3 1 0,-7-3 0 16,7 3-8-16,0 0-1 0,0 0-1 0,0 0 0 16,-4 3-50-16,4-3-9 0,-3 3-3 0,3 7 0 15,0-4 7-15,3-3 2 0,1 6 0 0,-1 1 0 16,5 2 26-16,-1 4-10 0,0 0 10 0,0 2 0 16,3 1-10-16,-3-3 10 0,4 3-8 0,-4-4 8 15,4 1-32-15,-4 3 0 0,-4-7-1 0,4 4 0 16,-3 0-47-16,-1 0-8 0,1-4-3 0</inkml:trace>
  <inkml:trace contextRef="#ctx0" brushRef="#br0" timeOffset="112055.62">8714 1241 1558 0,'0'0'34'0,"0"0"7"0,0 0 2 0,-4-12 1 0,4 2-35 16,4 1-9-16,-1 0 0 0,1 2 0 0,3-8-12 0,3 5-4 0,1 1 0 0,3-1-1 15,0-8 65-15,4 5 12 0,3 0 4 0,0 1 0 16,4-7-1-16,-1 3 0 0,8 4 0 0,-7-7 0 15,-7 10-47-15,10-4-16 0,-14 10 9 0,7-13-9 16,-7 10-34-16,4-3-12 0,-8 2-2 0</inkml:trace>
  <inkml:trace contextRef="#ctx0" brushRef="#br0" timeOffset="112659.67">8103 2163 1512 0,'0'0'64'0,"0"0"-52"15,0 0 108-15,0 0 20 0,-3-3 5 0,3 3 1 16,0 0-74-16,0 0-14 0,0 0-3 0,-7-3-1 16,3 6-35-16,-3 0-7 0,0 0-2 0,0 7 0 15,0-7-26-15,3 3-6 0,1 3-1 0,3-2 0 16,0-1-14-16,0 7-3 0,0-7-1 0,3-3 0 15,1 3 33-15,3-3 8 0,0 0 0 0,4 1 0 16,-1-4 0-16,1 3 0 0,-1-3 0 0,1 0 0 16,3 0 0-16,0 0 0 0,0-3 0 0,-3 3 0 15,0-4 0-15,-1 4 0 0,-3 0 0 0,0 4 0 16,0-4 0-16,-3 3 0 0,-1 0 0 0,-3 0 0 16,0 3 0-16,0 4 16 0,-3-4-4 0,-4 3-1 15,0 7-11-15,-4 3-16 0,1 0 4 0,-5 0 1 16,1-4 11-16,4 4 0 0,-4-6-9 0,3 2 9 15,0-5-104-15,4-1-17 0,4-3-3 0</inkml:trace>
  <inkml:trace contextRef="#ctx0" brushRef="#br0" timeOffset="113294.92">8357 1878 1314 0,'-3'-10'37'0,"-4"4"8"16,7 3-36-16,0 3-9 0,-4-6 0 0,4 6 0 15,-3-3 62-15,3 3 10 0,0 0 3 0,-4-4 0 16,4 4-18-16,0 0-3 0,0 0-1 0,0 0 0 16,0 0-27-16,0 0-6 0,0-6 0 0,0 6-1 15,0 0-31-15,0 0-5 0,0 0-2 0,0 0 0 16,0 0 19-16,0 0 0 0,0 0 0 0,0 0 0 15,0 0 0-15,0 0 0 0,0 0 0 0,0 0 0 16,0 0 0-16,0 0 0 0,0 0 0 0,0 0 0 16,0 0 0-16,0 0 0 0,0 0 0 0,0 0 0 15,0 0 14-15,0 0 6 0,0 0 2 0,0 0 0 16,0 0-22-16,0 0 0 0,0 0 0 0,0 0-12 16,0 0 12-16,0 0 0 0,0 0-9 0,0 0 9 15,0 0 0-15,0 0 0 0,0 0 0 0,0 0 0 16,0 0 0-16,0 0-11 0,0 0 11 0,0 0-8 0,0 0 8 0,0 0 0 15,0 0 0-15,0 0 0 0,0 0 0 0,0 0-16 0,0 0 4 16,0 0 0-16,0 0 12 0,0 3 9 0,4 4-1 16,-4-1-8-16,3 0 0 0,-3-6 0 0,4 3 0 0,-4 4 0 15,3 2-8-15,-3-3 8 0,4 7-13 0,-1-4 5 16,4 7 8-16,0-10-13 0,0 7 5 0,1-1 8 16,2 1 0-16,1-1 8 0,-1 1 2 0,1-1 0 15,-4 1-22-15,4 3-4 0,-1-4 0 16,-3 1-1-16,4 2 27 0,-4-5 6 0,0 2 0 0,0-2 1 15,0 5-60-15,0-8-12 0,0 2-2 16</inkml:trace>
  <inkml:trace contextRef="#ctx0" brushRef="#br0" timeOffset="114086.63">6914 3107 1161 0,'0'0'24'0,"0"0"7"0,0 0-31 0,-3-3 0 0,-4-4 0 0,0 4 0 16,7 3 94-16,-4-6 13 0,4 6 2 0,0 0 1 16,0 0-37-16,0 0-7 0,0 0-2 0,0 0 0 15,0 0 0-15,0-6 0 0,0 6 0 0,0 0 0 16,0 0-51-16,0 0-13 0,0 0 0 0,0 0 0 15,0 0-48-15,7 3-13 0,4 3-3 0,0 0 0 16,-4 1 52-16,3 2 12 0,1 1 0 0,-4-4 0 16,7 6 0-16,-7 1 0 0,4-7 0 0,-4 4 0 15,3-1-8-15,-3-3 8 0,4 4-13 0</inkml:trace>
  <inkml:trace contextRef="#ctx0" brushRef="#br0" timeOffset="114391.62">7168 3104 1656 0,'-3'-10'73'0,"-4"4"15"16,3 0-70-16,1-4-18 0,-1 4 0 0,1 0 0 16,3 6 60-16,0 0 9 0,0 0 2 0,0 0 0 15,0 0-47-15,-4 0-8 0,1 6-3 0,-1 0 0 0,1 4-25 16,3-10-6-16,0 6-1 0,0 0 0 15,3-6 10-15,1 10 9 0,-1-10-13 0,1 6 5 16,-1-6-24-16,4 6-5 0,-7-6-1 0,4 0 0 0,3-6 52 0,-7 6 10 0,3 0 3 0,5-6 0 16,-8 6-16-16,3 0-3 0,-3 0-8 0,4-10 12 15,-1 4-4-15,-3 6 0 0,4-6-8 0,-4 6 12 16,0-6-4-16,0 6 0 0,0-7-8 0,-4-2 12 16,4 6-12-16,-3 3 0 0,3 0 0 0,-7-10 0 15,7 10-99-15,-8 0-16 0,1 0-3 0</inkml:trace>
  <inkml:trace contextRef="#ctx0" brushRef="#br0" timeOffset="114818.84">7218 2916 1572 0,'-4'-7'32'0,"4"7"9"15,0 0-33-15,0 0-8 0,0 3 0 0,0 7 0 16,0-4 25-16,-3 0 3 0,3 1 1 0,0-1 0 16,0 7-29-16,3-10-13 0,-3 3 1 0,4 3 0 15,-4-2-3-15,3 5 0 0,4-2 0 0,-3-10 0 16,-1 6 15-16,1 0 0 0,3 0 12 0,0-6-12 16,-7 0 9-16,4 0-9 0,-4 0 0 0,3-6 9 15,-3 6 4-15,7-6 1 0,-3 0 0 0,-1 6 0 16,-3-10-6-16,0 10-8 0,4 0 11 0,3-6-11 0,-4 0 11 0,-3 6-11 15,0-7 10-15,4 4-10 0,-1-3 0 0,1 0 0 0,3 3 0 16,-3-10 0 0,-4 13-28-16,3 0-3 0,4 13 0 0,0-13 0 0,0 3 6 0,0 3 1 0,0-6 0 0,0 6 0 15,0-3-13 1,-3 4-3-16,3-1 0 0,-3 0 0 0,3 4 62 0,-4-7 12 0,-3 6 2 0,4-3 1 16,-4 1-8-16,0-1-1 0,0-3-1 15,-4 3 0-15,1 4-27 0,-1-1 0 0,1-6-12 16,-4 4 12-16,-1-1 0 0,5-3 12 0,-4 3 0 0,0-3 0 15,0 0-12-15,3 4 0 0,-3-4 0 0,7-3 0 16,0 0-64-16,0 0-6 0,0 0-1 0,0 0 0 16,0 0-13-16,0 0-2 0,0-3-1 0</inkml:trace>
  <inkml:trace contextRef="#ctx0" brushRef="#br0" timeOffset="114982.58">7398 2853 1237 0,'0'0'25'0,"0"0"8"16,0 0-33-16,0 0 0 0,0 0 0 0,7 6 0 0,-4-6 12 0,4 6-12 16,-3 1 12-16,-1 2-12 15,5 4 0-15,-5-1 0 0,4-6 0 0,-3 4 0 16,3-4 0-16,-4-3 0 0,4-3 0 0,0 3 10 16,-3-3-44-16,-4 0-9 0,3-3-1 0</inkml:trace>
  <inkml:trace contextRef="#ctx0" brushRef="#br0" timeOffset="115130.73">7324 2715 1432 0,'0'0'64'0,"0"0"12"0,0 0-60 0,0 0-16 0,0 0 0 0,0 0 0 31,0 0-34-31,0 0-10 0,0 0-1 0,7 0-1 0,-4 0 14 0,4 0 4 0</inkml:trace>
  <inkml:trace contextRef="#ctx0" brushRef="#br0" timeOffset="115660.76">7504 2749 1542 0,'0'0'65'15,"0"0"-52"1,0 0 41-16,0 0 8 0,0 0 2 0,0 0 0 16,0 0-44-16,0 0-8 0,0 0-1 0,0 0-1 15,0 4-10-15,-4 5-12 0,4-9 2 0,0 0 1 16,0 0 9-16,0 0-10 0,4 0 10 0,-4 0-10 16,0 0 10-16,0 0 0 0,7-3 8 0,-4-3-8 15,4-1 11-15,0 4-3 0,4 0 0 0,-4 0 0 16,0-3-8-16,0-1 0 0,0 1 0 0,-3 3 8 15,-1 0-8-15,-3 3 0 0,0-10 0 0,0 10 0 0,0 0 0 0,0 0 0 16,0 0 0-16,0 0 0 0,0 0 53 16,0 0 9-16,0 0 2 0,0 0 0 0,0 0-52 0,0 4-12 0,0 5 0 15,0-3 0-15,0 1-10 0,4-1-5 0,-1-3-1 0,-3-3 0 16,4 0-4-16,-4 0 0 0,7 3-1 0,-4-3 0 16,4-3 21-16,0 3-9 0,0 0 9 0,1-3 0 15,-1 6 0-15,-4-6 0 0,4-3 0 0,0-7 9 16,-3 10 21-16,-1-10 4 15,1 7 1-15,-1 0 0 0,-3-4-35 0,0 1-17 0,0 3 1 0,0-7 1 16,0 1 15-16,-3 2 0 0,-1-2 9 0,1-4-9 16,-1 7 12-16,1-4-4 0,-4 4-8 0,0-7 12 15,-4 3 12-15,4 4 3 0,0-4 0 0,3 10 0 16,1-6 7-16,3 9 2 0,0 0 0 0,0 0 0 16,0 0-24-16,0 0-12 0,0 0 12 0,0 0-12 15,0 0-12-15,0 9-8 0,3-6-3 0,1 7 0 16,3-1 11-16,0 1 3 0,4 2 0 0,-1-2 0 15,1-1-26-15,-1-3-5 0,4 7 0 0</inkml:trace>
  <inkml:trace contextRef="#ctx0" brushRef="#br0" timeOffset="116108.74">8333 2044 1130 0,'0'0'50'0,"0"0"10"16,0 0-48-16,0 0-12 0,7 0 0 0,-4 0 0 16,4-3 39-16,-3 0 5 0,3 0 0 0,0-4 1 15,0 7 10-15,0-3 1 0,4-3 1 0,-1 0 0 16,1-1-45-16,3 4-12 0,-4-3 0 0,1 3 0 16,3-3 0-16,0-1 0 0,0 4 0 0</inkml:trace>
  <inkml:trace contextRef="#ctx0" brushRef="#br0" timeOffset="116458.65">8692 2041 1267 0,'4'-10'28'0,"0"7"5"0,-1-6 2 0,1-1 1 0,-1 1-36 0,1 3 0 0,-1-4 0 0,-3 1 0 15,4-7 0-15,-4 4 0 0,0-1 0 0,0 4 0 16,0-4 96-16,-4 1 12 0,4 5 2 0,-3-2 1 16,-1 3-27-16,1-4-4 0,-4 7-2 0,3-3 0 15,-3 3-10-15,3 3-3 0,-3 0 0 0,0 0 0 16,0 0-45-16,7 0-10 0,-3 3-2 0,-4 0 0 16,3 3-21-16,1 4-5 0,-1-4-1 0,4 3 0 15,0 4 4-15,0-4 1 0,4 7 0 0,-1-7 0 16,4 1-3-16,-3-1-1 0,3-2 0 0,0 2 0 15,3-3 3-15,-3-3 1 0,1 7 0 0,-1-7 0 16,0 3-26-16,0-6-4 0,3 0-2 0,-3 0 0 16,0 0-40-16,4-3-8 0,-4 0-2 0,4 0 0 15,-4-3-76-15,0-1-16 0</inkml:trace>
  <inkml:trace contextRef="#ctx0" brushRef="#br0" timeOffset="117042.72">8844 1865 1292 0,'0'0'57'0,"4"-3"12"16,-1 0-55-16,1 0-14 0,3 0 0 0,0 0 0 15,0 3 0-15,3-4-8 0,-2 1 8 0,6 3-13 16,-4 0 61-16,1 0 13 0,3 3 3 0,-3 1 0 16,-4 5-52-16,3-3-12 0,-3 10 0 0,0-10 0 0,0 0 0 0,0 1 0 15,0-4 0-15,-3 0 0 16,-1 0 0-16,1 3 0 0,0 7 0 0,-4-10 0 0,0 3 0 0,0-3 0 0,0-3 0 0,0 0 0 31,0 0 98-31,0 0 17 0,-8-6 3 0,5 0 1 0,-4 3-88 0,7 3-18 0,-11-6-3 16,4-1-1-16,-3 1-9 0,3 0 0 0,3-4 0 0,-3 4 0 15,0-6 33-15,3 2 5 0,-3 1 1 0,4-1 0 16,-4 1-31-16,7 3-8 0,-4-7 0 0,4 4 0 16,0-1-30-1,0 4-7-15,4 3-2 0,-4-7 0 0,7 4 39 0,-4 3 0 0,4 0 0 16,1 0 0-16,2 0 0 0,-3 3 0 0,0 3 0 0,4-3 0 16,-4 3 0-16,3 0 0 0,-3 0 0 0,4 3 0 15,-4-2-59-15,0-1-4 0,0 0-1 0,-3-3 0 16,3 3 64-16,-4 0 26 0,1 0-2 0,-4 0 0 15,3-3-24-15,1 4 8 0,-1-4-8 0,-3 0 0 16,4 3 0-16,-1-3 0 0,1 0 8 0,0-3-8 16,-1-1 0-16,1-2 0 0,6 0-12 0,-3-4 12 15,0-2-9-15,0 2 9 0,0 1 0 0,0 0 0 16,4-7 0-16,-11 3 0 0,11 1 0 0,-4-1 0 16,-4-2 0-16,-3 2 9 0,4 4 1 0,-4-1 0 15,-4-2 29-15,4-1 5 0,-3 4 2 0,-1 3 0 16,1 2 16-16,-4 4 3 0,3 0 1 0,-7 7 0 15,4-1-66-15,-3 0 0 0,3 4-18 0,-4 5 4 16,4-8 14-16,0 2 0 0,4 4 0 0,3-4 0 16,0 4-56-16,0-7-6 0,3 3-1 0,4-3 0 0,0-2 44 15,-3-1 9-15,3 0 2 0,3-3 0 0,4 3-4 0,-6-3 0 16,-5 3 0-16,11-3 0 0,-10 0 26 16,3 6 5-16,0-2 1 0,3-4 0 15,-10 3-31-15,7-3-5 0,-7 0-2 0,8 6 0 0,-5-3-22 16,1 6-5-16,-4-2-1 0,3 2 0 0,-3 1 37 0,0-4 9 0,0 3 0 0,-3-2 0 15,3 2-108 1,0-3-20-16</inkml:trace>
  <inkml:trace contextRef="#ctx0" brushRef="#br0" timeOffset="118035.16">9603 1116 1302 0,'0'3'36'0,"0"3"10"15,0-6-37-15,0 0-9 0,0 0 0 0,0 0 0 0,0 3 0 16,0 4 0-16,0 2 0 0,7-3 0 0,-7 4-16 0,10 2-6 16,-3 1-1-16,-3-1 0 15,3-2-12-15,7 2-2 0,-3-2-1 0,-4 2 0 0,3-2 38 0,-3-1 0 0,4 0 0 0,-4 4 0 16,4 0 0-16,-4-7 0 0,3 0 0 0,-3 0 0 15,7-2 44-15,-10-1 16 0,3-3 3 0,0 3 1 16,-7 0-52-16,0-3-12 0,3 3 0 0,-3-3 0 16,0 0 0-16,0 0 0 0,8 9 0 0,-8-9 0 15,0 0 0-15,0 0 0 0,0 0 0 0,0 0 0 16,0 0 0-16,0 0 0 0,-11 4 0 0,4-1 0 16,0-3 0-16,-4-3 0 0,4-1 0 0,0-2 0 15,4 3 54-15,-4 0 8 0,-4 0 2 0,11 3 0 16,-7-3-9-16,7 3-2 0,0 0 0 0,0 0 0 15,0 0-35-15,0 0-7 0,-7-3-2 0,7 3 0 0,0 0-9 16,0 0 0-16,0 0 0 0,0 0 8 16,0 0-8-16,0 0 0 0,0 0 0 0,0-7 0 15,0 7 0-15,0 0 0 0,0 0 0 0,0 0 0 16,0 0 0-16,-4-6 0 0,4 6 0 0,0 0 0 16,0 0 0-16,0 0 0 0,0 0 0 0,0 0 0 15,0 0 0-15,0 0 0 0,0 0 0 0,0 0 0 16,0 0-18-16,0 0-6 0,0 0 0 0,0 0-1 15,0 0-70-15,0 0-13 0,0 0-4 0</inkml:trace>
  <inkml:trace contextRef="#ctx0" brushRef="#br0" timeOffset="119792.81">9592 1160 851 0,'0'0'36'15,"0"0"-36"1,0 0 0-16,0 0 0 0,0 0 0 0,0 0 0 16,0 0 53-16,0 0 4 0,0 0 1 0,0 0 0 15,0 0 10-15,0 0 1 0,0 0 1 0,0 0 0 0,0 0-54 0,0 0-16 0,0 0 8 16,0 0-8-16,0 0 0 0,0 0 0 0,0 0 0 0,0 0 0 15,0 0 23-15,0 0 9 16,0 0 3-16,0 0 0 0,0 0 0 0,0 0 0 0,0 0 0 0,0 0 0 16,0 0-4-16,0 0-1 0,0 0 0 0,0 0 0 15,0 0-9-15,0 0-1 0,0 0-1 0,0 0 0 16,0 0-19-16,-7-7 0 0,7 7 0 0,0 0 0 16,0 0 0-16,0 0-16 0,0 0 4 0,0 0 0 15,0 0-6-15,0 0-1 0,7 7 0 0,-7 2 0 16,4-3-4-16,3 4-1 0,0 2 0 0,-4-8 0 15,11 2 24-15,-10 0 13 0,3 0-1 0,0 4-1 16,0-1-11-16,4 1-16 0,-4-1 4 0,3-3 1 16,-3 4 19-16,0-4 4 0,4-3 1 0,-11 6 0 15,7-5-13-15,4-4-18 0,-4 3 4 0,-7-3 1 16,10 0 13-16,-10 0 0 0,7 3 0 0,0-3 0 16,-7 0 0-16,0 0 0 0,11 0 0 0,-11 0 0 15,0-3 0-15,0 3 0 0,7 0 0 0,-7-3 0 16,0 3 35-16,3-4 9 0,-3-5 3 0,8 0 0 15,-8 2-24-15,0-2-5 0,0 0-1 0,0-1 0 16,0-6 17-16,0 7 3 0,0-3 1 0,0 2 0 16,-8-2-10-16,5 2-1 0,3 4-1 0,-7 0 0 15,7 6-26-15,0 0 0 0,0 0 0 0,0 0 0 16,0 0 0-16,0 0 0 0,0 0 0 0,10 3 0 16,-2 0-46-16,-1 3-14 0,3 0-4 0,4 1 0 15,-3 5 64-15,-4-9 21 0,-4 4 0 0,12-1 0 0,-8-3-21 0,3 0 0 16,-3 0 0-16,4-3-8 15,-1 3-8-15,-3-3 0 0,8 0-1 0,-12-3 0 0,4 3 30 0,0-3 7 0,-3 0 0 0,3-3 1 16,0 0-1-16,-7 2 0 0,3-2 0 0,4-3 0 16,-7-1 1-16,0 4 0 0,8-3 0 0,-8 2 0 15,-8-2-21-15,8-4 8 0,0 7-8 0,-7-3 0 16,4-1 54-16,-4 1 6 0,-4-4 2 0,4 4 0 16,-3 0-30-16,-5-1-5 0,5 4-2 0,-4-7 0 15,3 7-25-15,4 3-11 0,-3 0 1 0,2 0 0 16,1 3-37-16,4 3-7 0,-4-3-2 0,7 3 0 15,0 0-176-15,0 3-36 0</inkml:trace>
  <inkml:trace contextRef="#ctx0" brushRef="#br0" timeOffset="120142.84">9955 947 1485 0,'0'0'42'0,"0"0"10"15,0 0-42-15,0 0-10 0,0 0 0 0,0 0 0 16,7 0 21-16,-3 3 3 0,3 0 0 0,0 0 0 16,-3 3-12-16,6 0-3 0,-3 4 0 0,4-1 0 15,-4 1-9-15,-4-4 0 0,12-3 0 0,-12 3 0 16,4-2 8-16,0-1-8 0,-7 0 12 0,4 0-4 16,3 0-8-16,-7 3 0 0,7-3 0 0,-7-3 0 15,0 0 15-15,0 0 1 0,0 0 0 0,0 0 0 0,0 0 0 0,0 0 1 16,0 0 0-16,7-3 0 0,-4 0-8 0,4-3-1 0,-7 0-8 0,7-1 12 15,-7 1-12-15,4 3 0 0,3-3 8 0,-7-4-8 16,7 7 0-16,-3 0 0 0,3 0 0 0,-4 0 0 16,4 3-9-16,0 0 9 0,0 0-13 0,4 0 5 15,-4 3 8-15,4 0 12 0,3 0-2 16,-7 0-1-16,3 7-9 0,1-4 0 0,3 0 0 0,-3 1 0 16,-4-1-49-16,0 3-12 0,3-3-3 15,-10 4 0-15,7-4-102 0,-3-6-21 0</inkml:trace>
  <inkml:trace contextRef="#ctx0" brushRef="#br0" timeOffset="120284.97">10336 984 1552 0,'-3'-6'44'0,"3"0"10"16,0 6-43-16,3-4-11 0,-3-2 0 0,4 3 0 16,3 0 53-16,-4 3 9 0,5-3 2 0,-5 0 0 15,4 0-64-15,4 6-28 0,-4 0 3 0,0 3 0 16,3-6 40-16,-6 6 8 0,7-3 1 0,-8 1 1 15,4-1-71-15,-7-3-14 0,0 0-4 0</inkml:trace>
  <inkml:trace contextRef="#ctx0" brushRef="#br0" timeOffset="120445.78">10319 768 1579 0,'-11'-6'32'0,"1"2"10"0,3 4-34 15,3 0-8-15,4 0 0 0,0 0 0 16,-4 0 0-16,4 0 0 0,0 0 0 0,0 0 0 16,0 0-49-16,0 0-12 0,0 0-3 0,0 0 0 0,4 4 52 0,3-1 12 0,0 3 0 0</inkml:trace>
  <inkml:trace contextRef="#ctx0" brushRef="#br0" timeOffset="120946.86">10534 874 2098 0,'0'0'93'0,"0"0"19"15,0 0-89-15,0 0-23 0,0-3 0 0,0 3 0 16,-4-6 24-16,4 6 1 0,0 0 0 0,0 0 0 15,0 0 11-15,0 0 3 0,0 0 0 0,0 0 0 16,0 0-63-16,0 0-12 0,0 6-2 0,0-3-1 16,0 4 39-16,4-1 0 0,-1-3 0 0,-3-3 0 15,4 6 0-15,-4-6 0 0,4-6 0 0,-1 6 0 16,4-3 0-16,-3 0 0 0,3 0 0 0,-4 0 0 16,4-4-59-16,-3-2-4 0,3 3-1 0,-4-1 0 15,4-5 52-15,-3 2 12 0,3 1 0 0,-3 0 0 16,3-1 0-16,0-6 8 0,-7 4 0 0,3 3-8 0,4-1 0 15,-7-2 0-15,0 5-10 0,4 1 10 0,-1 3 0 0,-3 3 0 0,4-3 0 0,-1 0 0 16,4 3 0 0,0 3 0-16,1 0 0 0,-1 3 0 15,0 0-59-15,3 1-4 0,-3 5-1 0,4-5 0 0,-4-1 52 0,4 3 12 0,-4-3 0 0,0 1 0 16,-4 2 0-16,4-6 0 0,0 0 0 0,-3-3 0 16,3 4 19-16,0-8 6 0,0 4 2 0,-4-3 0 15,5 3 16-15,-1-6 3 0,-4 0 1 0,4 3 0 16,0-4-18-16,-3 1-3 0,3-3-1 0,0 2 0 15,0 7-25-15,3-3 0 0,-2 3 0 0,-5 0 0 16,4 3-28-16,0 1-7 0,4 2-1 0,-4 3-1 16,-7 4-71-16,7 6-13 0,-4-4-3 0</inkml:trace>
  <inkml:trace contextRef="#ctx0" brushRef="#br0" timeOffset="122130.88">7666 3474 1188 0,'0'0'52'0,"0"0"12"0,0 0-52 0,0 0-12 15,-7 6 0-15,0-3 0 0,7-3 59 0,0 0 9 16,-7-3 1-16,7 3 1 15,-7 0-20-15,3 3-4 0,-3 0-1 0,4 7 0 0,-5-10-27 0,5 6-6 16,-1 0 0-16,1 4-1 0,3-1-11 16,0 0 0-16,3 1-12 0,-3-1 12 0,4 1-8 0,-4-1 8 0,3 0 0 0,1 1 0 31,0-1-31-31,-1-2-1 0,1-1-1 0,3-3 0 0,-4-6 77 0,4 3 16 0,0 0 4 0,0 0 0 16,0 0-52-16,0-6-12 0,1-7 0 0,2 7 0 15,1-1-9-15,-4 1-5 0,3-6-1 0,-3 2 0 16,4 1 24-16,-4-7 5 0,0 1 1 0,-3-1 0 15,-1 3-15-15,1 1 0 0,-4 5-9 0,0-2 9 16,0 0 0-16,-4 2 0 0,4 1 0 0,0 6 10 16,0 0 43-16,0 0 9 0,0 0 2 0,-7 3 0 15,7-3-56-15,-3 7-8 0,-1 2 0 0,0-3-10 0,4-6-1 0,0 0 0 16,0 0 0-16,0 0 0 0,4-6-10 0,3 0-3 16,-3 3 0-16,6-4 0 15,1-8 14-15,-4-4 10 0,7-3-13 0,-3 0 5 0,-4-6-8 0,3-1 0 16,1 4-1-16,-4 0 0 0,-4 0 17 0,1 3 0 15,-1 0 0-15,1 3 0 16,-4 1 0-16,0 5 0 0,0 1 0 0,-4 2 0 16,4 4 48-16,0 6 12 0,-7-3 4 0,4 6 0 15,-4 3-28-15,3-3-4 0,-3 7-2 0,4-1 0 0,-1 1-39 0,4 5-8 16,0-2-2-16,4 6 0 0,-4 6 7 0,3-7 0 16,4-2 1-16,0-10 0 0,0 7 1 0,0-7 0 15,0-3 0-15,4-3 0 0,0 3 10 0,3-6 14 16,-4 0-3-16,4 0-1 0,1 3-19 0,2-3-4 15,1 3-1-15,-1-3 0 0,-2 3-2 0,-1 0-1 16,0 3 0-16,0-3 0 0,-4-6-6 0,1 6-1 0,-4 6 0 0,0 3 0 16,4-2 10-16,-8-1 2 0,-3-6 0 0,0 0 0 15,11 0 12-15,-4 0-9 0,0 0 9 0,4-6-8 16,-4-4-7-16,3-2-1 16,1-1 0-16,-1-6 0 0,4 4 7 0,-3-1 1 0,3-3 0 0,-7 0 0 15,0 4 31-15,0-4 6 0,-3 3 2 0,-4 0 0 16,0 4 31-16,-4-4 6 0,-3 10 2 0,0 0 0 15,0-4-10-15,-3 7-1 0,-1-3-1 0,0 3 0 16,1 6-8-16,-1 0-2 0,1 3 0 0,3 4 0 16,0-1-76-16,-1 1-16 0,5 2-4 0,3 4 0 15,0-7 39-15,7 1 9 0,-3-1 0 0,6 0 0 16,1-2-48-16,3-1-8 0,0 3-2 0,0-2 0 16,4-4-6-16,-1 0-2 0,1-6 0 0,-4 3 0 15,4-3-2-15,-1-1 0 0,1-2 0 0,0 0-407 16,3 0-81-16</inkml:trace>
  <inkml:trace contextRef="#ctx0" brushRef="#br0" timeOffset="123525.95">8837 2784 1267 0,'0'0'28'0,"0"0"5"0,0 0 2 0,0 0 1 0,0 0-36 0,0 0 0 0,0 0 0 0,0 0 0 15,0 0 115-15,0 0 16 0,0 0 3 0,0 0 1 16,0 0-75-16,0 0-16 0,0 0-2 0,0 0-1 16,4 3-41-16,3-3-19 0,0 3 2 0,0 3 0 15,3 7 17-15,4-7-12 0,-6 4 12 0,2-1-10 16,1-6-13-16,-1 4-2 0,1-1-1 0,-4 3 0 16,0-6 44-16,-3 4 9 0,-1-4 1 0,1 0 1 15,-1 3-17-15,-3-6-4 0,0 0-8 0,4-3 12 0,-4 3-12 0,3-6 0 16,4-1 8-16,-3 1-8 0,3-9 0 0,-4 2 0 15,4 4 0-15,-3-1 0 16,-1-2 0-16,1 2 0 0,3 1 0 0,0-1 0 0,0 1 0 0,0 0 0 16,-3 2-9-16,3 1 9 0,-7 6-19 0,7 0 3 15,0 0 0-15,3 0 0 16,1 3-15-16,0 3-2 0,-1 4-1 0,1-7 0 16,-1 3 6-16,1-3 0 0,3 1 1 0,-10-1 0 0,3 0 6 0,-7-3 1 15,0 0 0-15,10-3 0 0,-3 0 20 0,-7 3 0 16,7-4 0-16,-3-5 0 0,3 6 35 0,-4-10 11 15,1 1 2-15,3 2 1 0,-7 1-29 0,4-4-5 16,-4 1-2-16,3 2 0 0,-3 4-5 16,0-3-8-16,0 6 11 0,0-10-11 0,-3 7 31 0,-1 0-1 15,4-1 0-15,-7 1 0 0,3 3 0 0,1-3 0 0,-1 6 0 16,-3 0 0-16,4 0 10 0,-4 0 1 0,0 3 1 16,0 0 0-1,3 0-67-15,1 0-14 0,-1 3-2 0,4 1-1 16,0-1 34-16,0 0 8 0,0 4 0 0,4-4 0 0,-1 0-14 0,1 4-1 0,3-1 0 0,0 0 0 15,0 1 4-15,-7-10 1 0,10 3 0 0,-3 0 0 16,4 0 10-16,-11-3-10 0,0 0 10 0,11 3-10 16,-1-3 10-16,1-6 0 0,-1 6 0 0,-3-3 0 15,0-6 10-15,4 2-2 0,0-2-8 0,-4 3 12 16,0-1-4-16,3-5-8 0,1 2 11 0,-4-8-11 16,0 8 12-16,-3-2-12 0,3-4 12 0,-4 3-12 15,1 1 10-15,-1 6-10 0,-3-10 8 0,0 0-8 16,0 10 9-16,0-7-9 0,-3 4 10 0,-4-4-10 15,0 7 37-15,3 0 2 0,-3-3 0 0,0 5 0 0,3 4-19 16,-3 0-3-16,4 0-1 0,-1 4 0 16,4 2-28-16,0-3-7 0,0 3-1 0,0 7 0 15,7-7-12-15,-3 3-2 0,3 4-1 0,-4 0 0 16,8-4 35-16,-4-3 0 0,4 7 0 0,-1-10 0 16,-3 3-16-16,4 0 3 0,-1-6 1 0,-2 4 0 15,2-4 3-15,1 0 1 0,-1 0 0 0,1 0 0 16,3-4 8-16,0-2-12 0,0 0 12 0,-3 0-12 15,3-7-20-15,-4 1-5 0,-2-4-1 0,2 3 0 16,1-2 0-16,-1-1 0 0,-3 0 0 0,0-3 0 16,0 7-3-16,-3-1-1 0,-1 1 0 0,1 2 0 0,-4 1 42 15,4 3 0-15,-4-1 0 0,0 7 8 0,-4-6 53 0,4 6 11 0,0 0 3 16,-4-3 0-16,4 3 14 0,-7 0 3 0,0 3 1 16,4 0 0-1,-4 7-93-15,3 2-28 0,1 1 0 0,-1 6-1 0,1-4 29 0,3 7 0 0,0-9 0 0,0 2 0 16,3-5-22-16,-3 2 2 0,4-8 0 0,-4-4 0 15,3 6-20-15,4-3-3 0,-3 3-1 16,-4-6 0-16,0 0 62 0,7-6 12 0,-4 0 2 0,1-1 1 16,-1-5-1-16,1-4-1 0,0 4 0 0,-1-7 0 15,1 0-31-15,-1 0 0 0,1 0 0 0,-4 1 0 16,3 2 0-16,-3-6 0 16,0 0 0-16,-3 0 0 0,-1 3 0 0,1 0 0 0,-1 1 0 0,-3-1 0 15,0 0 0-15,0 3 0 0,0 1 0 0,0-4 0 16,0 6 0-16,3 1 0 0,-3 9 0 0,4-4 0 15,3 7 0-15,0 0-15 0,0 0 2 0,0 0 0 16,3 7-31-16,1 2-5 0,3 0-2 0,0 4 0 0,3 3 37 0,-3-4 14 16,0 4-11-16,4 0 11 15,-4-7 0-15,0 3-9 0,4-2 9 0,-4-4 0 16,0-3-9-16,0 0 9 0,0 4-10 0,-3-14 10 16,3 7 0-16,3-3 0 0,-3-3 0 0,4 0 0 15,-1-4 8-15,-3 1 2 0,4 0 0 0,-4-7 0 16,0 6-10-16,0-2 0 0,0 3 0 0,-3-4 0 0,-1 4 53 0,-3-1 9 15,0 7 2-15,0 3 0 16,0-6 0-16,0 6 0 0,0 0 0 0,0 0 0 0,0 0-52 0,0 0-12 16,0 0 0-16,0 0 0 15,0 0 0-15,0 0 0 0,4 6 0 0,3 0 0 16,0 1-48-16,4-1-13 0,-1 0-3 0,1 7 0 0,-1-10 56 16,1 3 8-16,-1-3 0 0,-3 3 10 0,4-2-10 0,-4 2-9 0,4-3 9 0,-1 0-13 15,-3 7 13-15,0-4 0 0,0-3-10 0,-3-3 10 31,0 0-59-31,-4 0-7 0,0 3-2 0,3 0-726 0</inkml:trace>
  <inkml:trace contextRef="#ctx0" brushRef="#br0" timeOffset="124198.76">10435 1517 1437 0,'-10'6'40'0,"6"-2"10"16,1 5-40-16,-1-3-10 0,0-3 0 0,1 7 0 15,3 2 26-15,0 7 3 0,3-6 1 0,1 2 0 16,3 7-30-16,-3-6 8 0,6 3-8 0,-3 0 0 16,4-4 13-16,-4-2 0 0,3 6 0 0,-2-10 0 15,-1 4-13-15,0-4-18 0,3 7 4 0,-6-13 1 0,3 6 13 0,-4-9 0 16,4 3 0-16,-7-3 0 0,0 0 0 0,0 0 0 0,0 0 0 0,0 0 0 16,0 0 0-16,0 0 0 0,0 0 0 0,0 0 0 31,0 0-45-31,0 0-7 0,-3-3 0 0,-4-6-1 0,0 6 53 0,3-4 0 0,-3 1 13 0,0 0-2 15,0 0 69-15,0 2 13 0,7 4 3 0,-7-6 1 16,7 6-69-16,0-6-15 0,-4 0-2 0,4 6-1 16,0 0-10-16,0 0 0 0,0 0 0 0,4-13 0 15,7 10 0-15,-4 0 0 0,3-3 0 0,1-1 0 16,-1 4 0-16,4-3 0 0,-3 0 0 0,3 3 0 16,-3-4-12-16,-1-2-4 0,1-1 0 0,-1 4-1 15,-3-3 17-15,1 2 9 0,-1-2-1 0,0-3 0 16,-4 5 0-16,1 4 0 0,-1 0 0 0,-3 3 0 15,4-3-8-15,-4 3 0 0,3 3 0 0,4 0 0 16,-3 0 0-16,-1 4 0 0,4 5 0 0,1-6 0 16,-1 1-46-16,0-1-14 15,-4 0-4-15,4-3 0 0,0 4 52 0,-3-4 12 0,3-3 0 0,-4 3 0 16,1-3-54-16,3 0-8 0,-3 0-2 0,-1-3 0 16,1 0 103-16,-4-4 20 0,3 4 4 0,1-3 1 15,-4 0-52-15,0-1-12 0,0-5 0 0,0 2 0 16,0 1 54-16,-4 0 8 0,1 2 2 0,-1 1 0 15,-3-7-52-15,0 7-12 0,3 0 0 0,-3 3 0 16,-3 0 54-16,3 0 8 0,-4-1 2 0,4 4 0 16,-4 0-52-16,4 4-12 0,4-1 0 0,-4 0 0 15,3 0-48-15,1 3-13 0,3 0-3 0</inkml:trace>
  <inkml:trace contextRef="#ctx0" brushRef="#br0" timeOffset="124768.7">11165 1169 1958 0,'0'0'87'0,"0"0"17"15,0 0-83-15,0 0-21 0,0 0 0 0,0 0 0 16,0 0 0-16,0 0 0 0,0 0 0 0,0 6 0 15,0-2 0-15,0 11 0 0,7-2 0 0,4-1 0 16,-4 7 0-16,4-9 0 0,-1 5 0 0,1 4 0 16,-1-3-20-16,1-4-8 0,-4 4-1 0,0-4-1 15,0-5 48-15,-3 2 10 0,3-6 1 0,-4 0 1 0,-3-3-30 0,0 0 0 16,0 0 0-16,0 0 0 0,0 0 0 0,0 0 0 16,0 0 0-16,0 0 0 0,0 0 0 0,0 0 0 0,7-3 0 0,0-3 0 15,0 0 0-15,1 3 0 0,-1-7 0 0,0 7 0 16,0 0 0-16,0 0 0 0,3 3 0 0,-3 0 0 15,0-3 0-15,0 6 0 0,1 0 0 0,-1 0 0 32,-4 6-45-32,4-5-15 0,-3-1-4 0,-1 0 0 0,1 3 52 0,-4-3 12 0,0-3 0 0,0 7 0 15,-4-1 0-15,1 3 0 0,-4 1 0 0,7-7 0 16,-7 0 35-16,3-3 9 0,-3 3 3 0,0 0 0 16,-4 0-24-16,4 0-5 0,-3 4-1 0,3-7 0 15,0 0-17-15,-4 0 0 0,4 0 0 0,-4 0 0 16,11-3-48-16,0 3-12 0,0 0-4 0</inkml:trace>
  <inkml:trace contextRef="#ctx0" brushRef="#br0" timeOffset="125162.1">11589 1307 1337 0,'7'0'28'0,"3"-3"6"15,-3-3-34-15,0 6 0 0,4-3 0 0,-4-4 0 16,0-5 94-16,0 2 12 0,4 1 2 0,-4 0 1 0,3-1-76 0,-2-6-15 16,-1 1-3-16,-7 5-1 0,10-8-2 0,-10 5 0 0,0 0 0 0,0 7 0 15,0-9 36-15,-7 5 8 0,4 1 0 16,-4 2 1-16,-4 4 37 0,4 0 7 0,-4 3 2 0,-3 0 0 15,-3 0-63-15,6 3-12 0,-3 4-2 0,-4 2-1 16,8 0-25-16,-4 10 0 0,3-6 0 0,4 2 0 16,3 4 0-16,-3-6 0 0,7-1 0 0,-3 1 0 15,3 3-46-15,3-7-14 16,1 3-4-16,-1-2 0 0,4 6 52 0,0-13 12 0,4 6 0 0,0-3 0 16,-1-2 0-16,1-1 0 0,-1 0 0 0,1-3 0 15,3 3-18-15,0-6-1 0,4 0 0 0,-1-4 0 16,1 1-34-16,-4 0-7 0,4 3-2 0,0-7 0 15,-1-2-40-15,-3 2-8 0,0 1-2 0</inkml:trace>
  <inkml:trace contextRef="#ctx0" brushRef="#br0" timeOffset="126063.99">9754 3076 1267 0,'0'0'56'0,"0"0"12"0,4-4-55 16,-4 1-13-16,0 0 0 0,3-3 0 0,1 3 0 0,-1 0 0 0,1-7 0 0,3 1 0 15,-3-1 54-15,3 1 8 0,-4-7 2 0,1 4 0 16,3-4-52-16,-4 4-12 0,1-7 0 0,-1 0 0 16,1 3 0-16,-1-3 0 0,-3 1 0 0,4-1 0 15,-4 3 0-15,-4 0 0 0,1 7 0 0,-1-4 0 16,1 4 82-16,-4 6 14 0,-4 0 2 0,1 0 1 15,2 6-38-15,-2 0-7 0,-1 0-2 0,1 3 0 16,-1 4-52-16,1-1-26 0,-1 4 2 0,4-1 1 16,0 1 23-16,7-4 0 0,-11 4 0 0,11-4 0 15,-3 7 0-15,3-1 8 0,0 1 0 0,3 0 0 16,1 3-8-16,3-7 0 0,0 4-10 0,7 0 10 16,-3-7-9-16,3 4 9 0,0-1-8 0,0 1 8 15,4-7 0-15,-1 0-8 0,1-3 8 0,3 0 0 16,-3 4 0-16,6-4 0 0,-2 0 0 0,-1 0 0 15,3-6 0-15,-2 0 8 0,-1 0-8 0,-4-4 0 16,5-2-48-16,-5 0-15 0,1-10-2 0,-1 0-1 16,1 0-50-16,-4 0-9 0,4 1-3 0</inkml:trace>
  <inkml:trace contextRef="#ctx0" brushRef="#br0" timeOffset="126255.9">10156 2743 1337 0,'0'0'56'0,"0"0"-44"15,0 0 79 1,0 0 16-16,0 0 3 0,0 0 1 0,0 0-48 0,0 0-10 0,0 0-1 0,0 0-1 16,0 0-39-16,8 3-12 0,-1 4 0 0,0-1 0 31,3-3-22-31,1 3-11 0,3 4-3 0,-3-7 0 0,3 3 36 0,0-3 0 0,-4-3 0 0,4 3 0 16,-3 0 22-16,3 1 11 0,-3-4 3 0,3 3 0 15,-4-3-36-15,4-3-9 0,-6 3-1 0</inkml:trace>
  <inkml:trace contextRef="#ctx0" brushRef="#br0" timeOffset="126455.76">10305 2674 1824 0,'-22'-3'38'0,"15"0"8"16,0 3-37-16,4 0-9 0,-4 0 0 0,0 0 0 15,0 3 45-15,7 0 7 0,-11 0 2 0,8 7 0 16,-4-4-35-16,3 3-7 0,0 4-2 0,-3-4 0 15,4 7-10-15,-1 6 0 0,1-3 0 0,-1 3 0 0,1 0 0 0,-4 0 0 16,7 3 0-16,-7-3 0 16,3 0 0-16,4-4 0 0,-3 8 0 0,3-11 0 15,3 4 0-15,-3-3 0 0,0-4 0 0</inkml:trace>
  <inkml:trace contextRef="#ctx0" brushRef="#br0" timeOffset="128259.69">10555 2718 836 0,'0'0'24'0,"0"0"4"15,0 0-28-15,0 0 0 0,4-3 0 0,6 3 0 16,-6-3 57-16,6-7 6 0,-3 4 1 0,4 0 0 16,0 0 5-16,-1-1 2 0,4 1 0 0,-3 0 0 0,3-7-31 15,0 1-5-15,-3-1-2 0,3 1 0 0,-4-4-7 0,1 0-2 0,0 4 0 0,-4-4 0 16,0 0-24-16,-4 4 0 0,1 2 0 0,-4-2 0 16,0-1 40-16,0 7 2 0,0-3 1 0,-4 2 0 15,1 7 19-15,-4-3 4 0,3 3 1 0,-7 3 0 16,1-3-39-16,-1 4-8 0,-3 2-2 0,4 0 0 15,-5 3-26-15,5 1-6 0,-4 2-1 0,3-2 0 16,4 2 15-16,4 1-12 0,-4 3 12 0,3-4-12 16,4-2 12-16,-4 2-9 0,8-6 9 0,-4 4-8 15,7-4 8-15,-7-6-8 0,7 6 8 0,4-3-8 16,-1 1-22-16,1-4-4 0,3 0-1 0,0 0 0 16,0-4 35-16,0 4 0 0,0-3 0 0,1 0 0 15,-1 0-24-15,0 0 3 0,0-3 0 0</inkml:trace>
  <inkml:trace contextRef="#ctx0" brushRef="#br0" timeOffset="129275.87">11038 2298 1378 0,'-3'0'61'0,"-4"0"13"15,0 0-59-15,7 0-15 0,-4 0 0 0,4 0 0 0,-7 0 80 0,7 0 12 0,0 0 4 16,0 0 0 0,0 0-25-16,0 0-5 0,0 0-1 0,0 0 0 0,-3-3-14 0,3 3-3 0,0 0-1 0,0 0 0 15,0 0-33-15,0 0-6 0,0 0-8 16,0 0 11-16,0 0-51 0,0 6-11 0,0 3-1 0,3 4-1 15,1-10 53-15,-1 7 0 0,4-4 16 0,4 3-4 16,-4 1-12-16,0 2 0 0,-3 1 0 0,3-1 0 16,0 1 0-16,0-4 0 0,3-3 0 0,-3-2 0 15,0-4 0-15,0-4-16 0,-3 4 4 0,3-3 1 16,-3 3 11 0,3-3 0-16,-4 3 0 0,4 0 0 0,-3-9 17 0,-1-1 6 0,1-2 1 0,-1-1 0 15,1 7-12-15,-1-3-1 0,-3 9-1 0,4-10 0 16,-4 4-35-16,0-3-7 0,3-1-2 0,-3 7 0 15,0-10 74-15,0 13 14 0,0-9 3 0,0 9 1 16,0 0-36-16,0 0-7 0,0 0-2 0,0 0 0 16,0 0-25-16,0 0-6 0,0 0-1 0,4 3 0 15,3 0-3-15,-3 4-1 0,3 2 0 0,3-3 0 16,-3 1 14-16,4-7 9 0,-1 6-12 0,1-6 12 16,0 0-25-16,-1 0 1 0,1 0 1 0,-1-6 0 0,1-1 38 0,-4 1 7 15,4-10 2-15,-1 4 0 16,1 6-14-16,-4-4-2 0,0 4-8 0,0 3 12 15,-4-4-12-15,4-2 9 0,-3 3-9 0,-4 6 8 16,3-7 0-16,-3 7 0 0,0 0 0 0,0 0 0 16,8 0-8-16,-8 0 0 0,3-3-12 0,4 3 12 15,-7 0-37-15,4 3 0 0,3-3 0 0,0 0 0 0,-4 0 24 16,4-3 5-16,-3 3 8 0,3-3-13 0,-4 0 13 0,5 3 0 0,-5 0 0 16,4 0 0-16,-3-3 0 0,-1 0 0 15,1-10 13-15,-1 4-4 16,1-1-9-16,-1-2 0 0,-3-4 0 0,4-3 0 0,-1 1 0 0,-3-14 0 0,4 7 0 0,-4-9 0 15,0 5-54 1,-4 4-6-16,1 3-2 0,-4-3 0 0,0 3 91 0,0 0 19 0,-4 1 3 0,0 2 1 16,1 0 4-16,-4 0 0 0,3 3 1 0,-3 4 0 15,0 6-30-15,3-4-7 0,1 10 0 0,-1 0-1 16,4 0 2-16,0 10 1 0,4-4 0 0,-1-3 0 16,1 6-34-16,6-2-6 0,1 15-2 0,3-10 0 15,0 4 0-15,0 6-1 0,3-3 0 0,1-1 0 16,-1 4 21-16,1-3-9 0,0 6 9 0,-1-9 0 0,1-4 0 0,-1 4 0 15,5-10 0-15,-5 1 0 16,1-4 13-16,3-3 7 0,0 0 0 0,0-3 1 0,4-4-21 0,-4 4-16 16,0 0 2-16,0-6 1 15,-3 2 13-15,-1-2 16 0,1 0-3 0,-1-1-1 16,-3-2-3-16,4-1-1 0,-4 4 0 0,0-1 0 16,0 4-8-16,-3-6-9 0,3 2 9 0,-4 1-13 15,1 2 13-15,3 1 0 0,0 3 0 0,0 0 0 16,0 3 0-16,4 0 0 0,-4 3 0 0,3-3 0 15,4 6-12-15,-3-3 0 0,3 4 0 0,-3-1 0 16,-1 0 12-16,1 7 0 0,-1-7 0 0,-3 0 0 16,4 1 0-16,-4-1 0 0,4 0-9 0,-4-3 9 15,0-3 0-15,0-3 19 0,3-6-3 0,-3-1-1 0,0 4-15 16,4-10 0-16,-4 4 0 0,4 2 0 0,-4 1-11 16,3-3-5-16,-3 2 0 0,0 4-1 15,1 0-24-15,-1 2-5 0,-4 4-1 0,-3 0 0 16,4 4-13-16,-1-1-4 0,-3 6 0 0,-3 1 0 15,-1 2-102-15,-3 4-21 0</inkml:trace>
  <inkml:trace contextRef="#ctx0" brushRef="#br0" timeOffset="146294.72">6110 3417 1015 0,'0'0'44'0,"0"0"11"16,0 0-44-16,0 0-11 0,0 0 0 0,0 0 0 15,-3-6 58-15,3 6 10 0,0 0 1 0,0-6 1 16,0 6-56-16,0-6-14 0,0-1 0 0,3-2 0 15,1-1 0-15,3 1 0 0,-7-4 0 0,7 1 0 16,0-1 0-16,3-2 0 0,1-1 0 0,-4-3 0 16,0 4 0-16,4-1 9 0,-1 0 1 0,1-3 0 0,-1 10-10 0,1-10-9 0,3 7 9 0,-7-4-13 15,4 7 13-15,-4-1 0 0,3 4 0 0,-10 0 0 16,0 6 0-16,0 0 0 0,0 0 0 0,0 0 0 16,0 0 31-16,-7 3 9 0,-3 3 1 0,3 0 1 15,-4 4-42-15,1 2 0 0,-5 1 0 0,5 2 0 16,-1 1 0-16,-6 6 0 0,3-3 0 0,-1 3 0 15,1 0 8-15,4-3 2 0,-11 6 1 0,6-10 0 16,5 7 4 0,-4-9 1-16,3 3 0 0,4-7 0 0,4-6-16 0,3-3 0 0,0 0 0 0,0 0 0 15,7 0 27-15,0 0 9 0,3-6 1 0,1 0 1 16,-1-10-30-16,5-3-8 0,-1-6 0 0,0 0 0 16,0 3 0-16,0-3 12 0,0 0-4 0,0 3 0 15,-3 3 0-15,3-3 0 0,0 3 0 0,0 4 0 16,-7 2 2-16,4 0 1 0,-4 1 0 0,3 2 0 15,-6 4-21-15,3 3-4 0,-7 3-1 0</inkml:trace>
  <inkml:trace contextRef="#ctx0" brushRef="#br0" timeOffset="146887.94">6244 3841 1036 0,'0'0'46'0,"0"0"10"0,0 0-45 0,0 0-11 0,0 0 0 0,0 0 0 16,0 0 53-16,0 0 9 0,-3-7 2 0,3 7 0 15,0 0 0-15,0 0 0 0,0 0 0 0,0 0 0 16,0 0 0-16,0 0 0 0,0 0 0 0,0 0 0 15,0 0-52-15,0 0-12 0,0 0 0 0,0 0 0 16,0 0 16-16,0 7 0 0,3-1 0 0,1 3 0 16,3 1-26-16,0 5-5 0,3-2-1 0,-3 6 0 15,4 0 30-15,0 2 6 0,3 1 0 0,-4 4 1 0,4-1-33 0,1 6-8 16,-5-3 0-16,1 7-1 0,-4-4 21 0,0 4 0 0,3 2 0 0,-3-2 0 31,4-4-27-31,-4 0-1 0,0-6 0 0</inkml:trace>
  <inkml:trace contextRef="#ctx0" brushRef="#br0" timeOffset="147414.69">6177 3944 980 0,'-7'-19'20'0,"4"10"5"16,3 3-25-16,-4-1 0 0,4-2 0 0,-3 3 0 16,-1-4 68-16,4 4 9 0,0 0 2 0,0-4 0 15,-7 4-1-15,7 6 0 0,0-6 0 0,0 6 0 16,0 0-10-16,0 0-3 0,0 0 0 0,0 0 0 15,0 0-1-15,0 0 0 0,0 0 0 0,0 0 0 16,0 0-51-16,0 0-13 0,0 0 0 0,0 9 0 16,7-3-12-16,-7 4-4 0,4 2-2 0,-1 1 0 15,1 6 29-15,-1 3 5 0,1 0 2 0,-1 3 0 0,1-3-18 16,-1-4-11-16,-3 1 2 0,0 0 0 16,0 0 9-16,0-3 12 0,0-1-2 0,0-5-1 0,0 2-9 0,0-6-11 0,0 4 3 0,0-10 0 15,0 0 8-15,0 0 11 0,0 0-3 0,0 0 0 16,0-10-8-16,0-2 0 0,0-1 0 0,0-2 0 15,0-4 0-15,0-3 0 0,0 0 0 0,0 0 0 16,7-3 0-16,-7 0 0 0,0 0 0 0,4 0 0 16,-1 0 0-16,1 3 0 0,-1 3 0 0,1 0 0 15,-1 3 44-15,4 4 8 0,-3 6 0 0,0 2 1 16,-4 4-38-16,10-6-15 0,-6 6 11 0,3 6-11 16,0 1 11-16,3 5-11 0,1 1 12 0,-4-1-12 15,4 1 0-15,3 3 0 0,-4-1 0 0,1-2 0 16,-1 2 0-16,5-2-12 0,-5 3 0 0,4-4 0 15,0 1-84-15,0-1-16 0,4 1-3 0</inkml:trace>
  <inkml:trace contextRef="#ctx0" brushRef="#br0" timeOffset="148101.04">6177 5452 1074 0,'0'0'30'0,"0"0"8"0,0 0-30 0,0 0-8 0,0 0 0 15,0 0 0-15,0 0 52 0,0 0 10 0,4-6 2 0,-4 0 0 16,3-4 0-16,8 4 0 0,-8-3 0 0,4-4 0 16,4 4 0-16,0-4 0 0,-1-3 0 0,1 1 0 31,3 2-52-31,-4-2-12 0,4-1 0 0,1-3 0 0,-1 3 0 0,-4 4 0 0,1-4-9 0</inkml:trace>
  <inkml:trace contextRef="#ctx0" brushRef="#br0" timeOffset="148512.96">6272 5352 1097 0,'7'0'31'0,"-3"-3"7"16,3 3-30-16,0 6-8 0,4-6 0 0,-1 0 0 15,1 0 24-15,3 0 4 0,0 6 1 0,-3-6 0 16,3 7-7-16,3-4-2 0,-6 3 0 0,3 0 0 16,-3 1-8-16,-1-4-3 0,4 3 0 0,-10 0 0 15,3 1 36-15,0 2 7 0,-3 0 2 0,-1 1 0 16,-3-4-30-16,0 7-7 0,0-4-1 0,0-3 0 16,-3 0-16-16,-1 4 0 0,-3-4 0 0,0 0 0 0,7 1 13 0,-7-1-4 15,0 0-1-15,0-3 0 0,3 4-18 0,-6-1-4 0,6-6-1 0,-3 0 0 16,0 6 63-16,7-6 13 0,0 0 3 0,-4 0 0 15,4 0 0-15,0 0 0 0,0 0 0 0,0 0 0 16,0 0-52-16,0 0-12 0,0 0 0 0,0 0 0 16,4-6 0-16,3 0 0 0,0-4 0 0,0 4 0 15,0 0 0-15,0-4 0 0,7 4 0 0,-3-3 0 16,0 5 0-16,3-8 0 0,-4 3 0 0,4 2 0 16,8-5 0-16,-19 2 0 0,15-2 0 0,-11-1 0 15,3 4-202-15,1-4-43 16,3 1-9-16</inkml:trace>
  <inkml:trace contextRef="#ctx0" brushRef="#br0" timeOffset="148902.22">6639 5220 1579 0,'0'0'32'0,"0"0"10"0,0 0-34 0,0 0-8 0,0 0 0 0,0 0 0 15,0 0 53-15,0 0 9 0,0 0 2 0,0 0 0 16,7 3-64-16,4 4-10 0,-4-4-3 0,0 3-1 16,0-3 22-16,7 3 5 0,-3 1 1 0,-1-4 0 15,1 3-14-15,3 4 0 0,-7-4 0 0,0 0 0 16,0-3 0-16,7 0 0 0,-14 0 0 0,11-3 9 16,-11 0 3-16,0 0 0 0,0 0 0 0,0 0 0 15,0 0 5-15,0 0 2 0,0 0 0 0,0 0 0 16,0 0 4-16,0 0 1 0,-7-6 0 0,7-3 0 15,-4-1-24-15,4 1-8 0,-7-4 0 0,0 4 0 0,4-3 18 0,-1-1 4 0,1-3 1 0,-1 4 0 16,1 2-15 0,3-2-18-16,0 2 4 0,-4 1 1 0,4 3 21 0,0 6 4 0,0 0 0 15,0 0 1-15,7-3-13 0,0-1 0 0,0 4 8 0,0 0-8 16,0 4 0-16,4 2 0 0,0 0 0 0,-1-3 0 16,1 4 0-16,3-1 0 15,0-3 0-15,0 0 0 0,-3 3 9 0,3-3-9 0,0 4 8 0,-4-4-8 16,5 0-27-16,-5 0-10 0,1-3-3 15</inkml:trace>
  <inkml:trace contextRef="#ctx0" brushRef="#br0" timeOffset="149412.91">7073 4969 1579 0,'0'0'32'0,"0"0"10"0,0 0-34 0,0 0-8 0,0 0 0 0,0 0 0 16,0 0 104-16,0 0 20 0,0 0 3 0,0 0 1 15,0 0-91-15,0 7-17 0,4-1-4 0,-1-3-1 16,4 3-15-16,-3 4 0 0,3-4-12 0,3 3 12 16,1 1-14-16,0 2 4 0,-1-2 1 0,1 2 0 15,3-2 17-15,-3-1 4 0,-1 1 1 0,4-1 0 16,-3-3-3-16,-4 4-1 0,3-7 0 0,-3 3 0 15,1-3-9-15,-1 3 0 0,-4-2 0 0,1-4 8 16,-4 0-25-16,0 0-6 0,0 0-1 0,0 0 0 0,0 0 71 0,-7-4 13 16,0-2 4-16,-1-3 0 0,-2 2-52 0,-1-2-12 0,-17-10 0 31,10 7-48-31,4-1-13 0,-3-2-3 0,-1-1 0 0,4 3 64 0,0 1 0 0,0-1 14 0,0-2-2 16,3 5-12-16,4-2 10 0,-4 2-10 0,4 1 10 15,4-1-10-15,-1 1 0 0,4 3 0 0,0 6 0 16,0-7 0-16,4 4-14 0,-1-3 3 0,1 3 1 15,3 0 2-15,0 0 0 0,0-1 0 0,0-2 0 16,4 3 8-16,-4-3 0 0,3 0 0 0,1 2 0 16,-1 4 0-16,1 4 0 0,0 2 0 0,-4 0 0 15,3-3 0-15,-3 0 9 0,0 0-1 0,0 1-8 16,-3-1 16-16,3 0-4 0,-3 3-1 0,-1-3 0 16,1 4 3-16,-4 2 1 0,0-3 0 0,-4 1 0 15,1 5-15-15,-1 1 0 0,1-1 0 0,-5-2 0 16,5 2-27-16,-4 1-5 0,0-1 0 0,0-2-1 15,3-1-19-15,1-3-4 0,-1 1-1 0</inkml:trace>
  <inkml:trace contextRef="#ctx0" brushRef="#br0" timeOffset="150113.7">7243 4813 1958 0,'0'0'87'0,"-4"-4"17"0,4 4-83 15,0 0-21-15,-4-6 0 0,4 6 0 0,0 0 56 16,0 0 6-16,0 0 2 0,0 0 0 0,0 0-21 0,0 0-4 0,0 0-1 0,0 0 0 15,0 0-38-15,0 0 0 0,0 0 0 0,4 6 0 16,3 1-28 0,-3-1-6-16,6 3-2 0,1-2 0 0,-4 2 36 0,3-3 0 0,5 4 0 0,-5-4 0 15,4-3 0-15,-3 0 0 0,3 0 0 0,0 1 0 16,-3-4 0-16,-1-4 0 0,1 4 0 0,-1-3 0 16,1-3 20-16,-4 3 10 0,4-3 2 0,-4-4 1 15,0 4-1-15,0-3-1 0,0-4 0 0,-4 0 0 16,1 4-40-16,-1 0-8 0,-3-4-2 0,0 7 0 15,0 0 31-15,0 6 5 0,0 0 2 0,0 0 0 16,0 0-19-16,0 0 0 0,0 0 0 0,0 0 0 16,0 0 0-16,0 0 8 0,0 3-8 0,0 3 0 15,4 3 0-15,-1-2-22 0,-3 2 3 0,4 0 1 16,3-2 18-16,-3 2-10 0,-1-3 10 0,1 1-8 16,3-4-4-16,0 0-1 0,-4 0 0 0,-3-3 0 15,7-3 5-15,-3-3 8 0,3-1-13 0,-4-2 5 16,1 0-14-16,-1-1-2 0,1-2-1 0,-4-4 0 0,4 0 45 0,-8-2 8 15,4-4 3-15,0 0 0 0,0 0-19 0,-7 3-4 16,3-6-8-16,-3 6 12 0,0-3-2 0,0 3-1 0,-3 4 0 0,-1-4 0 16,0 0-1-16,-3 3-8 0,7 1 12 15,-10-4-4-15,-1 3 2 0,-7 0 0 0,8-2 0 16,-4 2 0-16,-1 3 18 0,1 1 4 0,0 2 1 0,3 4 0 16,8 0-1-16,-1 3-1 0,4 0 0 0,0-1 0 15,7 4-49 1,0 0-10-16,0 0-1 0,0 7-1 0,7 2-3 0,4 1-1 0,3-1 0 15,4 7 0-15,-1-4 34 0,1 1 0 0,6 2 0 0,-6 1 0 16,7 0 0-16,-8-1 0 0,-6 1 0 0,10 3 0 16,-7-3 0-16,-3-1 0 0,3 1 0 0,-3 0 0 15,-1-1 0-15,1-2 0 0,3-4 0 0,-4 1 0 16,-6-1-44-16,3-3-3 0,4-3 0 0,-4 1 0 16,-7-4-144-16,0 0-29 0,0 0-5 0</inkml:trace>
  <inkml:trace contextRef="#ctx0" brushRef="#br0" timeOffset="150262.1">7532 4593 1728 0,'-21'-6'76'0,"14"0"16"16,0 6-73-16,7 0-19 0,-4-4 0 0,4 4 0 16,0 0 44-16,0 0 6 0,0 0 1 0,0 0 0 15,0-6-31-15,4 0-5 0,-1 0-2 0,4-1 0 16,4 1-61-16,-4 0-13 0,3-4-3 0,1 4 0 16,3-3 80-16,0-1 15 0,-3 4 3 0,6-3 1 15,-6-1-22-15,7 4-4 0,-4 0-1 0,-4-4 0 16,8 4-93-16,-4 0-19 0,-3-4-4 0</inkml:trace>
  <inkml:trace contextRef="#ctx0" brushRef="#br0" timeOffset="151267.66">6974 5622 1094 0,'0'0'46'0,"-3"-4"-37"16,3 4 81-16,0 0 16 0,0 0 3 0,-7-3 1 15,7 3-39-15,0 0-8 0,0 0-2 0,0 0 0 16,0-3-32-16,0 3-6 0,0 0-2 0,-11-3 0 15,11 3 35-15,0 0 6 0,0 0 2 0,-7 3 0 16,7-3-52-16,0 0-12 0,0 3 0 0,0-3 0 16,-7 7 0-16,7-7 0 0,-3 3 0 0,3-3 0 15,-7 3 0-15,7-3 0 0,0 0 0 0,0 0 0 16,0 0 0-16,0 0-15 0,0 0 3 0,0 0 1 16,0 0 11-16,0 0 0 0,0 0 0 0,0 0 0 15,0 0 0-15,0 0 0 0,0 6-9 0,0-6 9 16,0 0 0-16,0 0 0 0,0 6 0 0,0-6 0 15,0 4 0-15,0-4 0 0,-7 6 0 0,7 0 0 16,0 3 9-16,-8-2 0 0,5 2 0 0,3-3 0 16,-4 4-9-16,4-1 0 0,0 4 9 0,-3-4-9 15,3 4 0-15,0-4 0 0,3 4 0 0,1-1 0 0,-4-2 0 0,3-4 0 16,1 3 0-16,3-2 0 0,0 2-8 16,4-6 0-16,-1 0 0 0,1 0 0 0,3-3 8 15,-3 0 0-15,3 0 0 0,0-3 0 0,-4 0 0 0,4-3 12 16,-3 3 0-16,3-4-1 0,-3 1-11 15,3 3 0-15,0 0 0 0,-3-3 0 0,-1 2 0 0,1 1-11 0,-1 0 3 0,-3 0 0 16,-7 3 19-16,0 0 4 0,0 0 1 0,0 0 0 16,0 0 16-16,4 6 4 0,-4-3 1 0,-4 4 0 15,1 2-14-15,-1 1-3 0,-6 2-1 0,3-2 0 16,-4 2 9-16,0 1 3 0,1 2 0 0,-1-2 0 16,1-1-50-16,-1 1-9 0,4-1-3 0,-3 1 0 15,6-4 31-15,-3-2 0 0,0-1 0 0,3 0 0 16,4-6-57-16,0 0-6 0,0 0-1 0</inkml:trace>
  <inkml:trace contextRef="#ctx0" brushRef="#br0" timeOffset="151524.76">7190 5634 2269 0,'0'0'64'0,"0"0"15"16,0 0-63-16,0 0-16 0,0 0 0 0,0 0 0 15,0 0-14-15,0 0-6 0,3 3 0 0,4 0-1 0,4 4 13 0,-8-1 8 0,11 0-10 16,-3 4 10 0,3-4 0-16,4-3 0 0,-8 10 0 0,1-7 0 0,3 3 20 0,-3-2 3 0,3-1 1 0,-11-3 0 15,4 3-36-15,0-3-8 0,0 0 0 0,-3 1-1 31,-1-1-84-31,-3-3-17 0,0 0-3 0</inkml:trace>
  <inkml:trace contextRef="#ctx0" brushRef="#br0" timeOffset="151662.93">7091 5424 1516 0,'-14'-6'32'0,"14"6"6"0,0 0-30 0,0 0-8 0,0 0 0 0,0 0 0 16,0 0 15-16,0 0 1 0,0 0 1 0,0 0 0 15,0 0-72-15,0 6-14 0</inkml:trace>
  <inkml:trace contextRef="#ctx0" brushRef="#br0" timeOffset="152295.62">7334 5440 1728 0,'7'-7'76'0,"0"-2"16"15,-3-3-73-15,3 2-19 0,0 1 0 0,4-1 0 16,3 1 106-16,-7-4 18 0,7 4 3 0,-4 0 1 0,-2 2-84 0,2 1-17 16,-3 0-3-16,0-1-1 0,0 4-37 0,-3 0-7 0,3 3-2 0,-4 0 0 15,4 3 23-15,-7 0 0 0,4 1 0 0,-1 2 0 16,1 0 0-16,-4-3 0 0,0 10 0 0,4-7 0 15,-4 3 0-15,3-2 0 0,-3 2 0 0,4-3 0 16,-4 1 0-16,3-4 0 0,1 0 0 0,3-3 0 16,0 6-10-16,0-6 10 0,0 0-13 0,0-6 5 15,4 6 8-15,-4 0-10 0,3 0 10 0,4 0-10 16,-7-3 18-16,4 0 3 0,-4 3 1 0,4 0 0 16,-1 0-20-16,-6 3-4 0,3 0-1 0,0 0 0 15,-7-3 13-15,3 3 0 0,-3 4 12 0,4-1-12 16,-4-3 12-16,-4 3-4 0,4 0 0 0,-3-2-8 15,3-4-44-15,0 0-16 0,-4 3-4 0,4-3 0 16,0 0 52-16,0 0 12 0,-3-7 0 0,-1 1 0 16,4-3-54-1,0-1-8-15,4-2-2 0,-1-1 0 0,4 4 52 0,0-4 12 0,0 4 0 0,0-4 0 16,1 4 0-16,-1-4 0 0,0 1 0 0,0-4 0 16,0 4 0-16,0-4 0 0,0 0 0 0,-4-2 0 15,1 2 48-15,-1-3 13 0,1 0 3 0,-1 0 0 16,-3 1 0-16,0-1 0 0,4 0 0 0,-4 0 0 15,-4 3-52-15,1 1-12 0,3 2 0 0,-7 1 0 16,0 2 54-16,-4 1 8 0,1-1 2 0,-1 10 0 16,-3-3-52-16,3 6-12 0,-3-3 0 0,0 10 0 15,7-1 0-15,-3 4 0 0,6 3 0 0,-3-4 0 16,7 4 0-16,0 3 0 0,0-1 0 0,3 1 0 16,5-3 8-16,2 0 0 0,1-1-8 0,-1 1 12 15,4-4-46-15,4 1-10 0,0 0-1 0,3-1-1 16,-4-3-22-16,5-5-5 0,-1 2-1 0,-4 0 0 15,-2-3 15-15,-1 0 3 0,3-3 1 0,-6 0 0 0,-1 0 25 0,1-3 5 0,-4 0 1 16</inkml:trace>
  <inkml:trace contextRef="#ctx0" brushRef="#br0" timeOffset="152861.84">5846 5390 1094 0,'0'0'23'0,"0"0"5"0,0 0-28 0,0 0 0 0,0 0 0 0,0 0 0 16,0 0 0-16,0 6 0 0,0 0 0 0,7 0 0 16,0 7 0-16,7-1 0 0,0 4 0 0,11 3 0 15,-1 3-8-15,12 3-8 0,-1 6 0 0,4 1-1 16,-1-4 6-16,-2 6 2 0,-1-5 0 0,7 5 0 15,1 1 28-15,2-1 5 0,1-3 2 0,4 7 0 16,-4 0-26-16,-4 2-14 0,0 1 2 0,-3-3 0 16,0-4 12-16,-7-5 16 0,3-4-3 0,-7 0-1 15,0-6-1-15,-3-4-1 0,-4-2 0 0,0-1 0 16,-6-2-10-16,-1-4-14 0,-7 0 3 0,0 1 1 16,0-4 32-16,-7-3 6 0,0 0 2 0</inkml:trace>
  <inkml:trace contextRef="#ctx0" brushRef="#br0" timeOffset="153895.24">5740 5465 1094 0,'0'0'46'0,"3"-6"-37"16,4 2-9-16,0-2 0 0,7 0 0 0,-10-4 0 16,14 4 0-16,-1-6 0 0,4 2 0 0,8-2 0 15,2-4 0-15,8 0 0 0,4 1 0 0,2-10 0 16,-6-4 53-16,4-2 9 0,-5-3 2 0,8-10 0 16,0 3 0-16,10-3 0 0,1 0 0 0,6-6 0 15,-6 3-52-15,-4 0-12 0,-4 3 0 16,8-9 0-16,-4 9 54 0,3-6 8 0,0-1 2 0,4 4 0 15,-10 7-52-15,-4-1-12 0,-4 3 0 0,4 1 0 16,-4-4 54-16,8 3 8 0,-5-3 2 0,12-2 0 16,-15 2-52-16,1 3-12 0,-1 1 0 0,-3 2 0 15,-8 4 0-15,1 6 0 0,-7 0 0 0,0 3 0 16,-4 3 0-16,0 0 0 0,-3 3 0 0,-1 4 0 16,-3-1 0-16,0 1 0 0,1 2 0 0,-5-2 0 15,1 5 54-15,-1-2 8 0,1 3 2 0,-4-1 0 16,-4 4-52-16,5-3-12 0,-5 3 0 0,-3 3 0 15,0 0 0-15,0 0 0 0,0 0 0 0,0 0 0 16,0 0 0-16,4 0 0 0,-4 0 0 0,7 3 0 16,-4 0 0-16,4 0 0 0,0 4 0 0,0-1 0 15,4 3 0-15,-1 1 0 0,5 2 0 0,-1 1 0 0,3-4 0 16,1 10 0-16,3 0 0 0,-3 3 0 16,3 3 0-16,-3 3 0 0,3 7 0 0,3-1 0 15,1 4 0-15,0 2 0 0,7 1 0 0,-4 3 0 0,4-6 0 16,3-4 0-16,-3 1 0 0,-4-1 0 0,4 1 0 0,-11-4 0 15,3 7 0-15,-6-4 0 16,7-3 0-16,-11-2 0 0,-4-1 0 0,1-6 0 0,3 0 0 16,-3-3 0-16,-4-1 0 0,-4-2 0 0,4 0 0 0,-3-4 0 15,-1 1 0-15,1-1 0 0,-1-5 0 16,-3 2 0-16,0-6 0 0,0 4 0 0,0-1 0 0,0-3 0 0,-3 3 0 0,-1 0 0 16,1 1 0-16,-1-1 0 0,-3 0 0 0,0 1 0 15,0-1 0-15,-3 0 0 0,-5 0 0 16,1 7 0-16,-3-1 0 0,-8 1 0 0,0 3 0 15,-3-1 0-15,0 7 0 0,-7 0 0 0,3 6 0 0,-3 1 0 16,3-1 0-16,0 0 0 0,0 3 0 0,1-2 0 16,-5-1 0-16,-2-3 0 0,-1 3 0 0,-7 4 0 15,4-1 0-15,3 3 0 0,-4-2 0 0,-2 5 0 16,9 1 0-16,1-3 0 0,7 2 0 0,-4 1 0 16,-3-7 0-16,-1 0 0 0,-2-2 0 0,2-1 0 15,1-3 0-15,0 0 0 0,0 0 0 0,3 0 0 16,4 0 0-16,-1 0 0 0,8 1 0 0,0-1 0 15,0 0 0-15,3-3 0 0,4 0 0 0,0 0 0 16,0-4 0-16,0-2 0 0,3 0 0 0,1-4 0 16,-1 1 0-16,4-4 0 0,0 1 0 0,0-1 0 15,0-3 0-15,3 1 0 0,1-4 0 0,-1 3 0 16,1-3 0-16,3-3 0 0,0 0 0 0,0 0 0 16,-4 3 0-16,4-3 0 0,0 6 0 0,0-6 0 15,-3 4-48-15,3-4-13 0,0 6-3 0,-4-3 0 0,1 0 103 16,3 3 20-16,-4-2 4 0,-3-1 1 15,3 3-103-15,1-3-20 0,-1 0-4 0,1 0-1 0,-1 1 52 0,1-4 12 16,-1 3 0-16,-3 0 0 0,7-3 0 0,-7 0 0 0,0 0 0 16,4 0 0-16,-4 0 48 0,3 3 13 0,0-3 3 0,-6 0 0 15,6 0-52-15,-3 0-12 0,4 3 0 16,3-3 0-16,-7 0 0 0,7 0 0 0,0 0 0 0,0 0 0 16,0 0 0-16,0 0 0 0,0 0 0 0,0 0 0 15,0 0-48 1,0 0-13-16,0 0-3 0,0 0 0 0,0 0-102 0,7-3-21 15</inkml:trace>
  <inkml:trace contextRef="#ctx0" brushRef="#br0" timeOffset="160579.6">16535 1370 851 0,'-4'-10'36'0,"4"10"-36"15,-3-3 84-15,3 3 9 0,0 0 3 0,-4-3 0 16,4 3-15-16,0 0-2 0,0 0-1 0,0 0 0 16,0 0-29-16,0 0-5 0,0 0-2 0,0 0 0 15,0 0-18-15,0 0-4 0,0 0-1 0,0 0 0 16,0 0-19-16,0 0 0 0,4 3-13 0,3 7 5 15,3-1-2-15,1 10 0 0,-1-7 0 0,5 4 0 16,-5 3-13-16,4 0-2 0,0 9-1 0,0-6 0 16,-3 3 26-16,3-12 0 0,-3 8 0 0,-1-2 0 15,4 0 0-15,-3 6 0 0,0-9 0 0</inkml:trace>
  <inkml:trace contextRef="#ctx0" brushRef="#br0" timeOffset="160971.6">16831 1329 1580 0,'-3'-9'67'0,"-5"2"-54"16,1 1 41-16,0 3 8 0,4 3 2 0,-4-3 0 15,7 3 0-15,-7 0 0 0,3 0 0 0,-3 0 0 16,0 3-52-16,4 3-12 0,-1 1 0 0,0 2 0 15,4 3 0-15,0-5-18 0,0 5 4 0,0 4 1 16,4 0 1-16,3-4 0 0,0 4 0 0,0-4 0 16,4 1 29-16,3-1 7 0,-4-2 0 0,5-1 1 15,-1-2-71-15,0-1-14 0,0-6-4 0,0 0 0 16,4-6 79-16,-4 2 15 0,0-2 3 0,0 0 1 16,0-7-15-16,0 4-3 0,-3 3-1 15,-1-13 0-15,-3 3 0 0,0 4 0 0,1-7 0 0,-5 0 0 16,-3 6 9-16,0-2 1 0,-3 2 1 0,-1 4 0 15,-3 3 2-15,0-7 1 0,-4 7 0 0,1-1 0 16,-1 1-8-16,-3 3-1 0,0-3-1 0,-4 6 0 16,4 0-33-16,0 0-6 0,0 6-2 0,0-3 0 15,0 3-24-15,3 4-5 0,-3-1-1 0,3 1 0 16,1-4-16-16,3 3-4 0,0 1-1 0</inkml:trace>
  <inkml:trace contextRef="#ctx0" brushRef="#br0" timeOffset="161587.69">17431 2028 972 0,'-4'-3'41'16,"-3"-3"-33"-16,0 0 75 0,0 2 14 15,7 4 3-15,-7-6 1 16,7 6-6-16,-7-3-2 0,7 3 0 0,0 0 0 0,-4-6-19 0,4 6-4 16,0 0-1-16,0 0 0 15,0 0-22-15,0 0-5 0,0 0-1 0,0 0 0 0,0 0-41 0,4 6-14 0,-1 0 0 0,5 1 0 16,-1 5-6-16,3-2-2 0,4 5 0 0,0 1 0 15,-3 0 13-15,3-1 9 0,-3 1-12 0,3 0 12 16,0-1-8-16,-4 1 8 0,1 0 0 0,0-7 0 16,-1 4-36-16,1-1 0 15,-1 1 0-15,-3-7 0 0,1 6-139 0,2-2-28 0</inkml:trace>
  <inkml:trace contextRef="#ctx0" brushRef="#br0" timeOffset="162050.74">17706 1909 1580 0,'-4'-12'67'15,"1"2"-54"1,-1 4 95-16,1-3 18 0,-1 2 4 0,4 7 1 16,0 0-107-16,0 0-24 0,0 0 0 0,0 0 0 15,0 0 0-15,-3 13 0 0,3-4 0 0,-4 4 0 16,4-1 0-16,0 7-12 0,0-10 12 0,4 7-12 15,-4-3 12-15,7-1 0 0,-4 1 12 0,1-4-12 16,3 1 0-16,-4-7 0 0,4 6-15 0,-7-9 5 16,4 0 10-16,-4 0-8 0,7-9 8 0,-3 6-8 15,3-4 8-15,0-2 16 0,-4 0-4 0,1 2-1 16,-1-15 5-16,1 7 0 0,-1 2 1 0,-3-9 0 16,0 10 0-16,0-1 0 0,0 7 0 0,0-10 0 15,0 7 12-15,0-4 3 0,4 7 0 0,-1 0 0 0,1-4-43 0,-1 10-8 16,5 0-1-16,2 0-1 0,-3 0 1 15,7 0 1-15,-3 0 0 0,3 0 0 0,0 0-4 0,0 10-1 16,-3-10 0-16,3 0 0 0,0 0 24 0,-3-7 0 16,-1 4 0-16,1 0 0 0,-1-3 0 0,-3 0 0 0,0-4 0 15,4 4 0-15,-7-4 0 16,3-5 0-16,-4 5 0 0,1-2 0 0,-4 6 33 0,0-7 11 16,0 4 3-16,-4-1 0 0,1-2-24 0,-1 5-5 0,-3-5-1 0,0 6 0 15,0-4-17-15,-4 7 0 0,1 0 0 0,-4 0 0 16,3 3 0-16,4 0 0 0,-11 3 0 0,4 0 0 15,4 3-20-15,-1 4-7 0,1 2-1 16,-1-5-1-16,4 2-95 0,3 3-20 0,1-2-3 0</inkml:trace>
  <inkml:trace contextRef="#ctx0" brushRef="#br0" timeOffset="162575.63">18814 2411 1818 0,'0'0'52'0,"0"0"10"16,0 0-50-16,0 0-12 0,0 0 0 0,0 0 0 16,0 0 48-16,0-6 8 0,0 6 0 0,0 0 1 15,0 0-21-15,0 0-5 0,0 6-1 0,3 3 0 16,1 1-30-16,3 2-20 0,3 1 4 0,-3 2 0 15,4-2 1-15,0 3 1 0,-1 2 0 0,1-5 0 16,3 3 14-16,-4-4 0 0,1-2 0 0,7 2 0 16,-11-2 0-16,7-4 0 0,-4 0 0 0,1 0 0 15,0 1-156-15,-1-7-29 0,1 3-6 0</inkml:trace>
  <inkml:trace contextRef="#ctx0" brushRef="#br0" timeOffset="163030.79">19110 2207 1630 0,'0'-25'34'0,"0"19"7"0,0-4-33 0,4 7-8 0,-4-3 0 0,0 3 0 15,0 3 46-15,0 0 7 0,0 0 2 0,0 0 0 16,0 0-44-16,0 0-11 0,3 6 0 0,1 10 0 16,-1-7-12-16,1 7-5 0,-1-4-1 0,1 4 0 15,3 3 18-15,-4-4-8 0,4 1 8 0,0 0 0 16,-3-4 0-16,3 4 0 0,0-10 0 0,0 1 0 15,-3-1 10-15,3-6-1 0,0 0 0 0,-4-6 0 16,4 2 11-16,0-2 1 0,0 0 1 0,-3-10 0 16,3 7 4-16,-4-7 1 0,-3 7 0 0,4-10 0 15,-4 6 6-15,4 1 2 0,-4-4 0 0,0 0 0 16,-4 1 6-16,4 2 2 0,-4-2 0 0,4-1 0 16,0 10-19-16,0-7-3 0,0 4-1 0,4-1 0 15,0 4-20-15,3 3-20 0,3-3 4 0,-6 6 1 16,6-4 0-16,1 4 0 0,-1 4 0 0,5-1 0 0,-5 0 15 0,4 0 0 15,-3 0-10-15,-1-3 10 16,1 0 0-16,0-3 0 0,-1-3 0 0,-3-1 0 0,0 1 0 0,0-3 8 16,0-1 0-16,0 4 0 15,-7-6 3-15,0 5 0 0,0-5 0 0,-7 2 0 16,4 4 42-16,-4-3 9 0,0 2 2 0,-4 4 0 16,1 0-52-16,-1 0-12 0,-3 3 0 0,3 3 0 0,1 0 0 0,-1-3 0 15,-3 7 0-15,3-4 0 16,1 6-40-16,-1 0-12 0,4 1-1 0,0-1-1 15,-3 1-162-15,6 2-32 0</inkml:trace>
  <inkml:trace contextRef="#ctx0" brushRef="#br0" timeOffset="164027.41">14351 2762 1152 0,'0'0'25'0,"0"0"6"0,0 0 1 0,-4-9 0 0,4 9-32 0,0 0 0 16,0 0 0-16,0 0 0 0,0 0 72 0,-3-7 8 15,3-2 1-15,0 9 1 0,0-6-20 0,0 6-4 0,3-7-1 0,-3 7 0 16,4 0-29-16,3 4-5 15,0-4-2-15,4 3 0 0,-1 6-3 0,4-3-1 0,1 10 0 0,-1-10 0 16,0 7-27-16,-4 2-6 0,4 4 0 0,1-6-1 16,-8-7 34-16,0 4 7 0,3-1 2 0,-3 0 0 31,-3 1-42-31,-1-10-8 0,-3 0-1 0,0 0-1 0,0 0 72 0,0 0 14 0,4 6 4 0,-4-6 0 16,0 0-52-16,0 0-12 0,-7 6 0 0,3-6 0 15,-3-9 0-15,4 3 0 0,-4-1 0 0,0-2 0 16,3-7 0-16,1-3 0 0,-5 1 0 0,5-1 0 15,3 0 0-15,-4 3 0 0,1-6 0 0,3 4 0 16,0 2 0-16,3 0 0 0,1 7 0 0,-1-7 0 16,5 4 31-16,-8 2 3 0,3 1 1 0,1-1 0 15,3 7-6-15,-4 0-1 0,4-3 0 0,-7 6 0 16,11 0-28-16,-1-3 8 0,1 3-8 0,0 3 0 16,-4 0 0-16,3 3 0 0,1-3 0 0,-1 7 0 15,1-4 0-15,0 3 0 0,3 1 0 0,-4 2 0 16,4-2-59-16,-3 2-14 0,3 4-3 0,-3-3-527 15,3-1-105-15</inkml:trace>
  <inkml:trace contextRef="#ctx0" brushRef="#br0" timeOffset="164840.22">14496 2332 1192 0,'-14'-12'24'0,"3"2"8"0,4 4-32 0,0-3 0 16,-4 3 0-16,1-1 0 15,-4 1 73-15,3 3 9 0,-7-7 2 0,4 4 0 16,-3 0-23-16,-5 3-4 0,1 0-1 0,0-1 0 16,3 4 5-16,-3 0 1 0,4 0 0 0,-1 4 0 15,0 2-44-15,1 6-9 0,-4-2-1 0,3 2-8 16,0 7 0-16,1 0 0 0,-1 3-10 0,0 6 10 15,4-6-36-15,4 3 0 0,-4 0 0 0,3 4 0 16,4-1 36-16,0 3 0 0,0 0 0 0,3-2 0 0,4 5 0 16,0 4 0-16,0-7 0 0,4 7 0 0,3-1 0 15,0 4 0-15,4-3 0 0,3 3 0 0,0-4 0 0,3-2 0 16,1-1 0-16,0-2 0 0,3-4 0 0,4-6 10 16,-1 3 1-16,1-10 0 0,3-2-11 0,0-4-9 0,4-2 9 0,-4-1-13 15,1-6 13-15,-1 0-9 0,0 0 9 0,0 0-8 16,0 0 8-16,-3 0 0 0,7-16 0 0,-4 7 0 15,4-4 27-15,-4 1 7 0,4-4 2 0,-4-3 0 16,4-3-7-16,-4-3-1 16,0-3 0-16,0-6 0 0,-6 2 29 0,-1-2 6 0,-7-1 1 0,7 1 0 15,-10-1-52-15,-4 7-12 0,0-10 0 0,0 4 0 16,-7-1 54-16,-4 1 8 0,1-1 2 0,-4 1 0 16,-4-1-40-16,-3-2-7 0,-4 2-1 0,1 1-1 15,-4 2 27-15,-4 1 6 0,0 6 0 0,0 3 1 16,1 6-64-16,-1 4-13 0,0 2-2 0,1 4-1 15,-1 6-1-15,0 0-1 0,1 6 0 0,2 4 0 16,1-7-25-16,0 10-5 0,3-4-1 0,1 7 0 16,-1-7-18-16,8 4-4 0,-1-1-1 0,0-2 0 15,8 5-124-15,-1-9-25 0</inkml:trace>
  <inkml:trace contextRef="#ctx0" brushRef="#br0" timeOffset="167517.87">16432 1624 1220 0,'-14'-6'34'0,"-3"-4"9"16,3 1-35-16,-4 2-8 0,0 1 0 0,1-3 0 15,-1-1 13-15,0 1 1 0,-3 0 0 0,0 2 0 16,0 1-3-16,-4-7-1 0,0 4 0 0,-3 0 0 16,4-1 18-16,-8 4 3 0,4-7 1 0,-4 7 0 15,0-3 0-15,0 2 0 0,4 4 0 0,-4-3 0 16,4 3-10-16,0 0-2 0,0-7 0 0,-4 7 0 16,0 3-10-16,-3 3-2 0,-4 7-8 0,0-10 12 15,0 6-12-15,1 0 0 0,-1 4 0 0,4-1 0 16,-1 7 0-16,1-10 0 0,3 7 0 0,4 2 0 0,-4 4 0 15,1-3 0-15,-1 3 0 0,4-1 0 0,-4 1 0 16,4 6 0-16,-1-6 0 0,5 6 0 16,-1-9 0-16,4 6 0 0,0-3 0 0,3-4 0 0,0 4 0 15,4-3 0-15,4-7-13 0,-1 1 4 0,1-1 9 0,2 4 0 0,5-7 8 16,-4 0-8-16,3-3 0 0,1 4 0 0,-1-1 0 0,4-6 0 16,0 0 0-16,0 0 0 15,0 0 0-15,0 0 0 0,0 0 0 0,0 0 0 0,0 0 9 0,0 0-9 16,0 0 0-16,-3-6 0 0,-1-1-15 15,1-2 5-15,-1-4-7 0,4 1-2 16,0-1 0-16,-3 1 0 0,-1-7 19 0,4-3-12 0,-3 13 12 16,3-17-10-16,-4 8 10 0,1-1 8 15,3 0-8-15,-4 3 11 16,4-9-20-16,-3 10-4 0,-1-4-1 0,4-3 0 0,-4 12 14 0,1 1 13 0,3-10-2 16,0 10-1-16,-4 3-10 0,4 6 0 0,0 0 0 0,0 0-11 15,0 0-9-15,0 0-1 0,0 0-1 0,0 3 0 16,0 6 6-16,0 4 2 0,0 2 0 0,0-8 0 15,0 11-10-15,0 1-1 0,0 0-1 16,0 0 0-16,0 3 26 0,0-3-8 0,0 3 8 0,0-7 0 16,0 7-8-16,0-9 8 0,0 9-8 0,4-10 8 15,-4 4 0-15,3-7 14 0,1 1-2 0,0-1 0 16,3-3 3-16,0 4 0 0,0-7 0 0,3 3 0 16,1-3-4-16,-1 0-1 0,1-3 0 0,3 0 0 15,4 0-2-15,-4-3-8 0,4 0 12 0,-1 0-4 16,1 0-68-16,3 0-13 0</inkml:trace>
  <inkml:trace contextRef="#ctx0" brushRef="#br0" timeOffset="168780.89">17208 2260 766 0,'0'0'34'0,"0"0"7"0,0 0-33 0,0 0-8 0,0 0 0 0,0 0 0 15,0 0 82-15,0 0 14 0,0 0 4 0,0 0 0 16,0 0-18-16,0 0-3 0,0 0-1 0,0 0 0 16,0 0-29-16,0 0-5 0,0 0-2 0,0 0 0 15,0 0-26-15,0 0-4 0,0 0-2 0,-3-6 0 16,3 6 36-16,-4-6 7 0,1-1 2 0,-8 1 0 16,4 0-9-16,0 3-2 0,0-3 0 0,0-4 0 15,-7 4-12-15,3 0-2 0,1-1-1 0,-8 1 0 16,8 6-15-16,-15-6-3 0,7 0-1 0,-6-1 0 15,2 1-10-15,-2 0 12 0,-1-1-12 0,0-2 12 16,-3 3-12-16,0 3 0 0,-4-4 0 0,4-2 0 16,-4 3 0-16,7-4 0 0,-3 4-10 0,0 0 10 15,0 3-8-15,-4-1 8 0,0-2 0 0,-3 0-9 16,0 6 1-16,-1 6 0 0,1-3 0 0,-4 0 0 16,8 1 0-16,-5 2 0 0,5 3 0 0,-1 1 0 15,0-1 8-15,-3 0 0 0,3-2 0 0,-3 2 0 0,0 4 0 16,3-7 0-16,-3 7 0 0,-1-10 0 0,4 9 0 15,1-6 0-15,-1 4 0 0,-3-1 0 0,6 4 0 0,-2-7-8 16,3 3 8-16,-4 4-8 0,-4-4 8 0,5 1 0 0,-5-1 0 16,1 4-8-16,-4-1 8 0,4 4 14 0,0-3-3 0,0 2-1 15,-1 4-2-15,5-6-8 0,-1 5 12 16,0-2-4-16,4-3-8 0,-4 2 0 16,0 1 0-16,8 0 0 0,-1-4 11 0,0 1 0 0,4 2 0 15,0-2 0-15,3-4-11 0,1 4 12 0,-1-1-12 0,4-5 12 16,0-1-12-16,3 3-11 0,1-2 3 0,3 2 0 15,-1-3-7-15,1 1-1 0,0-4 0 0,7-3 0 16,0 0-6-16,0 0-2 0,0 0 0 0,0 0 0 16,0 0-11-16,0 0-2 0,0 0-1 0,0 0 0 15,7-3 9-15,0-7 1 0,1 1 1 0,-1-1 0 16,-4 1 11-16,4 0 1 0,0-1 1 0,0-2 0 16,-3 2 14-16,-1-2 0 0,1 5 0 0,-1-8 0 15,1 2 9-15,-4 4-9 0,3-1 0 0,-3-2 9 16,0 2 15-16,0 1 4 0,0 3 0 0,0 6 0 15,-3-13-6-15,3 13-1 0,0 0 0 0,0 0 0 16,0 0-7-16,0 0-2 0,0 0 0 0,0 0 0 16,0 0-12-16,0 0 0 0,0 0 0 0,0 0-10 15,0 0-8-15,0 0-2 0,0 0 0 0,0 6 0 16,3 1 9-16,-3-1 2 0,4 0 0 0,-4 1 0 16,3 2 9-16,1 0 0 0,0-2 0 0,3-1 0 0,0 3 0 15,0 1 0-15,3 2 0 0,1-9 0 0,-1 7 0 0,1-4 0 16,0 0 0-16,3 1 0 15,3 2-62-15,-3-6-10 0,4 7-3 0</inkml:trace>
  <inkml:trace contextRef="#ctx0" brushRef="#br0" timeOffset="169966.78">18514 2699 953 0,'0'0'20'0,"0"0"4"16,0 0-24-16,-4-3 0 0,4 3 0 0,-7 0 0 15,0 0 24-15,4 0 0 0,3 0 0 0,-7 0 0 16,-1 0 26-16,5 0 5 0,-4 0 1 0,0 0 0 15,0-3-13-15,0 3-3 0,0-3 0 0,0 3 0 16,-4 0-22-16,0 0-5 0,1 0-1 0,3 0 0 16,-11 0 7-16,4 0 1 0,-4 0 0 0,1 0 0 15,-1-6 9-15,1 6 3 0,-12-7 0 0,5 7 0 16,-1-3-10-16,-3 0-2 0,-1 3 0 0,1-3 0 16,-7 3 4-16,10-3 0 0,-10 3 0 0,3 0 0 15,-3 0-24-15,0 0-15 0,-8-3 3 0,5 3 0 16,-5 0 12-16,4 0 0 0,-3 0 0 0,0 0 0 0,-1 0 0 0,5 0 0 15,-5 0 0-15,-3 0 10 0,1 0-10 0,-5 3 0 0,-3-3 0 16,0 0-11-16,7 0 11 16,-3 0-12-16,0 0 12 0,-4 0-12 0,0 6 12 0,3-3 0 0,-6 0 0 15,0 0-8-15,6 1 8 16,1 2 0-16,-1-3 8 0,1 3-8 0,0-3 0 0,-4 1 0 0,0 2 0 0,-4-3-8 16,8 0 8-16,0 3 0 15,-1-2-9-15,1 2 9 0,-4 3 0 0,4-3 0 0,-8 7-9 16,1-7 9-16,6 1 0 0,1 2 0 0,3 0 0 15,0 1 0-15,0-1 0 0,4-6 0 16,0 4 0-16,-1 2 0 0,8-3 0 0,-4 4 0 0,4 2 0 0,-4-2 9 16,7-1-9-16,1 0 0 0,2 4 0 0,1-1 0 15,3-2 0-15,4-1 0 0,4-2 0 0,-1-1 0 16,4 0 0-16,-4 4 0 0,8-4 0 0,-4-3 0 16,7 3 0-16,-1-3 0 0,5-3 0 0,3 0 0 15,0 0-9-15,0 0 9 0,0 0-12 0,0 0 12 16,0 0-20-16,0 0 4 0,0 0 0 0,0 0 0 15,0 0-54-15,0 0-10 0,0 0-3 0,0 0 0 16,0 0-8-16,3-3-1 0,1-6-1 0,3 3 0 16,-3-7 37-16,3 0 7 0,-4 1 1 0,1-1 1 15,-1 1 47-15,1-1 20 0,-1 1-2 0,-3-1 0 16,0 4 53-16,0-1 10 0,0 4 3 0,-3-3 0 16,3 2-16-16,-4 1-2 0,1 6-1 0,-1-9 0 15,1 2-7-15,-4 7-2 0,3 0 0 0,-3 0 0 16,0 0-71-16,0 7-14 0,0-1-3 0,0-3-1 15,3 7 24-15,-3 2 9 0,0 7 0 0,4-3-9 16,-1 2 9-16,4 4-13 0,0-6 5 0,0 6 8 0,4-6 0 16,-1 2 0-16,4-2 0 0,0 0 0 0,0-4-11 15,4 1 11-15,-1-4-8 0,1 1 8 0,3-1-20 16,4-6 0-16,3 10 1 0</inkml:trace>
  <inkml:trace contextRef="#ctx0" brushRef="#br0" timeOffset="170932">19382 1956 1121 0,'0'0'47'15,"0"0"-38"1,0 0 44-16,0 0 9 0,0 0 2 0,0 0 0 15,0 0-13-15,0 0-3 0,0 0 0 0,0 0 0 16,0 0-31-16,0 0-6 0,0 0-2 0,0 0 0 0,7-6 28 0,0-4 6 0,0 4 1 0,3 0 0 16,4-7-44-16,-3 4 0 15,3-4 0-15,0 4-11 0,-3 3 11 0,-1-7 0 0,-3 7 10 0,1-3-10 16,-1 2 9-16,0 4-9 0,-4-3 8 0,-3 6-8 16,0 0 33-16,0 0 2 0,0 0 0 0,0 6 0 15,4 4-35-15,-4-4 0 0,3 6 0 0,-3 4 0 16,0-10-8-16,0 7-9 0,4-4-2 0,-1 7 0 15,1-10 19-15,-1 7 0 0,4-4 0 0,0 1 0 16,4-10 0-16,0 9 0 0,3-3 0 16,-4-6 0-16,4-6 0 0,1-3 0 0,6 2 0 0,-11-2-10 15,1-4 32-15,3 4 6 0,-7-10 2 0,4 0 0 16,-8 13-2-16,4-16-1 0,-7 13 0 0,0-4 0 16,-3 4 43-16,-1-4 9 0,1 1 1 0,-8 2 1 15,0 1-26-15,1 3-6 0,-4-4-1 0,-4 4 0 16,1 6-60-16,-1-3-13 0,-3-4-3 0,3 7 0 15,0 7-112-15,4-4-24 0,0 3-4 0,0 0 0 16,3 1 32-16,4-4 8 0,-7 0 0 0</inkml:trace>
  <inkml:trace contextRef="#ctx0" brushRef="#br0" timeOffset="172952.07">12587 2223 906 0,'-7'0'25'0,"0"0"7"0,7 0-32 0,-7 0 0 0,7 0 0 0,-7 0 0 31,7 0 13-31,0 0-4 0,-7 0-1 0,7 0 0 0,-7 0-8 0,7 0 0 0,-7-3 9 0,7 3-9 16,-7 0 44-16,7 0 4 0,0 0 0 0,-7 0 1 15,7 0 19-15,0 0 3 0,0 0 1 0,0 0 0 16,0 0-36-16,0 0-6 0,0 0-2 0,0 0 0 16,0 0-28-16,0 0-10 0,3 0 0 0,8 3 0 15,-1 0 0-15,4-3 0 0,1 6 0 0,2 0 0 16,-3 4 10-16,4-1-12 0,-4 4 12 16,0-4-12-16,-3 4 2 0,3-1 0 0,-4 7 0 0,1-10 0 15,-4 4 10-15,-3 0 0 0,3 2 8 0,-4-9-8 16,1 4-11-16,-4-4-6 0,0-3-2 0,0-3 0 15,0 0 66-15,0 0 13 0,0 0 2 0,0 0 1 16,0 0 1-16,-7-3 1 0,0-3 0 0,-4-4 0 16,4 4-27-16,0-9-6 0,0 5 0 0,0-2-1 15,0-1-1-15,-4-6 0 0,8 0 0 0,-4 7 0 16,-1-10-30-16,1 9 0 0,4 1 0 0,-4-7 0 16,7 10 8-16,-4-1-8 0,4 1 0 0,4 3 0 15,-4-4 0-15,3 4 0 0,-3 0-13 0,0 6 4 16,7-4-4-16,0 4-1 0,4 0 0 0,-4 0 0 15,4 4-22-15,-1 2-4 0,-3-3 0 0,4 3-1 16,0 4 33-16,3-4 8 0,-4 3 0 0,1 1 0 16,-1 2 0-16,1 1 0 0,0-4 0 0,-1 1 0 15,1 2 0-15,-4 4 0 0,0-4 0 0</inkml:trace>
  <inkml:trace contextRef="#ctx0" brushRef="#br0" timeOffset="173363.8">12675 1768 1150 0,'0'0'24'0,"0"0"6"0,0 0-30 0,0 0 0 0,0 0 0 0,4-6 0 16,-4-1 45-16,7 4 3 0,-4-3 1 0,4 0 0 15,-3 3 12-15,3 0 3 0,-3-7 0 0,3 4 0 16,0 3-27-16,0 0-5 0,3-1 0 0,-3 1-1 16,4 3-31-16,0 0 0 0,-1 3 0 0,4 1 0 15,-3 2-19-15,-1 6-9 0,1-5-3 0,3 5 0 16,-7 1 31-16,4 6 0 0,-4-7 0 0,0 7 0 16,0 3 0-16,-4 0 0 0,1 6 0 0,-1-3 0 15,1 0 0-15,-4-3 0 0,4 3 0 0,-4-3 0 16,3 0 14-16,1-6 9 0,-1 0 1 0,4 2 1 15,0-8-40-15,0 2-8 0,0-2-1 0,4-4-1 16,0 3 37-16,-1-6 7 0,4 1 1 0,0-4 1 16,4 0-13-16,-4-7-8 0,4-8 8 0,-4 5-8 15,3-2 11-15,1-1-3 0,0-9 0 0,-1 0 0 16,1 10 19-16,-4-7 3 0,4 6 1 0,-4 4 0 16,-4-7-127-16,1 7-26 0,0-1-5 0</inkml:trace>
  <inkml:trace contextRef="#ctx0" brushRef="#br0" timeOffset="173643.66">12749 2753 1267 0,'7'-7'56'0,"1"-2"12"16,2 0-55-16,1-4-13 0,3-3 0 0,0 1 0 16,4-4 105-16,-1 0 19 0,4 0 3 0,0-6 1 15,1 6-72-15,-1 4-13 0,0-10-3 0,0 6-1 16,-3 0-27-16,3 6-12 0,-7 1 10 0,4 2-10 16,-4-2 0-16,-4 2 0 0,1 1 0 0,-4 0 0 15,4 2 0-15,-4 4 0 0,0 0 0 0,-4 3-10 16,4-6-23-16,-7 6-5 0,0 0-1 0</inkml:trace>
  <inkml:trace contextRef="#ctx0" brushRef="#br0" timeOffset="174783.4">16789 1721 778 0,'0'0'16'0,"7"0"4"16,3-3-20-16,-3 0 0 0,4 3 0 0,0-3 0 15,-1-1 20-15,4-2-1 0,0 3 0 0,0-3 0 16,1 3 37-16,-1 0 8 0,0-4 2 0,3-5 0 16,-2 5-3-16,-5 4-1 0,4-3 0 0,-3 0 0 15,-1 3-34-15,-3 3-6 0,1-4-2 0,-1 4 0 16,-7 0-32-16,0 0-6 0,0 0-2 0,0 0 0 15,0 0 52-15,0 0 9 0,0 0 3 0,0 0 0 16,0 0-20-16,0 0-3 0,0 0-1 0,0 0 0 16,-4 4-20-16,-3-4 0 0,0 6 0 0,0-3 0 15,-4 3 0-15,4-3 0 0,-3 4 0 0,-1-4 0 16,0 6 35-16,4-6 2 0,-3 1 1 0,3-1 0 0,0 0-10 0,0-3-1 16,7 0-1-16,-7 3 0 15,7-3-26-15,0 0 0 0,0 0 0 0,0 0 0 0,0 0 32 16,0 0 0-16,0 0 1 0,0 0 0 15,0 0-53-15,3-3-10 0,8 0-2 0,-4 0-1 16,3-1 33-16,1-5 0 0,3 3 0 0,0-1 0 0,-3-2 0 0,3 0 0 16,0 5 0-16,-3-5 0 0,-1 0 0 0,-3 2 0 0,4 4 10 15,-4-3-2-15,-4 3-8 0,4 0 0 0,-7 3 0 0,0 0 0 16,0 0 0-16,0 0 9 0,0 0-9 0,0 0 10 16,0 0-10-16,0 0 0 0,0 0 0 0,0 0 0 15,0 0 0-15,-3 3-17 0,-1 3 4 0,1-3 1 16,-1 0 12-16,4-3 0 0,-7 7 0 0,4-4 0 15,3-3 0-15,-4 6 16 0,4-6-3 0,0 0-1 16,-3 6-12-16,3-6-16 0,0 0 3 16,0 0 1-16,0 0 12 0,0 0 0 0,0 0 0 0,0 0 0 15,0 0 0-15,0 0 0 0,0 0 0 0,0 0 0 0,0 0 18 0,0 0 6 16,0 0 2-16,0 0 0 0,0 0-26 0,0 0 0 16,0 0 0-16,0 0 0 15,0 0-20-15,0 0-4 0,0 0 0 0,0 0 0 16,0 0-21-16,0 0-5 0,0 0-1 0,0 0 0 15,0 0-101-15,0 0-20 0,0 0-4 0</inkml:trace>
  <inkml:trace contextRef="#ctx0" brushRef="#br0" timeOffset="175780.79">17540 1197 928 0,'0'0'41'0,"0"0"9"0,0 0-40 0,0 0-10 0,0 0 0 0,0 0 0 16,0 0 37-16,0 0 6 0,0 0 1 0,0 0 0 15,0 0 4-15,0 0 2 0,0 0 0 0,0 0 0 16,4 0-40-16,3 0-10 0,-4-3 0 0,4 3 0 16,0-3 52-16,0 3 9 0,-3 0 2 0,3-6 0 15,0 6-50-15,0-3-13 0,0 0 0 0,-3-1 0 16,3 1 0-16,0 0 0 0,0 0 0 0,-4-3 0 16,4 3 0-16,-3 3 0 0,3-4 0 0,-3 4 0 15,-4 0 0-15,3-3 0 0,-3 3 0 0,4-3 0 16,-4 3 0-16,0 0 0 0,0 0 0 0,0 0 0 15,0 0 36-15,3-3 1 0,-3 3 1 0,0 0 0 16,0 0-10-16,0 0-3 0,0 0 0 0,0 0 0 16,-7-9-25-16,7 9 0 0,-3-3 8 0,-8-1-8 15,11 4 43-15,-7-3 6 0,0 3 2 0,0 0 0 16,0 0-31-16,7 0-5 0,-7 0-2 0,7 0 0 16,-7-3-13-16,7 3 0 0,-7 3 0 0,7-3 0 15,0 0 0-15,0 0 0 0,0 0 0 0,0 0 0 16,0 0 0-16,0 0 0 0,0 0 0 0,0 0 0 15,0 0-9-15,3-6-5 0,8 0-1 0,-4-1 0 16,3 1 15-16,1 6-9 0,3-3 9 0,0-3-8 0,0-1 8 16,0 1-8-16,11 0 0 15,-14 3 8-15,-1 0 0 0,1 0 0 0,-1 3 0 0,-3 0 0 16,-3 0 0-16,3 3 0 0,-3-3 0 0,-1 3 21 0,-3-3 0 0,4 0 0 16,-4 3 0-16,3 3-35 0,-3 0-7 0,-3 7-2 15,3-7 0-15,-4 7-14 16,4-4-3-16,-3 1-1 0,-1 5 0 0,4-8-19 15,0 5-3-15,-4-2-1 0</inkml:trace>
  <inkml:trace contextRef="#ctx0" brushRef="#br0" timeOffset="176351.06">18323 824 1364 0,'0'0'60'0,"0"0"13"16,0 0-58-16,0 0-15 0,0 0 0 0,0 0 0 15,0 0 70-15,0 0 11 0,0 0 3 0,0 0 0 16,0 0-54-16,0 0-10 0,0 0-3 0,0 0 0 15,0 0-17-15,0 0 0 0,0 0 0 0,0 0 0 16,0 7-24-16,4-1 0 0,-1 6 1 0,1-5 0 16,-1 5-12-16,4-2-2 0,-3-1-1 0,3 7 0 15,0-10 38-15,0 3 0 0,0 1 0 0,0 5 0 16,4-5-81-16,-11-4-9 0</inkml:trace>
  <inkml:trace contextRef="#ctx0" brushRef="#br0" timeOffset="176930.91">18574 721 851 0,'0'0'36'0,"0"0"-36"15,0 0 58-15,0 0 5 0,0 0 1 0,0 0 0 16,0 0-52-16,0 0-12 0,0 0 0 0,-4 3 0 16,4 3 0-16,-3 0 0 0,3 7 0 0,0-7 0 15,0-3 0-15,0 7 0 0,0-4 0 0,3 0 0 16,1 1 0-16,-4 2 0 0,3-3 0 0,-3-3 0 15,4 1 0-15,-1-4 0 0,1 3 0 0,-4-3 0 16,7 0 0-16,-4 0 0 0,5-3 0 0,-8 3 0 16,0 0 54-16,3-4 8 0,-3 4 2 0,7-6 0 15,-7 3 0-15,0 3 0 0,0-13 0 0,0 7 0 16,0-6 0-16,0 5 0 0,0-2 0 0,0-7 0 16,0 7-52-16,4-4-12 0,-4 10 0 0,0-6 0 15,3-4 0-15,-3 4 0 0,7-1 0 0,-3 4 0 16,-1 6 0-16,1-3 0 0,-1 0 0 0,4 0 0 15,0 3-48-15,0 0-13 0,4 0-3 0,-4 3 0 16,4 0 52-16,3 0 12 0,-4 7 0 0,1-4 0 16,0 0 0-16,3-6 0 0,0 6 0 0,-4-6 0 15,1 0 0-15,0 0 0 0,-4 0 0 0,0 0 0 0,3-6 0 16,-3 3 0-16,0-3 0 0,0-1 0 0,-3-2 67 16,3 3 16-16,-3-7 3 0,3 7 1 0,-7-7-37 15,0 13-7-15,0 0-2 0,3-3 0 0,-3 3-18 0,-3-6-4 16,3 3-1-16,-4-3 0 0,4 6 2 0,-7-10 1 0,3 4 0 15,-3 6 0-15,0 0-68 16,0 0-13-16,0 0-4 0,-3 6 0 0,3 4-184 16,0-10-38-16</inkml:trace>
  <inkml:trace contextRef="#ctx0" brushRef="#br0" timeOffset="193836.19">2593 5361 850 0,'0'0'17'0,"0"0"6"15,0 7-23-15,-7-4 0 0,3 0 0 0,4-3 0 16,0 0 56-16,0 0 6 0,0 0 2 0,0 6 0 16,0-6 51-16,0 3 10 0,0 4 3 0,0-4 0 15,0-3-52-15,0 0-9 0,0 3-3 0,0-3 0 16,0 0 0-16,0 0 0 0,0 0 0 0,0 0 0 15,0-6-51-15,4-1-13 0,3-2 0 0,-4-1 0 16,5 1 0-16,-5-3 0 0,8-4 0 0,-1 0 0 16,-6 0 0-16,6 1 0 0,1 2 0 0,10-12 0 15,-7-9 0-15,7 2 0 0,4 1 0 0,-4-4 20 0,-7 4 0 16,0 0 1-16,-3-1 0 0,10 7-33 16,-10 0-8-16,-1 16 0 0,4-7-1 15,-10 4 51-15,3-4 10 0,4 7 3 0,-4-7 0 0,0 3-27 16,-4 4-6-16,-3 0-1 0,0-1 0 0,0 4 3 0,0-4 0 0,0 4 0 15,0 6 0-15,0 0-2 0,-10 0 0 0,3 0 0 16,0 3 0-16,3-3-67 0,-3 0-14 16,3 3-2-16,4 1-1 0,-14-4 36 15,14 0 7-15,0 3 2 0,0-3 0 0,-7 0-159 0,4 3-31 0</inkml:trace>
  <inkml:trace contextRef="#ctx0" brushRef="#br0" timeOffset="194173.26">2713 5139 1273 0,'0'0'53'16,"0"0"-42"-1,0 0 56-15,0 0 11 0,0 0 2 0,0 0 1 16,0 0 18-16,0 0 3 0,-4 6 1 0,4-6 0 16,0 0-63-16,0 0-12 0,0 0-2 0,0 0-1 0,0 0 18 0,0 0 3 0,0 0 1 0,0 0 0 15,4 0-24-15,3 3-5 0,-4 7-1 0,8-1 0 16,-7-3-17-16,6 7 0 0,1-4 0 0,-1 1 0 16,4-1-16-16,1 4-8 0,2-1 0 0,-3-3-1 15,7 1-11-15,-10-1-3 0,3 1 0 16,0-4 0-16,-3 3 62 0,3 1 12 0,-3-1 2 0,-1 1 1 15,1-4-56-15,-1 0-11 0,1 0-3 16</inkml:trace>
  <inkml:trace contextRef="#ctx0" brushRef="#br0" timeOffset="195352.6">2431 7964 1010 0,'0'0'43'15,"0"0"-35"-15,0 0 80 0,0 0 16 0,0 0 4 0,0 0 0 16,0 0-14-16,0 0-2 0,0 0-1 0,0 0 0 15,0 0-24-15,0 0-5 0,0 0-1 0,0 0 0 16,0 0-34-16,0-6-7 0,10-1-2 0,-6-2 0 16,6-4-18-16,4 1-9 0,4-1 1 0,-4-6 0 15,7 1 8-15,-7-7 11 0,8-1-3 0,-5-2 0 16,1 0-8-16,0 3 0 0,3-3 0 0,0 3 0 16,0 0 0-16,-3-1 0 0,10 5 0 0,-10-5 0 15,-1 4 8-15,8 4 0 0,-7-1 0 0,-1 0 0 16,4 3-8-16,-7 1-11 0,-3 2 3 0,3 1 0 15,-3 2 8-15,-1 1-13 0,-6-1 5 0,3 4 8 16,0 0-26-16,0 3 2 0,-7-4 1 0,0 7 0 16,0 0-9-16,0 0-1 0,0 0-1 0,0-6 0 15,-11 0 34-15,8 0 0 0,-8 2 0 0,1 4 0 16,-1-3 0-16,-3 0 0 0,3 3 0 0,-3 0 0 16,4 0 44-16,-8 0 16 0,0 0 4 0,1 3 0 15,-1-3-52-15,8 3-12 0,-15 4 0 0,14-1 0 16,-10 0 54-16,11 1 8 0,-5 2 2 0,5 0 0 15,-1 1-52-15,8-4-12 0,-8 3 0 0,11-5 0 16,-7 2 0-16,7-6 0 0,0 0 0 0,0 0 0 16,0 3 21-16,7 0 2 0,-3 0 0 0,3-3 0 0,7-3-37 15,-4-3-7-15,5-4-2 0,6 1 0 16,0-3 23-16,4-4 0 0,-1 0 0 0,1-6 0 16,0 7 17-16,6-7 8 0,-9 3 2 0,2 3 0 0,1-3-27 0,-4 7 0 15,-7 2 8-15,7 1-8 16,-10 3-20-16,3-1-7 0,-3 4-1 0,-8 0 0 0,4 6 50 0,0 0 10 0,0 4 1 0,-7 2 1 15,0 4-34-15,4 2 0 0,-4 4 0 16,0 0 0-16,0 0 0 0,0 3 0 16,0 0 0-16,-4 3 10 0,4-6-36 15,-7 2-7-15,4 1-2 0,-1-6 0 0,4 6 35 0,-7-9 0 0,7-1 0 16,0 1 0-16,0-10-132 16,7 6-19-16</inkml:trace>
  <inkml:trace contextRef="#ctx0" brushRef="#br0" timeOffset="195996.15">3500 6741 1485 0,'0'0'31'0,"0"-6"7"0,0-1-30 0,-4 1-8 0,4 0 0 0,-3 0 103 32,-1-1 19-32,4 1 4 0,-11 0 1 0,11 6-30 0,0-3-5 0,0 3-2 0,0 0 0 15,-7-3-10-15,7 3-1 0,-3 3-1 0,-8 0 0 16,8 0-22-16,-8 0-5 0,4 0-1 0,4 7-11 15,-8-1-39-15,4 4-15 0,0 2 1 0,-4 1 14 16,11 0-11-16,0-1 11 0,-10 4-10 16,10-3 23-16,10-4 5 0,-10 4 1 0,4-3 0 15,6-1-19-15,-3-3 0 0,8 1 0 0,-5-4 0 16,1-3-48-16,3 0-12 0,7-3-4 0,-7-3 0 16,7-3 52-16,-7-3 12 0,11-1 0 0,-4-2 0 15,0 2-54-15,-3 4-8 0,0-3-2 0,-1 2 0 16,-10 4 52-16,4 3 12 0,0 0 0 0,-8 0 0 15,1 6 0-15,-4 4 0 0,7-1 0 0,-7 7 0 16,0-4 0-16,-7 14 0 0,0-8 0 0,-4 1 0 16,0 6 28-16,-6-3 9 0,10 0 2 0,-11 0 0 15,0-3-11-15,8-3-3 0,-1 2 0 0,-3-8 0 16,4 5-25-16,-1-5 0 0,-3-4 0 0,7-3 0 16,3 7 32-16,-6-7 0 0,10-3 1 0,0 0 0 15,0 0-105-15,0-6-20 0,-7-4-5 0</inkml:trace>
  <inkml:trace contextRef="#ctx0" brushRef="#br0" timeOffset="196498.9">3792 6641 1337 0,'11'3'28'0,"-11"-3"6"16,7 0-34-16,4 3 0 0,-4-3 0 0,3 0 0 15,1 9 58-15,3-2 5 0,-3 5 1 0,-4 1 0 16,3-4-53-16,1-3-11 0,-1 7 0 0,-3-7 0 16,7 4 0-16,-10-4 12 0,3 3-3 0,4 1 0 15,-8-4-9-15,1-3-9 0,-1 6 9 0,-3-9-13 16,0 0 13-16,0 4 0 0,0-4 0 0,0 0 0 16,0 0 100-16,0 6 22 0,0-6 5 0,-7 6 1 15,7-6-52-15,-3 3-9 0,-8-3-3 0,-7 0 0 16,4-3-51-16,0 0-13 0,-3-3 0 0,-1-1 0 15,-7-2 0-15,4 0 0 0,-4-4 0 0,-6 1 0 16,2-1 0-16,8 0 0 0,-11-2 0 0,11 2 0 16,4 1 54-16,-8-1 8 0,4-3 2 0,3 1 0 15,4 2-24-15,3-2-4 0,1-1 0 0,-1 0-1 16,4-3-5-16,7 7-1 0,-7-4 0 0,4 4 0 16,6-4-29-16,4-3 0 0,-7 0 0 0,7 1 0 15,0 2-45-15,7 0-15 0,-3 4-4 0,10-4 0 0,0 7 52 16,-3-4 12-16,3 7 0 0,0-1 0 0,1 1 0 0,2 6 0 15,-10-3 0-15,8 3 0 0,-8 3 0 0,0 0 0 0,-4 0 0 16,1 4 0-16,-1-1 0 0,1 3 0 0,-7 1 0 0,3 2 0 16,-7 4 0-16,0 3 0 0,3 3 0 0,-6 0 0 15,3-3 0-15,-11 3 0 0,4-4 0 16,0 1 0-16,0 0 0 0,3-3 0 0,-6-4 0 0,3 1 0 16,0-4-38-16,3-3-2 15,1 1 0-15</inkml:trace>
  <inkml:trace contextRef="#ctx0" brushRef="#br0" timeOffset="197249.26">3997 6242 2030 0,'-7'-6'57'0,"0"0"14"0,-4 3-57 15,8 0-14-15,-1-1 0 0,4 4 0 0,0 0 54 0,0 0 8 0,0 0 2 0,0 0 0 16,0 0-14-16,0 0-2 0,0 0-1 0,0 0 0 16,0 0-75-1,0 0-16-15,0 0-2 0,4 4-1 0,6 2 38 0,1-3 9 0,-4 3 0 0,11 1 0 16,3-1 0-16,-7 3 0 0,7-2 0 0,-3-1 0 16,-1 0 0-16,1 0 0 0,0 1 0 0,-11-1 0 15,10 0 0-15,-6 0 0 0,-8 1 0 0,4-4 0 16,-3 0 0-16,0 0 0 0,-4-3 0 0,0 0 0 15,0 0 49-15,0 0 12 0,-4 6 3 0,0-6 0 16,-6 7-52-16,-1-7-12 0,-3-4 0 0,4 1 0 16,-8-3 0-16,0-3 0 0,-3-1 0 0,7-2 0 15,-7-1 0-15,7 1 0 0,-7-4 0 0,3 0 0 16,11 4 54-16,-11-4 8 0,8-3 2 0,3 7 0 16,-11-1 0-16,14 1 0 0,-3 2 0 0,4 4 0 15,3 6-52-15,0 0-12 0,0 0 0 0,0 0 0 16,3-3-48-16,8 0-13 0,-4 3-3 0,4-3 0 15,6 6 52-15,1-3 12 0,7 3 0 0,-4-3 0 16,3 3 0-16,5 0 0 0,-1 0 0 0,4 0 0 16,-4 0 0-16,0 1 0 0,0-1 0 0,-3 0 0 15,0 0-54-15,-11-3-8 0,11 3-2 0,-8-3 0 16,-3 0 44-16,0 3 9 0,-3 0 2 0,0 1 0 16,-1-1-37-16,-10 3-7 0,11 0-2 0,-8-3 0 15,-3-3 65-15,0 0 13 0,0 0 2 0,0 0 1 0,0 0 2 0,0 0 1 16,0 0 0-16,-3 0 0 0,-8 0 35 15,-6 0 6-15,13 4 2 0,-10-4 0 16,-4 0-6-16,1 3-1 0,-5-3 0 0,8 3 0 0,-10-3-55 16,2 3-10-16,5 0 0 0,-1 0 0 0,1-3 0 0,9 0 0 0,-2 3 0 15,-8-3 0-15,18 0 0 0,0 0 0 0,0 0 0 0,0 0 0 16,0 0-133 0,0 0-32-16,0 0-7 0,7-3 0 15,4-3-40-15,-1 0-8 0</inkml:trace>
  <inkml:trace contextRef="#ctx0" brushRef="#br0" timeOffset="197636.09">4431 5725 1818 0,'-7'-3'52'0,"-4"-3"10"0,8-1-50 0,-8 1-12 16,11 6 0-16,-7 0 0 15,7 0 98-15,0 0 17 0,-7-3 3 0,7 3 1 16,-7-3-36-16,7 3-7 0,0 0-2 0,0 0 0 0,-4 0-34 0,4 0-8 15,-7 6 0-15,4 0-1 16,3 4-31-16,0 2-15 0,0 4 2 0,0 0 0 0,3-1 1 0,4-2 0 0,-7 3 0 0,8-1 0 16,-1 1 4-16,3 3 8 0,1 0-13 0,-8-7 5 15,8 1 8-15,3 2-13 0,-3-2 5 16,3-1 8-16,3-5-23 0,-3-1 3 0,8-3 1 0,-12-3 0 16,8-3-40-16,-1 0-8 15,1 0-1-15,3-7-1 0,-3 1-94 16,0-4-18-16,-1-2-4 0</inkml:trace>
  <inkml:trace contextRef="#ctx0" brushRef="#br0" timeOffset="198034.87">4724 5286 2066 0,'-7'-3'43'0,"7"3"10"15,-4 0-42-15,-6 0-11 0,2 3 0 0,1 0 0 16,0 0 57-16,-3 4 10 0,-1-1 1 0,4 0 1 16,-10 0-49-16,6 4-9 0,0-1-3 0,-3-2 0 15,4-1-8-15,3 0 8 0,-4 0-8 0,4-3 8 16,3 1 7-16,-3-4 1 0,7 0 0 0,0 0 0 16,0 0-6-16,0 0-1 0,0 0 0 0,0 0 0 15,0 0-9-15,0 0-14 0,0 0 3 0,7 6 1 16,-7-3-10-16,0-3-1 0,11 6-1 0,-11-3 0 0,7 4 11 0,0 2 3 0,4 1 0 0,-1 2 0 15,-6 1 8-15,6 2-12 0,-3 1 12 16,8 3-12-16,-5 3 12 0,-3 0-10 0,0 3 10 16,4 3-10-16,-1 0 10 0,-6-3 0 0,7 0-9 0,-1-3 9 15,-6 0 0-15,3-3 0 0,0-3 0 0,0-1 0 16,3-5 0-16,1-1 0 0,-8-3 0 0,8-2 0 16,-4-1 8-16,7-3 2 0,-3 0 1 0,-8-3 0 15,8-1-11-15,0 1-12 0,-1 0 2 0,-3-3 1 16,7-3 9-16,0-7 12 0,-3 3-2 0</inkml:trace>
  <inkml:trace contextRef="#ctx0" brushRef="#br0" timeOffset="198218.04">4840 5622 2030 0,'0'0'57'0,"0"0"14"15,0 0-57-15,0 9-14 0,0-9 0 0,0 3 0 16,0-3 24-16,0 0 3 0,0 0 0 0,0 0 0 16,4-3-12-16,-1-6-3 0,4-1 0 0,0-2 0 15,0-1 4-15,4-3 0 0,-4 1 0 0,4-1 0 16,3 0-57-16,-4 4-11 0,-3-4-3 0</inkml:trace>
  <inkml:trace contextRef="#ctx0" brushRef="#br0" timeOffset="198682.26">3757 7302 847 0,'25'-19'36'15,"-4"1"-36"1,4-4 73-16,-1-3 8 0,5-7 2 0,2-2 0 16,12-7 21-16,-8-9 5 0,11 0 1 0,7-13 0 15,0 3-14-15,0-6-2 0,-1 1-1 0,15-11 0 16,-3 7-21-16,3-6-5 0,4 3-1 0,-1-9 0 16,-10 12-41-16,0 0-8 0,-4 6-1 0,12-3-1 15,-19 10-3-15,7 2 0 0,1 1 0 0,-8 3 0 16,-3 6-4-16,-11 0-8 0,1 3 11 0,-1 0-11 15,-10 4 18-15,-4 5-3 0,0 4-1 0,-3 0 0 0,-1 9-14 16,-6 4 0-16,-4 2 0 0,0 4 0 16,-4 5-169-16,-3 4-27 0,0 0-6 0</inkml:trace>
  <inkml:trace contextRef="#ctx0" brushRef="#br0" timeOffset="-209225.89">3912 7258 608 0,'-3'3'25'16,"3"4"-25"0,0-4 56-16,-7 3 7 0,3-3 1 0,4 4 0 15,-10-4-52-15,6 0-12 0,1 3 0 0,3-6 0 16,0 0 46-16,-7 3 6 0,7-3 2 0,0 0 0 16,0 0-11-16,0 0-3 0,0 0 0 0,0 0 0 0,0-6-4 0,0 0-2 0,0-7 0 0,0 4 0 15,7-7-34-15,10 0 0 0,-6-2 0 0,-8-4 0 16,18 0 58-16,-10-7 5 0,0 1 1 15,6-6 0-15,1-4 0 16,7-3 0-16,-4-3 0 0,3-3 0 0,12 7-64 16,-1-4-10-16,0-3-3 0,4 0-1 0,-4 3 14 0,1-3 0 15,-1 0 0-15,0-7 0 0,-3 7 0 16,0 0 0-16,-11 3 0 0,7 1 0 0,-3 5 0 0,7 7 13 16,-11 2-4-16,3 1-1 0,1 6-8 15,-4 0 0-15,0 3 0 0,-3-6 0 0,0 10 0 16,-4 2 0-16,-4 4 0 0,1-1 0 0,-4 4 0 0,0 0 0 15,-3 3 0-15,3 0 8 0,-4-1-32 0,-3 4-6 16,0 0-2-16,0 0 0 0,-3 10 16 0,3-1 4 0,-7 4 0 0,-4 2 0 16,-3 4-19-16,0 3-3 0,-7 3-1 15,0 7 0-15,-4-7-6 0,0 9-2 16,0 1 0-16,-10 5 0 0,3 1 11 0,-3 3 3 0,3 3 0 16,-3 6 0-16,-7-2 6 0,-1-1 2 0,-2 6 0 0,-5 1 0 15,4-1 9-15,0 4 1 16,4-7 1-16,14-9 0 0,-7 0 10 0,10-7-13 0,-10 4 5 0,13-6 8 15,-13 2 0-15,11-2 0 0,-5-4 0 0,-6 7 0 16,17-7 0-16,-3-6 8 0,7-3-8 0,4-6 0 16,-1-7 0-16,7 1 0 0,1-4-9 0,3-6 9 15,3-10 37-15,12 1 15 0,-5-7 2 0,8-6 1 16,3-3 6-16,4-3 2 0,-1-3 0 0,12-10 0 16,-5 0 8-16,12-6 1 0,-5-3 1 0,8-6 0 15,0-1-22-15,11 1-5 0,-8-7-1 0,11-6 0 16,-4 3-25-16,1 0-6 0,-8-3-1 0,11-6 0 15,-7 12-13-15,0 7 0 0,0 3-12 0,-4-7 12 0,-3 10 16 0,-3-3 11 0,-8 2 1 16,4 1 1-16,-8 10-29 0,-2-1-20 0,2 6 4 0,-2 4 0 31,-8 6 16-31,0 3 0 0,0 3 0 0,-7 7 0 0,-3-1 10 0,-1 4-10 0,1 2 10 0,-8 4-10 16,-3 3 8-16,0 0-8 0,0 0 0 0,0 0 0 16,0 0-34-16,-3 6-13 15,3 4-2-15,-11 2-1 0,1 1-23 0,-1-1-5 0,1 1-1 16,-5 3-649-16</inkml:trace>
  <inkml:trace contextRef="#ctx0" brushRef="#br0" timeOffset="-205529.68">1573 6380 1036 0,'29'-18'46'0,"-15"-1"10"16,10 0-45-16,-2 3-11 0,-8 4 0 0,7-7 0 15,0 3 53-15,-7-3 9 0,0 4 2 0,0-4 0 16,4 0-40-16,-7 3-7 0,3-2-1 0,-4 2-1 15,1 7-24-15,3-7-5 0,-3 0-1 0,-8 1 0 16,8 5 15-16,-1-2 0 0,-6-1 0 0,3 4 0 16,-4-1 22-16,4 1 7 0,-3-1 2 0,3 4 0 15,-3 0-31-15,-1 3 0 0,-3 3 0 0,7-3 0 16,-7-1-24-16,4 1-4 0,3 3 0 0</inkml:trace>
  <inkml:trace contextRef="#ctx0" brushRef="#br0" timeOffset="-203920.7">441 10817 1074 0,'0'0'30'0,"0"0"8"15,0 0-30-15,0 0-8 0,0 0 0 0,0 0 0 16,0 0 25-16,0 0 4 0,0 0 1 0,0 0 0 16,0 0-48-16,4 3-10 0,3 4-1 0,3-4-1 15,1 6 30-15,-8-3 0 0,8 4 0 0,-1-4 0 0,1 3 0 0,0 4 0 16,-4-4 0-16,0 1 10 15,7 2-2-15,-7-5-8 0,-4 2 12 0,1-3-4 0,3-15-8 0,-7 9-17 0,0 0 4 16,0 0 1-16,0 0 112 0,0 0 22 0,0 0 5 0,0 0 1 16,0 0-52-16,-7 0-9 0,3-3-3 0,1-4 0 15,-4-2 0-15,-7 3 0 0,3-7 0 0,8 4 0 16,-8-4-51 0,0-2-13-16,1 2 0 0,-1 4 0 0,1-10 0 0,6 3 0 0,-13 1 0 0,17 2 0 15,-4 0 0-15,-7-2-18 0,8 8 4 0,-4-8 1 16,7 5 21-16,0 1 4 0,0 0 0 0,7 5 1 15,-7-5-13-15,3 3 0 0,-3-1 0 0,11-2 0 16,-7 3 0-16,3 0 0 0,-4-1 0 0,4 4 0 16,4 0 0-16,-4-3 0 0,0 6 0 0,3-3 0 15,1 6 0-15,-7 0 0 0,6-3 0 0,1 3 0 16,-8 0 0-16,8 3 0 0,-4-2 0 0,-4-1 0 16,1 0 0-16,3 3 0 0,-7-12 0 0,0 9 0 15,0-3 0-15,4 6 0 0,-4-6 0 0,0 0 0 16,0 0 0-16,0 0 0 0,0 0 0 0,0 0 0 15,0 0 0-15,-4 0 0 0,4 0-9 0,-11 0 9 16,8-6 0-16,-4 3 0 0,3-10 0 0,-6 7 10 16,-1-10-10-16,11 4-9 0,-10-4 9 0,6 4-13 15,-7-4 13-15,11 3 8 0,-7 1 0 0,4-4-8 16,3 10 0-16,0-7 0 0,0 4 0 0,0 3 0 16,0-7 0-16,0 7 0 0,0 6 0 0,0 0 0 15,0-3 0-15,0 3 0 0,0-7 0 0,0 7 0 16,10 0 0-16,-10-6 0 0,11 6 0 0,-7 0 0 15,6 0 0-15,-6 0 0 0,3 0 0 0,7 0 0 16,-4 0 0-16,1 0 0 0,3 6 0 0,0-6 0 0,4 0 0 16,-4 7 0-16,7-4 0 0,0 9 0 15,-3-5-129-15,3-1-33 0,-7 3-6 0</inkml:trace>
  <inkml:trace contextRef="#ctx0" brushRef="#br0" timeOffset="-203713.79">766 10300 1579 0,'0'0'32'0,"0"0"10"15,-8-3-34-15,8 3-8 0,0 0 0 0,-3-3 0 16,3 3 72-16,0 0 12 0,0-7 2 0,0 7 1 16,0 0-87-16,0 0-20 0,0-3-2 0,11 0-1 15,-8 3 23-15,8 0 0 0,-4 3 0 0,0 0 0 16,0 0 0-16,3 4 18 0,-6-4-3 0,7 3-1 15,-8-3-22-15,4 3-5 0,-3 1-1 0</inkml:trace>
  <inkml:trace contextRef="#ctx0" brushRef="#br0" timeOffset="-203118.55">780 10005 1074 0,'0'0'30'0,"0"0"8"15,10 3-30-15,-10 0-8 0,11 0 0 0,-1 1 0 16,-10-1 52-16,15 3 10 0,-5 0 2 0,-6 1 0 15,6-1 0-15,1-3 0 0,-4 0 0 0,-4 3 0 16,8-3-64-16,-8 1-8 0,8-4-4 0,-4 3-1 16,-3 0 21-16,-1-3 4 0,4 3 0 0,-7-3 1 15,0 0-13-15,0 0 0 0,0 0 0 0,0 0 0 16,0 0 54-16,0 0 8 0,0 0 2 0,0 0 0 16,0 0-52-16,0 0-12 0,0-6 0 0,-7-4 0 15,4 4 47-15,3-3 6 0,-11 2 2 0,8-2 0 16,-5 0-37-16,5-1-7 0,3 4-2 0,-11-4 0 0,11 4-9 0,0 6 0 15,0 0 0-15,0-6 0 0,0 6 0 0,0 0 0 0,0 0 0 0,0-6 0 16,0 6 0-16,11-3 0 0,-8 3 0 0,5 0 0 16,-5 0 0-16,8 0-12 0,-11 0 2 0,14 0 1 15,-7 3 9-15,-4-3 12 0,8 0-2 0,-8 3-1 16,5-3-19-16,-5 0-4 0,8 3-1 0,-1-3 0 16,-10 0-89-16,7 3-17 15,-3-3-4-15</inkml:trace>
  <inkml:trace contextRef="#ctx0" brushRef="#br0" timeOffset="-202931.32">907 9723 1657 0,'0'12'47'0,"0"1"10"16,3-7-45-16,-3 0-12 0,7-2 0 0,-7-4 0 15,0-4-20-15,11 1-7 0,-8-3-1 0,8 3 0 16,0 3 42-16,-1 6 8 0,4 4 2 0,-3-1 0 15,-1-3-24-15,4 1 0 0,-6-1 0 0,6-6 0 16,-4 0 0-16,1-3 0 0,3-4 8 0,-14 4-8 16,11 3-68-16,3 3-17 0</inkml:trace>
  <inkml:trace contextRef="#ctx0" brushRef="#br0" timeOffset="-202768.44">755 9666 1856 0,'-35'-9'51'0,"28"9"-41"0,3 6-10 0,1-3 0 0,3-3 53 0,0 0 9 0,-8-6 2 0,8 6 0 31,0 0-103-31,0 0-20 0,8 3-4 0,-5 0-1 16,8-3 0-16,-8-6 0 0,8 0 0 0</inkml:trace>
  <inkml:trace contextRef="#ctx0" brushRef="#br0" timeOffset="-202384.18">490 10118 1429 0,'0'0'40'0,"0"0"10"0,0 0-40 0,0 0-10 0,0 0 0 16,0 0 0-16,0 0 21 0,0 0 3 0,0 0 0 0,0 0 0 16,0 0-24-16,0 0 0 0,0 0 0 0,0 0 0 15,0 0 12-15,0 0-3 0,0 0 0 0,0 0 0 16,0 0-27-16,0 0-6 0,0 0 0 0</inkml:trace>
  <inkml:trace contextRef="#ctx0" brushRef="#br0" timeOffset="-201444.9">1044 9431 1267 0,'-7'0'56'0,"4"-3"12"0,-8 3-55 0,11-3-13 0,-11 3 0 0,11-3 0 16,0 3 105-16,-10-3 19 0,6 0 3 0,4 3 1 15,-7-4-60-15,7 4-12 0,-3-6-3 0,3 6 0 16,0 0-31-16,0-3-6 0,0 3-2 0,0 0 0 16,0 0-14-16,0 0 0 0,0-6 0 0,3-1 0 15,4 4 0-15,4 3-16 0,-8-3 1 0,8 3 1 16,0 0 5-16,-1 0 1 0,4 3 0 0,-3-3 0 15,3 0 8-15,4 3-13 0,-4 1 5 0,0-4 8 16,0 3 0-16,4 0 0 0,-4 0 0 0,-4 0 0 16,1-3 0-16,-8 3 0 0,8 0 0 0,-7-3 0 15,3 0 0-15,-4 4 10 0,-3-4-2 0,0 0-8 16,0 0 20-16,0 0-4 0,0 0 0 0,0 0 0 16,0 0-8-16,0 0-8 0,0 0 12 0,0 0-12 15,0 0 26-15,-3-10-2 0,3 4 0 0,-11-7 0 16,11 4-12-16,-11 0-4 0,8-1 0 0,-8 1 0 15,11-1-8-15,0 1 0 0,-7-1 0 0,7 1-11 16,-3 3-18-16,3-4-4 0,0 10-1 0,3-6 0 0,4 3 34 16,-7-3 0-16,11 3 0 0,-8 3 0 0,8-4 0 15,0 4 0-15,-8 4 0 0,8-4 0 0,-4 3-11 16,7-3 11-16,-11 3-10 0,4-3 10 0,4 3 0 0,-7-3 0 16,6 0 0-16,-6 3 0 0,3-3 12 0,-7 0-12 15,0 0 12-15,0 0-12 0,0 0 0 0,0 0 0 0,0 0 0 0,0 0 0 16,0 0 15-16,3-3-4 0,-3 3-1 0,7-3 0 15,-7-3-20-15,0-4-4 0,0 4-1 0,0-3 0 16,-10-1 15-16,10 1 0 0,0-1 0 0,-7 1 0 16,3 3 18-16,4-4 6 0,0 1 2 0,-3-1 0 15,3 4-42-15,0 0-8 16,0 6-1-16,-7-6-1 0,7 6 39 0,0-7 8 0,0 7 2 0,7-9 0 16,-7 9-23-16,0-3-15 0,0 3 3 0,3-7 0 15,-3 4 12-15,11 0-9 0,-11 0 9 0,10 3-8 16,-10-3-1-16,11 3 0 0,-8 0 0 0,8-3 0 15,0 3 1-15,-8 0 0 0,4 0 0 0,7 3 0 16,-10-3-156-16,3 0-32 0</inkml:trace>
  <inkml:trace contextRef="#ctx0" brushRef="#br0" timeOffset="-201252.56">1383 8977 1552 0,'0'-4'44'0,"0"-2"10"16,0 3-43-16,3 0-11 0,4 0 0 0,-7 0 0 0,11 0 0 0,-7 3 0 0,6 3 0 0,1-3 0 15,-1 3-10-15,-3 0 10 0,11-3-13 16,-7 3 5-16,-1-3 8 0,-3 3 12 0,0 0-2 16,4 0-1-1,-1-3-109-15,-6 4-23 0</inkml:trace>
  <inkml:trace contextRef="#ctx0" brushRef="#br0" timeOffset="-200352.03">1256 8898 1337 0,'0'0'56'0,"0"0"-44"16,0 0 46-16,0 0 10 0,0 0 1 0,0 0 1 15,0 0-61-15,0 0-9 0,0 0 0 0,0 0-12 16,0 0-93-16,0 0-19 0</inkml:trace>
  <inkml:trace contextRef="#ctx0" brushRef="#br0" timeOffset="-199507.81">1524 8719 1407 0,'0'0'62'0,"0"0"14"16,0 0-61-16,0 0-15 0,0 0 0 0,0 0 0 15,0-9 66-15,0 3 10 0,0-7 3 0,0 4 0 16,0-4-4-16,0 1-1 0,4-4 0 0,3 0 0 15,-7 4-59-15,3-1-15 0,4 1 0 0,-3 2 0 16,3-2 0-16,-4 9 0 0,1-4 0 0,-4 7 0 16,7-3 0-16,-7 3 0 0,0 0 0 0,0 0 0 15,0 0 0-15,10 3 0 0,-10 1 0 0,4 2 0 16,3 0 0-16,-7 0-15 0,0 4 3 0,4-4 1 16,3 0-2-16,-4 4-1 0,1-4 0 0,3-3 0 15,3 0-15-15,1 0-3 0,-4-3-1 0,4 0 0 16,6-3 21-16,-10 0 12 0,11 0-12 0,-8-3 12 15,5 3-37-15,-5-4-1 0,1 4 0 0,-1 0 0 16,-6 0 10-16,6 3 1 0,-6 3 1 0,3 0 0 16,4 0 48-16,-8 7 10 0,1-1 1 0,-4 1 1 15,7 2-10-15,-7 1-3 0,0 2 0 0,-7-2 0 0,7-4-12 16,-4 7-9-16,4-4 12 0,-3 1-12 16,-4-7 9-16,7 1-9 0,-4-1 0 0,4-6 9 0,0 0-9 0,0 0 0 0,0 0 0 0,0 0 0 15,0 0 0-15,0 0 0 0,0-6 0 16,0-7 0-16,0 0 0 0,0-2 0 15,0-4 0-15,0-3 0 0,0 0 53 0,0-3 9 16,4-3 2-16,-4 0 0 0,7-1-52 0,-7 1-12 0,0 0 0 16,0 0 0-16,0 3 28 15,-11 0 2-15,11-1 1 0,-7 1 0 0,3 3-6 0,-3 0-1 0,7 1 0 16,-7-1 0-16,-3 6 16 0,3 3 4 0,3 4 0 16,-3 0 0-16,4 5-12 0,3 4-3 0,-11-3 0 0,7 3 0 15,-3 3 7-15,4 4 2 0,-4 5 0 0,3-2 0 31,4-1-61-31,0 4-12 0,4-1-2 0,3 1-1 0,-4 2 38 0,-3 1 0 0,11 3 0 16,0-4 0-16,-1-2-22 0,-6 0 3 0,13-1 1 0,-10-2 0 16,4-4-22-16,7 0-5 0,-11-3-1 15,10 0 0-15,-3 0 26 0,-3-3 6 0,10 4 1 0,-7-4 0 16,-3-4 21-16,3-2 4 0,0 3 0 0,-3-3 1 16,-1 3-61-16,4-4-13 0,-3 4-3 15</inkml:trace>
  <inkml:trace contextRef="#ctx0" brushRef="#br0" timeOffset="-198789.95">593 10924 836 0,'10'-7'24'0,"1"1"4"0,-8-3-28 16,8-4 0-16,0 1 0 0,-1-7 0 0,4 0 57 0,0-3 6 0,7-9 1 0,1-1 0 15,-1-2 0-15,4-4 0 0,-11-2 0 0,10-4 0 16,1-3-27-16,-7-10-5 0,6 4 0 0,1-16-1 15,7 12 1-15,-4-2 1 0,4-4 0 0,7-3 0 16,-4 4-33-16,7 2 0 0,-7 0 0 16,1-5 0-16,-1 5 58 0,-3 4 5 0,-8-4 1 0,5 0 0 15,2 4-64-15,-6 6-21 0,7 0 0 0,-4-4 0 16,4 7 21-16,0 3 0 0,-4 1 0 0,4-1 8 16,-8 0-8-16,-3 3 0 0,4-3 0 0,7 3 0 15,-18 10 11-15,7 3 6 0,-7 3 2 0,0 3 0 16,-3 6-19-16,0-3-17 0,-1 4 3 0,-6 5 1 15,3 1 21-15,-4-1 4 0,4 7 0 0,-7 3 1 16,0 0-13-16,0 0 0 0,0 0 0 0,0 0 0 16,0 0 0-16,0 0 0 0,-7 10 0 0,4-1 0 15,3 0-192-15,-7 4-39 0,3 0-7 16</inkml:trace>
  <inkml:trace contextRef="#ctx0" brushRef="#br0" timeOffset="-198355.96">847 10886 952 0,'0'-9'27'0,"3"-1"5"0,8-5-32 0,-11-1 0 0,10-3 0 0,-6 0 0 15,3-3 84-15,4 0 11 0,-1 0 1 0,-3-3 1 16,11-3-26-16,-4-3-6 0,-3-4-1 0,13 1 0 16,-10-13-51-16,15 3-13 0,-5-9 0 0,1-4 0 15,7 7 53-15,-4-3 8 0,4 3 2 0,3-4 0 16,-10 1-50-16,10 0-13 0,-14-1 0 0,4-2 0 15,-1 9 24-15,-2 3-1 0,2 0 0 0,-3 3 0 16,4 4-37-16,0 2-7 0,-11 1-2 0,7-1 0 16,0 4 55-16,-10 3 12 0,3 3 1 0,-3 3 1 15,-1 3-32-15,4 0-6 0,-3 3-8 0,-8 7 11 16,4-1-2-16,-3 1 0 0,3 3 0 0,-7 0 0 16,0 6 1-16,0 0 0 0,0 0 0 0,0 0 0 15,0 0-10-15,0 0-9 0,0 0 9 0,0 0-13 16,0 0-23-16,0 0-4 0,0 0 0 0</inkml:trace>
  <inkml:trace contextRef="#ctx0" brushRef="#br0" timeOffset="-196748.95">1736 6399 1354 0,'0'-9'38'0,"-4"-1"10"15,-3 4-39-15,7 0-9 0,0 0 0 0,-3-1 0 16,3 1 44-16,0 6 8 0,0-6 0 0,0 6 1 15,-11-3 20-15,11 3 4 0,-4-7 1 0,4 7 0 16,0 0-37-16,0 0-7 0,0 0-2 0,-7 0 0 16,4 0-21-16,-8 7-11 0,11-4 10 0,-10 3-10 15,10 3 16-15,-4 4-2 0,-3 3-1 0,4 2 0 16,3 8-61-16,-11-5-13 0,4 8-3 0,3 8 0 16,4-2 52-16,0 2 12 0,0-2 0 0,0-7 0 15,0 0 0-15,0 4 0 0,0-1 0 0,4 0 0 16,3-2 0-16,-3-1 0 0,3-3 0 0,7 6 0 15,-4-6 0-15,4-6 0 0,8 0 0 0,-12-3 0 16,11-4-18-16,-7 1-1 0,11-4 0 0,-4-3 0 16,4 4 6-16,7-4 1 0,-8 4 0 0,5-1 0 0,2-3 12 15,-9 1 0-15,6-1 0 0,-7 3-9 0,0-3 9 16,-3-2 0-16,-1 8 8 0,-6-6-8 0,0 4 12 16,-8 2-1-16,8-5-1 0,-11 5 0 0,0-2 7 0,0 2 2 15,0-6 0-15,0 10 0 0,-11-3 36 0,8 2 7 16,-8 4 2-16,-7 3 0 0,4-6-54 15,0-1-10-15,-7 10 0 0,7-9 0 0,-4 3 0 0,4 0 0 16,0 3 0-16,3 0 0 0,-3-7 15 0,4 4-2 16,-1-3 0-16,1 0 0 0,6-1-13 15,-3 1 0-15,3 0 0 0,4-4 0 0,0 4 0 0,-7-4 0 0,7 1 8 0,7-4-8 16,-7 4 17-16,11-4-2 0,-7 1-1 0,6-1 0 16,1 0-35-1,-1 1-7-15,4-1-2 0,-3-2 0 0,0 2 75 0,3-3 15 0,7-3 4 0,-7 4 0 16,0-1-52-16,4-3-12 0,-4 0 0 0,-4-3 0 15,1 0 0-15,3 0 0 0,-3 0 0 0,-8-3 0 16,8 0 0-16,-1 3 0 0,1-3 0 0,0-4 0 16,-8 7 0-16,4-3 0 0,0 3 0 0,0 0 0 15,4-3 0-15,-8 3 0 0,4 0 0 0,-3 0 0 16,6 0 0-16,-10 0 0 0,11 0 0 0,-7 3 0 16,3-3-100-16,-4 3-22 0,8 1-5 0</inkml:trace>
  <inkml:trace contextRef="#ctx0" brushRef="#br0" timeOffset="-195667.95">2187 7704 1497 0,'0'0'66'0,"0"0"14"16,0 0-64-16,0 0-16 0,0 0 0 0,0 0 0 16,0 0 0-16,0 0 0 0,0 0 0 0,0 0 0 15,0 0 0-15,0 0 0 0,4 3 0 0,3-3 0 16,3 0 0-16,1 0 0 0,-4 0 0 0,11 0 0 15,-4 3 19-15,0-3 0 0,4 0 0 0,-1 3 0 16,4-3-31-16,1 0-5 0,-1 0-2 0,3 0 0 16,-6 0 35-16,10 0 8 0,-10 0 0 0,3 0 1 15,0-3-40-15,0 3-8 0,-7 0-1 0</inkml:trace>
  <inkml:trace contextRef="#ctx0" brushRef="#br0" timeOffset="-182003.94">29616 981 1337 0,'0'0'56'0,"0"0"-44"16,0 0 92-16,0 0 20 0,0 0 3 0,0 0 1 15,0 0-52-15,0 0-9 0,0 0-3 0,0 0 0 16,10-6 0-16,-10-1-1 0,7 4 0 0,0 0 0 16,4-3-36-16,-4 0-7 0,11-7-2 0,-8 4 0 15,11-4-18-15,-3 4 0 0,3-1 8 0,0-5-8 16,1 2 0-16,-5 7 0 0,-3 0 0 0,4-4 0 16,0 1 0-16,-1-1 0 0,-3 1-11 0</inkml:trace>
  <inkml:trace contextRef="#ctx0" brushRef="#br0" timeOffset="-181709.73">29736 821 1728 0,'-7'6'76'0,"3"1"16"15,-3-4-73-15,0 0-19 0,7-3 0 0,0 9 0 0,-4-6 69 0,1 1 11 16,-1 2 1-16,4-3 1 16,0 3-37-16,4 1-7 0,-4-1-2 0,7 0 0 15,-7 3-7-15,14-2-1 0,-3 2-1 0,-1 4 0 16,-3 2-35-16,11-2-8 0,-4-1 0 0,-3 7-1 16,3-3 17-16,0 3 0 0,-4 3 0 0,1-7 0 0,0 4 19 0,-1 3 7 0,1-3 2 0,-1 6 0 31,-3-9-45-31,4 3-9 0,-4-1-2 0,0-2 0 15,0 3-131-15,-3-3-26 0,3-4-6 0,0-3-1 0</inkml:trace>
  <inkml:trace contextRef="#ctx0" brushRef="#br0" timeOffset="-181019.93">31066 517 1839 0,'0'0'40'0,"0"0"9"0,0 0 2 0,0-3 1 0,-4-3-42 0,4 6-10 0,0-7 0 0,-3-2 0 15,-4 6 68-15,3 0 11 0,4 3 2 0,-7-4 1 16,0 4-29-16,0 0-5 0,0 0-2 0,-4 4 0 16,1-1-27-16,-1 3-6 0,0 3-1 0,1-2 0 15,-1-1-12-15,-3 3 0 0,4 1 0 0,-1-1 0 16,4 4 0-16,0-7 0 0,0 3 0 0,3 1 0 15,1-4 0-15,3 0 0 0,0 4 0 0,0-4 0 16,0-3 0-16,3 0 0 0,1 4 0 0,3-1-10 16,0-3 10-16,0 0 0 0,0 0 0 0,4 0 0 0,-1 4 0 0,1-4 0 15,-1 0 0-15,1 0 0 0,0 0 0 16,6-3 0-16,-3 3 0 0,0 0 0 0,1 4 0 16,-5-1 0-16,1-3 0 0,-1 3 0 0,1 4 0 15,-1-4 0-15,-3 0 0 0,1 1 0 0,-1-1 0 0,0 3 0 16,-4-2 0-16,4 2 0 0,-7 0 0 0,4-5 0 15,-4 2 0-15,0 0 0 0,0 0-11 0,0 1 11 16,-4 2-13-16,4-3 5 0,-3 1-4 16,-4-1-1-16,3 6 0 0,-6-5 0 15,2-4-31-15,-2 6-7 0,-1-3-1 0,1-2 0 16,-1-4-86-16,1 6-18 0,-1-6-3 0,0 3-599 16</inkml:trace>
  <inkml:trace contextRef="#ctx0" brushRef="#br0" timeOffset="-180863.17">30910 489 944 0,'11'-10'27'0,"-4"4"5"0,4 0-32 0,-4 3 0 0,7-4 0 0,-4 4 0 15,4-6 85-15,4 3 11 0,-4 2 1 0,7 1 1 16,-3-3-58-16,0 3-11 0,3 0-2 0,-4 0-1 16,1 3-26-16,0-4 0 0,-4-2 0 0,4 6 0 15,-8-9-17 1,4 6-9-16,-3-4-2 0,-1 4-547 0</inkml:trace>
  <inkml:trace contextRef="#ctx0" brushRef="#br0" timeOffset="-179569.76">29983 1909 817 0,'0'0'23'0,"0"-6"5"0,0 6-28 0,3-6 0 0,1 6 0 0,-1-7 0 16,4 4 86-16,4 0 11 0,-1 3 3 0,5-6 0 0,-1 6-29 0,3-13-6 16,-3 7-1-16,4 0 0 15,0-1-44-15,-1 1-10 0,1 0-2 0,0 3 0 0,-4 0-8 0,3-7 0 16,-6 7 0-16,3-6 0 0,-3 6 10 0,-1-1-10 15,1 1 12-15,-4-3-12 0,0 3 0 0,-7 3 0 16,0 0 0-16,7 0-418 16,-7 0-90-16</inkml:trace>
  <inkml:trace contextRef="#ctx0" brushRef="#br0" timeOffset="-179181.05">31171 1527 1353 0,'0'0'29'0,"0"0"7"0,0 0 0 0,0 0 4 0,4-7-32 0,7 7-8 0,-4-3 0 0,3-3 0 15,1 3 83-15,-4-3 15 0,7-1 3 0,-3 4 1 16,-1-3-14-16,1-4-2 0,3 4-1 0,-4 0 0 15,1 0-68-15,0 2-17 0,-1 1 0 0,4-3 0 16,-3 3 0-16,-4 3 0 0,3-6 0 0,-2-1 0 16,-1 4-50-16,-7 3-10 0,7-3-3 0</inkml:trace>
  <inkml:trace contextRef="#ctx0" brushRef="#br0" timeOffset="-178670.94">30695 2988 1220 0,'0'0'27'0,"0"0"5"0,0 0 2 0,0 0 0 16,0 0-34-16,0 0 0 0,0 0 0 0,0 0 0 0,0 0 92 0,0 0 11 16,0 0 2-16,0 0 1 0,0 0-49 0,0 0-9 15,0 0-3-15,0 0 0 0,7-3-25 0,-3 3-4 16,3-4-2-16,-4-2 0 0,8 3-6 0,-4 0 0 15,4 0-8-15,-1-3 12 0,1 2-12 0,3-8 11 16,-4 2-11-16,5 1 10 0,-1-4-10 0,0 7 0 0,0-13 0 0,4 7 8 16,-4-1-8-16,7 1 10 0,-7-4-10 15,4 0-551-15,-1 1-116 16</inkml:trace>
  <inkml:trace contextRef="#ctx0" brushRef="#br0" timeOffset="-178203.84">31602 2517 965 0,'0'0'40'0,"0"0"-32"16,0 0 60-16,0 0 11 0,0 0 2 0,0 0 1 15,0 0-33-15,0 0-6 0,7 0-2 0,3-3 0 16,1-6 12-16,3 3 3 0,4-1 0 0,3-2 0 16,0-4-24-16,4-2-5 0,7-1-1 0,-4 0 0 31,4 1-14-31,-1-1-2 0,1-3-1 0,-4 7 0 0,-3-1-20 0,0 1-4 0,-4 2-1 0,0 4 0 31,-3-4-111-31,-1 1-22 0</inkml:trace>
  <inkml:trace contextRef="#ctx0" brushRef="#br0" timeOffset="-177289.76">31630 4327 1178 0,'0'0'24'0,"0"0"6"0,0 0-30 0,0 0 0 0,0 0 0 0,0 0 0 16,0 0 76-16,0 0 10 0,0 0 2 0,0 0 0 16,0 0-19-16,0 0-3 0,0 0-1 0,0 0 0 15,0 0-11-15,0 0-2 0,0 0-1 0,0 0 0 16,0 0-15-16,0 0-2 0,0 0-1 0,0 0 0 16,0 0-8-16,0 0-1 0,0 0-1 0,0 0 0 15,0 0 2-15,0 0 1 0,4 3 0 0,-1 0 0 16,1-3-5-16,-1 0-1 0,4 0 0 0,0 0 0 15,0-3-8-15,0 0-1 0,4-1-1 0,0-2 0 16,-1 3-10-16,4-3 0 0,0 0 0 0,0-4 0 16,1 4-23-16,-1-4-6 0,3-2-2 15,-3 2 0-15,4-2-98 0,-4 3-20 0,0-4-4 16</inkml:trace>
  <inkml:trace contextRef="#ctx0" brushRef="#br0" timeOffset="-176826.09">32491 3894 1044 0,'-7'-3'21'0,"7"3"7"0,-4 0-28 0,-3-3 0 0,4 3 0 0,3 0 0 16,-7 0 31-16,7 0 1 0,-7 0 0 0,3 0 0 15,4 0 0-15,-7 0 0 0,0 0 0 0,7 0 0 16,-4 0-16-16,-3 0-2 0,7 0-1 0,-7 0 0 15,7 0 77-15,0 0 15 0,-7 0 3 0,7 0 1 16,0 0-29-16,0 0-7 0,0 0-1 0,0 0 0 16,0 0-20-16,0 0-5 0,0 0-1 0,0 0 0 15,0 0-14-15,0 0-4 0,7 0 0 0,-3-7 0 16,6 1-6-16,-3 0-2 0,4 3 0 0,-4-4 0 16,4-2-6-16,3 3-2 0,-4-4 0 0,1-2 0 15,7 2-12-15,-11-5 0 0,3 2 0 0,4 1 0 16,-3 2 0-16,3 1-16 0,-3 6 3 0,-1-7 1 15,4 7-32-15,-3-3-7 0,-4 0-1 0,4 2 0 16,-4 4-116-16,0-9-24 0,3 9-5 0</inkml:trace>
  <inkml:trace contextRef="#ctx0" brushRef="#br0" timeOffset="-172791.8">32240 5647 1409 0,'0'0'60'0,"0"0"-48"16,0 0 48-16,0 0 9 0,0 0 3 0,0 0 0 15,0 0-14-15,0 0-2 0,0 0-1 0,0 0 0 16,0 0-21-16,0 0-4 0,0 0-1 0,0 0 0 16,0 0 11-16,4-3 3 0,3-4 0 0,0 4 0 15,-3-3-27-15,3 0-6 0,3-1-1 0,1 1 0 16,-1-3-9-16,1 2 10 0,3-2-10 0,-3 3 10 15,-1-1-10-15,4-2 0 0,-3 3 0 0,3-4 0 16,-3 4 0-16,-4 3 0 0,3-3 0 0,-3 3 0 16,4-1-13-16,-4 1-8 0,0 0-2 0,0 0 0 15,0 0-197-15,0-3-40 0</inkml:trace>
  <inkml:trace contextRef="#ctx0" brushRef="#br0" timeOffset="-172293.41">33006 5227 788 0,'0'0'17'0,"0"0"4"0,0 0 1 0,0 0 0 0,0 0-22 0,0 0 0 0,0 0 0 0,0 0 0 15,0 0 78-15,0 0 11 0,0 0 3 0,0 0 0 16,0 0 9-16,0 0 3 0,-7 0 0 0,7 0 0 16,0 0-16-16,0 0-4 0,0 0 0 0,0 0 0 15,0 0-16-15,0 0-3 0,0 0-1 0,0 0 0 16,0 0-36-16,0 0-7 0,0 0-1 0,3-7-1 16,-3 1 21-16,4-3 4 0,3 2 0 0,0-2 1 15,4-1-37-15,-1 1-8 0,1 0 0 0,-1-4 0 0,4 1 0 16,4-1 0-16,-4 4 0 0,0-4 0 0,0 1 0 15,-3 5 0-15,0-2 0 0,-4-4 0 0,3 7 0 0,4-3-16 16,-3 2 3-16,-1-2 1 16,5 3-24-16,-1-7-4 0,3 4 0 0,-3-4-1 15,1 4-143-15,2-4-28 0</inkml:trace>
  <inkml:trace contextRef="#ctx0" brushRef="#br0" timeOffset="-105450.59">10975 12799 1378 0,'0'0'28'0,"-4"3"8"0,4-3-28 0,0 0-8 0,0 0 0 0,0 0 0 16,0 0 36-16,0 0 7 0,-7 0 1 0,7 0 0 16,0 0-30-16,0 0-6 0,0 0 0 0,0 0-8 15,0 0 15-15,0 0-4 0,0 0-1 0,0 0 0 16,7 3 8-16,0-3 2 0,1 0 0 0,2 3 0 16,1-3-20-16,3 0 8 0,0 0-8 0,7 0 0 15,0-3 0-15,4 3 0 0,3 0 0 0,4 0 0 16,0 0 0-16,3 0 0 0,0 0 0 0,0 0 0 15,1 3 13-15,-5-3-4 0,5 0-1 0,-4 3 0 16,3-3 6-16,4 0 1 0,-4 0 0 0,4 0 0 16,-4-3-5-16,4 3-1 0,0-3 0 0,-8 0 0 15,1 3-9-15,-4-3 0 0,-3 0 0 0,-4 0-11 16,0-1 11-16,0-2 0 0,-3 3 0 0,-4-3 8 0,-3 3-8 16,-1-1 12-16,-3 1-4 0,1 0 0 0,-8 3 6 15,0 0 2-15,0 0 0 0,0 0 0 0,0 0 5 0,0 0 2 0,0 0 0 0,0 0 0 16,-8 0-23-16,-6-6 0 15,4 6-10-15,-8-3 10 0,0 3-22 0,-6 3 2 0,-1-3 1 0,0 6 0 16,-6-6-1-16,-5 3 0 0,-2 0 0 0,-1 4 0 16,0-1 20-16,0-3 0 0,4 3 0 0,-4 1 0 15,0-4 0-15,0 3 0 0,1 0 11 0,2 1-11 16,-2 2 20-16,-1-3-4 0,4 1 0 0,-1-1 0 16,1 0-6-16,3 3-2 0,4 4 0 0,3-4 0 15,4-2-8-15,0 2 8 0,3-3-8 0,4 4 8 16,4-4-8-16,-1 0 12 0,4 1-12 0,3-4 12 15,1 0-2-15,3-3 0 0,0 0 0 0,0 6 0 16,7-3 2-16,-3 0 0 0,6 4 0 0,1-4 0 16,3 0 8-16,3 0 1 0,5 0 1 0,2 4 0 15,4-7-11-15,8 0-3 0,-1 0 0 0,0 0 0 16,1-7 7-16,2 4 1 0,-2 3 0 0,2-3 0 16,-2 0-7-16,-1-3-1 0,4 2 0 0,-7 1 0 15,3 0-8-15,-3 3 0 0,-1 0 0 0,1 0 0 16,-7 0 0-16,0 0 0 0,-4 0 9 0,0 0-9 15,-3-3 0-15,-4 3-8 0,-4 0 0 0,1-3 0 16,-4 3-40-16,0 0-8 0,0-3-2 0</inkml:trace>
  <inkml:trace contextRef="#ctx0" brushRef="#br0" timeOffset="-104789.89">14549 12727 1648 0,'0'0'34'0,"0"0"9"0,0 0-35 0,0 0-8 0,0 0 0 0,0 0 0 16,0 0-39-16,0 0-9 0,0 0-3 0,0 0 0 16,0 0-55-16,0 0-11 0,0 0-3 0,0 0 0 15,0 0 4-15,0 0 0 0</inkml:trace>
  <inkml:trace contextRef="#ctx0" brushRef="#br0" timeOffset="-104458.59">14492 12739 1026 0,'0'0'28'0,"0"0"8"0,0 0-28 0,0 0-8 0,0 0 0 0,0 0 0 16,0 0 43-16,0 0 7 0,0 0 2 0,-3 6 0 16,3-6-32-16,0 0-7 0,-4 4-1 0,8 2 0 15,-4 0 16-15,3-3 4 0,4 4 0 0,0-1 0 0,0-3-32 16,4 0 0-16,-1 0 0 0,1 0 0 16,3 1 12-16,0-1-3 0,0 0-1 0,4-3 0 0,-4 0 16 0,4 3 4 0,-1-3 0 0,-2 0 0 15,-1 0 4-15,0 0 2 0,-4 0 0 16,1 0 0-16,-4 0-2 0,0 0 0 0,0-3 0 0,0 3 0 15,0 0 0-15,-7 0-1 0,0 0 0 0,0 0 0 16,0 0-7-16,0 0 0 0,0 0-1 0,0 0 0 16,0 0-23-16,0 0 8 0,-7-3-8 0,-3 3 0 15,-5-3-14-15,1 3-7 0,-3-4-2 0,-4 4 0 16,3 4-10 0,-3-4-3-16,0 3 0 0,3-3 0 0,-3 3 20 0,3 0 4 0,0 0 1 0,4 0 0 15,0 0 11-15,0 0 0 0,4 1 0 0,-1-1 0 16,0 0 0-16,4 0 8 0,0 0-8 0,4-3 0 15,3 0-114 1,0 0-27-16</inkml:trace>
  <inkml:trace contextRef="#ctx0" brushRef="#br0" timeOffset="-103676.68">13462 13388 1504 0,'0'0'43'0,"0"0"9"0,7 0-42 0,0-3-10 0,0 3 0 0,0 0 0 16,0-3 37-16,4 3 6 0,-1 0 1 0,1 0 0 16,3-6-28-16,-3 3-6 0,3-1-1 0,-4 1 0 15,5 0-9-15,-1 3 0 0,0-3 9 0,0 0-9 16,-4 3 0-16,5 0 8 0,2 0-8 0,-3-3 0 16,0 3 0-16,1-3 0 0,2-1 0 0,-3 4 0 15,-3 0 10-15,3-6-2 0,-3 6-8 0,-1-3 12 16,-3 3 22-16,7-3 4 0,-7 0 1 0,-3 0 0 15,3 3-23-15,-4 0-4 0,-3 0 0 0,0 0-1 16,0 0-2-16,0 0 0 0,0 0 0 0,0 0 0 16,0 0-9-16,0 0 8 0,0 0-8 0,0 0 8 15,0 0 4-15,0 0 0 0,-7-3 0 0,-3-1 0 16,-4 1-12-16,0 3 0 0,-4 0 0 0,0 0 0 0,-3 0-8 16,4 0 8-16,2 0-10 0,-2 3 10 0,-1 1 0 0,1-4-9 15,2 3 9-15,-2 0 0 0,3 0 0 16,-4-3-10-16,4 3 10 0,0 0 0 0,0 0-12 15,0 0 4-15,-1 1 8 0,5-1-13 0,-1 0 2 16,1 0 1-16,3 0 0 0,0 0 0 0,7-3 10 0,0 0-8 0,0 0 8 0,0 0-8 16,0 0 8-16,0 0 0 0,0 0 0 0,0 3 0 15,3 1 0-15,4-1 0 0,0 3 0 16,4-6 0-16,-1 3 11 0,5 0 1 0,-1-6 0 16,0 3 0-16,3 0 7 0,-3 0 1 0,1 0 1 0,2-3 0 15,1 3 4-15,-4-6 1 0,4 3 0 0,-4 3 0 16,3-4-7-16,-3 4-2 15,1-3 0-15,-1 3 0 0,-4-3 3 0,1 3 0 0,-1-3 0 0,1 0 0 16,-7 3 0-16,-4 0 0 0,0 0 0 0,0 0 0 16,0 0-32-16,0 0-7 0,0 0-1 0</inkml:trace>
  <inkml:trace contextRef="#ctx0" brushRef="#br0" timeOffset="-99819.49">7027 15524 1454 0,'0'0'30'0,"0"0"8"0,-3-7-30 0,3 7-8 0,-4-9 0 0,4 3 0 16,0 6 43-16,-3-7 7 0,3 7 2 0,-4-6 0 15,1 0-32-15,-1 0-7 0,1-1-1 0,3 7 0 16,-4-6-12-16,4 6 9 0,-3-3-9 0,-4-3 8 16,7 6-8-16,-4-4 0 0,-3-2 0 0,7 6 0 15,-4-3 8-15,4 3 2 0,0 0 1 0,-3-3 0 16,-8 0-11-16,4 3 0 0,4-3 0 0,-8 3 0 15,4 0 0-15,0 3 0 0,0-3 0 0,0 3 0 16,0 0 0-16,-4 0 0 0,4 0 0 0,0 0 0 0,-3 1 0 0,3-1 0 0,-1 3 0 16,1 0 0-16,-3 1-8 15,3-1 8-15,0 3-10 0,-4 1 10 0,4-1 0 16,-3 0 0-16,2 1-8 0,-2 2 8 0,6 1-9 16,-3 3 1-16,0-1 0 0,4 1 0 0,-1 0 8 15,-3 2 0-15,4 1 0 0,-1 3 0 16,4 0 0-16,0 0 0 0,-7 0 0 0,7-3 0 0,0 3 0 0,0-3 0 0,7-1 0 0,-3-2-8 15,-4-3 8-15,3 2 0 0,1 1 0 0,3-3 0 16,0-4 0-16,3 0 14 0,-6 1-3 0,3-4-1 16,0 3 13-16,4-2 2 0,-4-1 1 0,3-3 0 15,1 3-5-15,3-2-1 0,0 2 0 0,0-6 0 16,4 0-9-16,-4 0-3 0,0 0 0 0,4-3 0 16,-1 0 4-16,1-4 0 0,-8 4 0 0,8-3 0 15,-4 0-3-15,4-4 0 0,-4 4 0 0,4-4 0 16,-1-2-9-16,1 3-12 0,0-4 2 0,-1 0 1 15,4-2-51-15,-3 2-11 16,3-6-1-16,-3 4-1 0,3-4-37 0,-3 3-7 0,-1-3-2 16</inkml:trace>
  <inkml:trace contextRef="#ctx0" brushRef="#br0" timeOffset="-99551.43">7461 15442 1649 0,'0'0'69'15,"0"0"-55"1,0 0 41-16,0 0 8 0,0 0 1 0,0 0 1 16,0 0-45-16,0 0-10 0,0 0-2 0,0 0 0 0,0 0-8 0,0 0-11 0,0 0 3 0,7 3 0 15,0 0 8-15,0 0 0 16,11 1 0-16,-7 2 0 0,-1 0-19 0,8 0-1 0,3 4-1 0,-3-1 0 16,-1-3 21-16,1 4 0 0,7-4 0 0,-8 4 0 15,1-4 0-15,0-3 0 0,-4 3 0 0,3 0 0 16,-6-2 20-16,3 2-2 0,-3 0 0 0,-4-3 0 15,3 0-18-15,-3-3 0 0,-7 0 0 0,0 0 0 16,0 0 0-16,0 0 0 0,0 0 0 0,0 0 0 31,0 0-22-31,-7-9-8 0,-7 3-2 0</inkml:trace>
  <inkml:trace contextRef="#ctx0" brushRef="#br0" timeOffset="-99300.04">7528 15408 1638 0,'-17'-35'72'0,"6"22"16"0,4-2-71 0,-7 2-17 0,10-2 0 0,-10-1 0 16,7 0 62-16,0 4 9 0,-3-1 1 0,6 1 1 15,-3-1-56-15,3 1-17 0,1-1 8 0,-1 4-8 16,4-1 0-16,0 1-8 0,4-1 0 0,-1 1 0 16,1 0 8-16,3-1-10 0,-3-2 10 0,3-1-10 15,7 4 10-15,-11-1-10 0,11 1 10 0,-3-1-10 16,3 4 2-16,4 0 0 0,-8 3 0 0,8 0 0 16,0-1-45-16,-4 8-9 0,3-4-2 0,1 3 0 15,-7 0 12-15,3 0 1 0,-4 3 1 0,1 1 0 16,-1-1 34-16,1 0 6 0,0 0 2 0,-4 1 0 15,0 2 8-15,-4 0-8 0,1 4 8 0,-1 0-8 16,-3-1 0-16,-3 7 0 0,-4-3 0 0,3 2 0 16,-6 1-29-16,-1 0-6 0,0 3-1 0,-3-3 0 15,0 3-24-15,4-3-4 0</inkml:trace>
  <inkml:trace contextRef="#ctx0" brushRef="#br0" timeOffset="-98885.83">7807 14809 1925 0,'0'0'40'0,"0"0"10"0,0 0-40 0,0 0-10 0,0 0 0 0,0 0 0 16,0 0 0-16,0 0 0 0,0 0 0 0,0 0 8 15,4 3-8-15,3 0 0 0,0 3 0 0,0 0 0 16,0 7 0-16,3 0 0 0,1-1 0 0,3 4 0 16,0-1-11-16,0 1 3 0,4 3 0 0,0-7 0 15,-1 1 8-15,4 0 0 0,0-4 0 0,1 0 0 16,-1-2 0-16,0-4 9 0,0 0 0 0,-3-3 0 15,3 0-9-15,-3-3 8 0,-1 0-8 0,-6 3 8 16,3-13 42-16,-3 4 8 0,3-4 2 0,-4 1 0 16,-3-4 1-16,-3-6 1 0,3 0 0 0,-7 0 0 15,7 0-47-15,-4-3-15 0,-3 0 8 0,0 0-8 16,-3 6-31-16,-1-9-9 0,1 6-3 0,-4 3 0 16,3 0-13-16,-3 0-2 0,4 4-1 0</inkml:trace>
  <inkml:trace contextRef="#ctx0" brushRef="#br0" timeOffset="-98385.68">6286 15709 1474 0,'0'0'41'0,"0"0"11"0,8 6-42 16,-8 0-10-16,3 0 0 0,1 4 0 0,3-1 0 0,-4 1 0 16,8 5-12-16,-4-2 12 0,10-1 0 0,1 4 0 0,0 0 0 0,3-4 12 15,0 4 22-15,4 3 5 0,-1-4 1 0,1 1 0 16,3 3-32-16,-3-3-8 0,0 6 0 0,3-4 0 15,0 4 0-15,4 0 0 0,0 3 0 0,-1 0 0 16,1-3 0-16,0 3 0 0,-4-3 0 0,7 3 0 16,-13-6 0-16,2 3 0 0,1 0 0 0,-4-6 0 31,-7 3-31-31,0-7-7 0,-3 1-2 0,7-4 0 16,-11 1-64-16,0-4-12 0</inkml:trace>
  <inkml:trace contextRef="#ctx0" brushRef="#br0" timeOffset="-97253.73">6318 15655 1527 0,'21'-15'32'0,"1"-1"7"15,6-3-31-15,0 0-8 0,0-3 0 0,4 0 0 16,0 0 62-16,0-6 11 0,3-3 3 0,11-1 0 16,-4-5-35-16,11-7-6 0,3 0-2 0,4-3 0 0,-3 0-21 15,3-3-4-15,0 0 0 0,0-1-8 0,3-5 9 0,1 0-9 16,3-4 0-16,0 4 9 0,-7 2-9 0,3 1 0 15,-3 3-10-15,0 0 10 16,-3-1-36-16,-1 4-2 0,4 0 0 0,-7 4 0 0,0-1 10 0,-4 0 3 0,-6 6 0 0,2-6 0 16,1 10 15-16,0 2 10 0,0 7-12 15,-4-6 12-15,-3 3 0 0,-4-1 0 0,-6-2 0 0,2 6 0 16,-6 3 0-16,0 0 0 0,-4 3 0 0,0 7 9 16,0-7 8-16,-3 3 2 0,3 4 0 0,-3-1 0 15,-1 4-9-15,-3 3-2 0,1 2 0 0,-1 1 0 31,-4 3-32-31,1 0-6 0,-4 0-2 0,3 3 0 0,-2 1-3 16,-1 2-1-16,-4 0 0 0,4 3 0 0,-3-2 23 0,-1 2 4 0,1-3 1 0,-1 4 0 16,1 2 8-16,-1 1 0 0,1 3 0 0,-4-4 0 15,7 7 24-15,0-3 6 0,4-1 2 0,-1 4 0 16,1 0-16-16,3 0-4 0,0 0 0 0,4-1 0 16,-1 1 0-16,1 6 0 0,3-3 0 0,4 3 0 15,-1 0 0-15,8 0 0 0,-4 1 0 0,4-1 0 16,0 3 13-16,0-6 3 0,-1 3 0 0,1-3 0 15,-7-6-28-15,3 5 0 0,-3-5 0 0,-8 3 0 16,1-3 0-16,0-1 0 0,-1 1 0 0,-6-3 0 16,0-4 0-16,-4 0-9 0,0 1 0 0,0 2 0 15,-4-5 9-15,1 5 0 0,-1 1 8 0,-3-7-8 16,4 6 15-16,-4-2-2 0,0 2 0 0,-4-2 0 16,1 2-13-16,-4-2 0 0,0 2 0 0,0 1 0 0,-8 3 0 15,-2-1 0-15,-4 4 0 0,-4 0 0 0,-3 3 0 16,-1 0 9-16,-2 0-9 0,-5 3 8 0,1-3-8 15,-4 6 0-15,4-6 0 0,-4 3 0 0,0 3 0 16,-3-3-9-16,0 3 9 0,-4 4 0 0,0-4 0 0,0 3 0 16,-7 4 0-16,7-4 0 0,-3 4-10 15,7-1 2-15,6 1 0 0,-6-1 0 16,0 1 8-16,-4-7 11 0,0 0-3 0,0 0 0 0,0 4-8 0,4-1 0 0,0 7 0 16,-4-7-11-16,4 0 11 0,-1 1 0 15,1-4 8-15,-4 3-8 0,4-6 0 0,-1-3-8 16,5 0 0-16,-1 0 0 0,3-6 8 0,8 0 0 0,4-4 0 0,-1 1 0 15,4-4 9-15,3-3 4 0,0 1 1 16,1-1 0-16,-1-3 7 0,0 0 2 16,1 3 0-16,3-2 0 0,-4-1-23 0,4-3 0 0,0 3 0 0,0 0-12 15,0-3 12-15,3 3 11 0,0 0-3 0,4 0 0 16,-3-3-8-16,3 4 0 0,0-1 0 0,0-3 0 16,3 3 0-16,-3 0-9 0,0 0 9 0,0-3 0 15,0 3-9-15,3 0 9 0,1 1 0 0,-1-1-9 16,-3 0 9-16,0 0-8 0,4 0 8 0,-4 0-8 15,3 3 8-15,1-2 0 0,-4-1-9 0,3 3 9 16,0-3 0-16,-3 0 0 0,4 0 0 0,-4 4 0 16,0-4 0-16,3 0 0 0,-3 3 0 0,0 0 0 15,4 1-8-15,-1-4 8 0,1 3 0 0,-5-3 0 16,5 4 9-16,-1-4 7 0,1 0 0 0,-4 0 1 16,3 0 4-16,1 0 1 0,-4 4 0 0,3-4 0 15,-3 3-22-15,4-3-15 0,-4 0 3 0,3 3 0 0,-3-2 12 16,0 2 0-16,3-3 0 0,1 3 0 0,-4-3 8 0,3 1 5 0,-3-4 1 15,7 3 0-15,-7 0-14 0,4 0 0 0,-4 3 0 0,0-3 0 16,3 1 0-16,0-4 0 0,4 0 0 0,-3 3 0 16,3-3 0-16,0 0 0 0,0 0 0 0,0 0 0 15,0 0 0-15,-7 0 0 0,7 0 0 0,0 0 0 32,0 0-42-32,-11 3-11 0,11-3-3 0,-3 3 0 0,3-3-162 15,-7 6-33-15,3-3-6 0</inkml:trace>
  <inkml:trace contextRef="#ctx0" brushRef="#br0" timeOffset="-94699.99">7927 17060 1624 0,'0'0'46'0,"0"0"10"0,0 0-45 0,0 0-11 0,0 0 0 0,0 0 0 16,0 0 8-16,-4-3 0 0,-3-3 0 0,7 6 0 16,0 0-30-1,-3-4-6-15,3 4-2 0,0 0 0 0,-4-6-10 0,4 6-1 16,0 0-1-16,-3-6 0 0,-1 0-10 0,1-1-1 0,3 7-1 0,-4-6 0 16,4 6 26-16,0 0 4 0,0 0 2 0,0 0 0 15,-7-6 56-15,7 6 11 0,0 0 3 0,0 0 0 16,0 0 39-16,-3-3 8 0,3 3 1 0,0 0 1 15,0 0-25-15,0 0-4 0,0 0-2 0,0 0 0 16,0 0-7-16,0 0-2 0,0 0 0 0,0 0 0 16,0 0-46-16,0 0-11 0,0 0 0 0,0 0 0 15,0 0 0-15,0 0 0 0,0 0 0 0,0 0 0 16,3 3-30-16,4 0 1 0,4 6 0 0,-1 1 0 16,4 2 15-16,1 1 3 0,6 2 1 0,0-2 0 15,0 6 10-15,4-3 0 0,3 2 0 0,0 1-8 16,-3-3 8-16,3 3 0 0,4-4 0 0,-7 1 0 15,-1 0-12-15,1-1 0 0,-7-2 0 0,3-1 0 16,-7 4-48-16,0-3-9 0,0 2-3 0</inkml:trace>
  <inkml:trace contextRef="#ctx0" brushRef="#br0" timeOffset="-93140.81">7906 16935 846 0,'0'0'17'0,"0"0"6"0,0 0-23 16,0 0 0-16,0 0 0 0,0 0 0 15,0 0 30-15,0 0 2 0,0 0 0 0,0 0 0 0,0 0-10 0,0 0-2 0,0 0 0 0,0 0 0 16,0 0 10-16,0 0 2 0,0 0 0 0,0 0 0 16,3-7 25-1,1 1 6-15,-1-3 1 0,1 2 0 0,3-2-26 0,0-1-5 0,4-2-1 0,-1 3 0 16,4-7 26-16,0 0 5 0,4 1 1 0,3-4 0 15,4-3-16-15,0-3-4 0,3-4 0 0,0 4 0 16,7-6 7-16,-3 0 1 0,3-1 0 0,1-2 0 16,-5-1-42-16,5 1-10 15,2-1 0-15,1-2 0 0,4-4 8 0,6 0 0 0,0 0 0 0,-3 1 0 16,0-4-8-16,-4 3 0 0,1-3 0 0,3 3 0 16,-4 4 0-16,0 2-11 0,8 1 3 0,-8 6 0 15,4-4 8-15,-4 1 0 0,-3 3 0 0,0-1 0 16,-4 1 0-16,-7 0 0 0,1-3 0 0,-1 2 0 15,3 1 0-15,-2 3 0 0,2 0 0 0,-2 3 0 16,-1 0-13-16,0 3-1 0,0-3 0 0,1 3 0 16,-5 4 22-16,-3 2 5 0,4 1 1 0,-7 2 0 15,-1 1-14-15,1 0-18 0,-4 2 4 0,-3-2 1 16,-1 3 13-16,1-1 0 0,-1 1 0 0,-2 0 0 16,-1-1 0-16,0 1 8 0,0 0-8 0,-4 3 0 15,4-3 10-15,-3 2-10 0,3-2 8 0,-4 6-8 16,1-6 0-16,-4 6 0 0,3-3 0 0,-3 3 0 15,0-3 0-15,0 3 0 0,4-7 11 0,-4 7-11 16,0 0 13-16,4-3-3 0,-4 3-1 0,0 0 0 16,0 0-29-16,0 0-5 0,0 0-2 0,0 0 0 15,0 0 46-15,0-3 9 0,0 3 1 0,0 0 1 0,0 0-30 0,0 0 0 16,0 0 0-16,0 0 0 0,0 0 0 0,0 0 0 0,0 0 0 0,0 0 0 16,0 0 0-16,0 0-10 0,0 0 10 0,3 0-8 15,4-3 8-15,-3 3-8 0,3 3 8 0,0 0-8 16,3 0-5-16,1 0-1 0,3 4 0 0,0 2 0 15,4-6 14-15,-1 7-11 0,5-1 11 0,-1 0-10 16,3 1 10-16,-6 2 0 0,7 1 0 0,-1 0-8 16,1-4 8-16,-4 3 0 0,4 1-9 0,-4 0 9 15,-3-1 0-15,3 4 0 0,-3-1 0 0,-1 4 0 16,1-6 0-16,3 2 0 0,-3 1 0 0,-4 0 0 16,3 0 0-16,-2-1 0 0,2-2 0 0,-3 2 0 15,-3-2 21-15,3-1-1 0,-7 1 0 0,0 0 0 16,0-1-30-16,0-2-6 0,-3-1-2 0,-1 0 0 15,4 1 18-15,-7-4 0 0,0 3 0 0,0-2 0 16,0 2 0-16,0 1-8 0,0-4 8 0,-7 3-13 16,0 1 2-16,4-4 1 0,-4 0 0 0,-4 0 0 15,-3 4 10-15,3-4 11 0,-6 3-3 0,-1 1 0 16,0-1-8-16,1 4 0 0,-1-4 0 0,-3 7 0 16,0-4 0-16,-4-2 0 0,0 9-12 0,-3-4 12 15,0 4-13-15,-4 3 5 0,-3 0 8 0,3 3-13 16,-3 3 2-16,0-3 1 0,-1 4 0 0,1-1 0 15,3-3-4-15,1 0-1 0,2-3 0 0,-2 3 0 16,-1-3 0-16,0 3 0 0,-7 0 0 0,8 3 0 16,-8-6 1-16,0 7 0 0,0 2 0 0,0-3 0 15,4 0 6-15,3-3 8 0,4 4-13 0,-4-4 5 16,1 0-1-16,-5-3 0 0,1 0 0 0,0 0 0 0,-1 0 9 16,1-4 0-16,0 4 0 0,3 0 0 0,0 0 0 15,4 0 0-15,0 0 0 0,7 0 0 0,-7 0 0 16,3 0 0-16,4 0 0 0,0-3-8 0,-4 3 8 0,0-3-10 15,4-1 10-15,0 1-10 0,0-3-2 0,0 0 0 16,3-1 0-16,0-2 0 0,1-4 12 0,2 1 11 0,1 2-3 0,0-6 0 16,0 4 2-16,0-4 0 0,3 0 0 15,-3 1 0-15,0-1 4 0,4-3 1 0,3 0 0 0,-4 0 0 16,4 0 1 0,-4 1 1-16,4-1 0 0,0-3 0 0,7 0-2 0,-3 3-1 0,3-3 0 0,0 0 0 15,-7 3-5-15,7-3-1 0,0 0 0 0,-4 0 0 16,4 0-8-16,0 0 0 0,-7 3 0 0,7-3 0 15,0 0 0-15,0 0 0 0,0 0 0 0,0 0 0 16,0 0 0-16,0 0 0 0,0 0 11 0,0 0-11 16,0 0 0-16,0 0 0 0,0 0-11 0,-3 3 11 15,3-3-12-15,-4 3 12 0,1 4-12 0,3-7 12 16,-4 3-18-16,0 0 4 0,4-3 1 0,-3 3 0 16,-1 3 13-16,4-3 0 0,0-3 0 0,-3 4 0 15,-1 2 0-15,1-3 0 0,-1 0 0 0,1 0 0 16,-1 4 0-16,1-4 0 0,-1 3 0 0,4-6 0 15,-3 3 0-15,3-3 0 0,0 0 0 0,0 0 0 16,0 0 0-16,-4 3 0 0,4-3 0 0,0 0 0 16,0 0 0-16,0 0-11 0,0 3 11 0,0-3-10 15,0 0-9-15,0 0-1 0,0 0-1 0,0 0 0 16,0 0-32-16,0 0-7 0,0 0 0 0,0 0-1 16,0 0-50-16,0 0-9 0,0 0-3 0</inkml:trace>
  <inkml:trace contextRef="#ctx0" brushRef="#br0" timeOffset="-92691.77">8562 16778 1504 0,'0'0'43'15,"0"0"9"-15,0 0-42 0,0 0-10 0,0 0 0 0,0 0 0 16,-4-3 37-16,4 3 6 0,0 0 1 0,0 0 0 16,0 0-12-16,-3-7-1 0,3 7-1 0,0 0 0 0,-4-3 5 0,4 3 1 15,0 0 0-15,0 0 0 16,0 0 10-16,0 0 2 0,0 0 1 0,0 0 0 0,0 0-33 0,-7-6-6 0,7 6-2 0,0 0 0 16,0 0 3-16,0 0 0 0,0 0 0 0,0 0 0 15,0 0-11-15,0 0 0 0,0 0 0 0,0 0 8 16,0 0-23-16,0 0-5 0,0 0 0 0,0 0-1 31,7 3-6-31,4 3-1 0,-1 1 0 0,5-1 0 16,2 0-5-16,-3 4-2 0,8-1 0 0</inkml:trace>
  <inkml:trace contextRef="#ctx0" brushRef="#br0" timeOffset="-92116.34">8491 16674 2180 0,'0'0'45'0,"-7"-3"11"0,7 3-44 0,0 0-12 0,-7-3 0 0,7 3 0 16,0 0 26-16,-3-3 3 0,3 3 1 0,-4-6 0 15,1 2-6-15,3-2 0 0,0 6-1 0,-7-9 0 16,7-1-23-16,0 1-15 0,0 0 3 0,0-4 0 16,7 0 0-16,-4 1 1 0,4-4 0 0,0 1 0 15,4 2 11-15,-1-6-13 0,5 4 5 0,-5-1 8 16,4 3-12-16,0 1 12 0,0-1-12 0,1 4 12 16,-1-1-30-16,3 4 2 0,-3 3 0 0,1 0 0 15,-1 0-23-15,0 3-4 0,0 3-1 0,0 0 0 16,0 0-7-16,-3 3-1 0,-1 4-1 0,1-1 0 15,-4 4 14-15,0-4 3 0,0 4 1 0,-3-1 0 0,3 4 25 0,-4 0 5 16,1-1 1-16,-4 1 0 0,0 0 6 16,0-4 2-16,0 4 0 0,0-4 0 0,0 4 8 0,0-3 0 15,-4 2 0-15,1-5 0 0,-1 2 0 0,1-2 11 16,-1 2-3-16,-3-2 0 0,7-4 7 0,-4 0 1 0,4-6 0 16,-7 3 0-16,7-3 44 0,0 0 10 0,0 0 2 0,0 0 0 15,0 0 19-15,0 0 4 0,0 0 1 0,0 0 0 16,0 0-26-16,0 0-5 0,0 0-1 0,0 0 0 15,0 0-41-15,0 0-9 0,0 0-2 0,0 0 0 16,0 0 0-16,0 0 0 0,0 0 0 0,0 0 0 16,0 0-4-16,4-3-8 0,3-3 11 0,-3 3-11 15,-1-4 0-15,4 4 0 0,0 0-12 0,0-3 3 16,0 3 9-16,4 0-8 0,-1 0 8 0,1-1-8 16,0 1-8-16,3 0-2 0,0 3 0 15,0-3 0-15,0 0-92 0,4 3-18 16,3-3-4-16</inkml:trace>
  <inkml:trace contextRef="#ctx0" brushRef="#br0" timeOffset="-91412.76">9003 16376 2139 0,'0'0'90'16,"0"0"-72"-16,0 0 18 0,0 0 4 0,0 0 1 0,0 0 0 15,0 0-15-15,0 0-3 0,0 0-1 0,0 0 0 32,0 0-41-32,0 0-8 0,0 0-1 0,0 0-1 15,7 4-4-15,4-1-1 0,-4 0 0 0,7 0 0 0,0 0 34 0,3 0 0 0,1 3 0 0,3 1 0 16,-3-4-20-16,0 3 2 0,-4 4 1 0,0-4 0 15,0 0 27-15,-4-3 6 0,-2 4 0 0,2-4 1 16,-6 0-33-16,-1 0-6 0,4 0-2 0,-3 0 0 16,-4-3 24-16,0 0 0 0,3 3 0 0,-3-3 8 15,0 0-8-15,0 0-17 0,0 0 4 0,0 0 1 16,0 0-16-16,0 0-4 0,0 0 0 0,-7-3 0 16,-3-3-3-16,3-3-1 0,-8 2 0 0,5-2 0 15,-1 3 16-15,1-4 4 0,-1 4 0 0,1-4 0 16,-1 1 105-16,0 0 22 0,1-1 4 0,-1 1 1 15,1-1-42-15,-1 1-8 0,4 0-2 0,0 6 0 16,-4-10-44-16,4 7-10 0,0-1-2 0,4 1 0 16,-4 3-8-16,7 3 0 0,0 0 0 0,0 0 0 15,-4-9 13-15,4 9 1 0,0 0 0 0,0 0 0 16,0 0-3-16,0 0-1 0,0 0 0 0,0 0 0 16,0-7-10-16,0 7-16 0,0 0 4 0,0 0 1 15,0-3 0-15,0 3 0 0,7-3 0 0,0 3 0 0,4-3 1 16,-4 3 0-16,7 0 0 0,0 0 0 0,0 0 10 15,4 3 0-15,-4 0 0 0,0 0 0 0,0-3 0 16,4 3 0-16,-8 1 0 0,5-4 0 0,-5 0 0 0,-3 0 0 16,7 3 0-16,-3-3 0 15,-1 0-24-15,-3 0-4 0,1 0 0 0,2 3 0 0,-3-3 12 0,0 0 1 16,-3-3 1-16,-4 3 0 0,0 0 14 0,7 0-9 0,-7 0 9 16,0 0-8-16,0 0 8 0,0 0 0 0,0 0 0 0,0 0-8 15,0 0 8-15,0 0 0 0,0 0 8 0,0 0-8 16,0 0 0-16,0 0 0 0,0 0 0 0,-7 0 0 15,0 3 0-15,-4-3-8 0,4 0 0 0,4 3 0 16,-12 0-4-16,15-3 0 0,0 0 0 0,-7 6 0 16,-3-2-41-1,6-1-9-15,1 3-2 0,3-6 0 0,-11 3-134 0,11-3-27 16,0 6-6-16</inkml:trace>
  <inkml:trace contextRef="#ctx0" brushRef="#br0" timeOffset="-90678.88">9370 16107 2153 0,'0'0'44'0,"0"0"12"0,0 0-44 0,0 0-12 0,0 0 0 0,0 0 0 15,0 0 28-15,0 0 3 0,0 0 1 0,0 0 0 16,0 0-20-16,0 0-3 0,0 0-1 0,0 0 0 16,0 0-8-16,0 0-17 0,0 0 4 0,0 0 1 15,0 0 12-15,7 0-9 0,-4 0 9 0,4 0-8 16,8 3-7-16,-8 0-1 0,3 0 0 0,1 0 0 15,-1 0 16-15,1 1 0 0,-4-1 0 0,0 0 0 16,0 0 0-16,0-3 0 0,-3 0 0 0,-4 0 0 16,7 3 0-16,-7-3 0 0,0 0 0 0,0 0 0 15,0 0 18-15,3 0-3 0,-3 0-1 0,0 0 0 16,0 0-14-16,0 0 8 0,0 0-8 0,0 0 0 16,0 0 0-16,0 0 0 0,0 0 0 0,-3-9 0 15,-1 2 32-15,1 1 0 0,-4-3 0 0,3-1 0 16,1 1-20-16,-1 3-3 0,-3-10-1 0,7 7 0 15,-4-4 7-15,1 4 1 0,-1 2 0 0,4-2 0 16,-3 3-16-16,3-1 9 0,-4-2-9 0,4 9 8 16,4-6-8-16,-4 6 12 0,3-7-12 0,-3 7 12 15,4-6-12-15,-4 6-17 0,3-3 4 0,5 0 1 16,-1 3 1-16,3-3 1 0,1 3 0 0,-1 3 0 16,4-3-2-16,-3 3 0 0,3 0 0 0,0 0 0 15,0 0 12-15,0 4 0 0,-3-7 0 0,0 0 0 16,-1 3-12-16,-3-3 0 0,0 3 0 0,0-3 0 15,0 0-4-15,-7 0-2 0,0 0 0 0,0 0 0 0,4-3 0 16,-4 3 0-16,7-3 0 0,-3 3 0 0,-1-10 18 16,1 1 12-16,-4 3-1 0,3-4-1 0,-3 1 29 15,0-1 5-15,4 1 2 0,-4 0 0 0,0-1 8 16,-4-2 2-16,4 2 0 0,0 1 0 0,0-4-26 0,0 4-5 16,0 0-1-16,0-1 0 0,0 4-12 0,0 0-4 15,0 6 0-15,0-4 0 0,0 4-8 0,4-6 0 0,-4 6 0 0,3-3 0 16,4 3-14-16,0 0-5 0,4 3-1 0,-1 0 0 31,5 4-20-31,-1-1-4 0,7-3 0 0,0 6-1 0,4-2 21 0,-1 2 4 0,1 0 0 0,3 4 1 16,1 0-133-1,-5-7-26-15,-3 6-6 0</inkml:trace>
  <inkml:trace contextRef="#ctx0" brushRef="#br0" timeOffset="-89909.72">8516 16825 1903 0,'0'0'40'0,"0"0"8"15,0 0-38-15,-3-3-10 0,-1-4 0 0,4 7 0 16,0-3 61-16,0 3 11 0,-4-6 1 0,4 0 1 0,0 3-42 0,0 3-8 15,-3-7-1-15,3 1-1 16,0 6-11-16,0 0-3 0,7-6 0 0,-7 3 0 0,0-1-8 0,0 4 0 16,0-6-12-16,4 3 12 0,-4 3 0 0,0 0 0 0,3-3 0 0,-3 3 0 15,0 0-17-15,4-3 4 0,3 3 1 0,0 0 0 16,-7 3 2-16,10-3 1 0,-3 3 0 0,0 0 0 16,4 3 9-16,-4-2-13 0,11 2 5 0,-8-3 8 15,-3 3-11-15,11 4 11 16,-11-4-8-16,11 0 8 0,-8 4 0 0,1-4-8 0,3 0 8 15,-3 4 0-15,3-1 0 0,-4-3 0 0,1 1 0 16,3-1 8 0,-7 3-29-16,4-3-6 0,-4 4-1 0,0-4 0 15,3 0-9-15,-6 4-3 0,3-4 0 0,0 0 0 0,0 1-14 16,3 2-3-16,-2-6-1 0</inkml:trace>
  <inkml:trace contextRef="#ctx0" brushRef="#br0" timeOffset="-87584.66">6181 15746 1045 0,'0'0'44'0,"0"0"-36"16,0 0 45-16,0 0 9 0,-7 0 2 0,7 0 0 15,0 0-16-15,0 0-4 0,0 0 0 0,0 0 0 16,0 0 2-16,0 0 0 0,0 0 0 0,0 0 0 16,0 0-29-16,0 0-5 0,0 0-2 0,0 0 0 15,0 0-10-15,0 0 0 0,0 0 0 0,0 0 0 16,0 0 0-16,0 0-11 0,0 0 11 0,3 3-8 15,1 7-8-15,-1-1-2 0,4 1 0 0,0-1 0 16,4 3 2-16,-1 4 0 0,8 0 0 0,-7 0 0 16,3-1 6-16,3 1 2 0,1 0 0 0,0 2 0 15,-1 1-14-15,1 3-2 0,3 0-1 0,-3 3 0 16,-1-3-2-16,5 3 0 0,-5-3 0 0,4 3 0 16,-6-3 3-16,-1 0 1 0,3-3 0 0,-6 0 0 0,7 0 23 15,-11-4 0-15,3 1-9 0,1-4 9 0,-1 1-9 16,-3-4 9-16,4 1-13 0,-4-4 5 0,0 0 8 0,4-3-10 0,-1 1 10 15,-3-1-10-15,4-3 10 0,-1-3 16 0,1 3-4 16,3-4-1-16,-3 1-11 0,3 0 0 0,0-3 0 0,0 3 0 16,-3-3 0-16,3 2 0 0,-4-2 14 15,4 0-4-15,1 0-10 0,-1 2 0 16,3-2 0-16,4 0 0 0,-6 0 8 0,2-1 0 0,4-2 0 0,1 0 0 16,-5-1-8-16,1 1 10 0,3-1-10 0,0-2 10 15,-7 2 1-15,7-2 0 0,-3-1 0 0,3 1 0 16,0-1-11-16,-3 1 0 0,3-1 0 0,0 4 0 15,1-1-9-15,-5 1 9 0,1-1-12 0</inkml:trace>
  <inkml:trace contextRef="#ctx0" brushRef="#br0" timeOffset="-86951.78">5577 15894 1044 0,'0'0'21'0,"0"-4"7"0,0 4-28 0,0 0 0 0,0 0 0 0,-3 0 0 16,3 0 0-16,0 0 0 0,0 0 0 0,0 0 0 16,0 0 0-16,0 0 0 0,0 0 0 0,0 0 0 0,0 0 0 0,0 0 0 15,0 0-14-15,0 0 5 16,0 4-2-16,3 2 0 0,1 0 0 0,10 3 0 0,0 1 11 0,-3-1 0 16,6 4 0-16,-6 6-8 0,14-1 8 0,-8-2 0 15,4 12 0-15,8-3 0 0,6 4-12 0,0 5 4 16,8 1 0-16,6 2 0 15,-3 1 8-15,3 3 0 0,4-1 0 0,4 7 0 16,-4 0 0-16,3 7 0 0,4 2 0 0,3 4 0 16,-3-4 0-16,4 7 0 0,-1 6 0 0,-3-3 0 15,4-4 8-15,-1 4 1 0,1 0 0 0,-8-3 0 16,-6-10 43-16,-4-3 9 0,-4-6 2 0,-3-3 0 16,0 0 9-16,-4 0 1 0,0-7 1 0,0-3 0 15,-3 4-25-15,-4-1-5 0,-3-5 0 0,0-1-1 0,-1 0-30 16,-2-9-5-16,-5 6-8 0,1-9 11 0,-1-1-11 0,-6-2 12 0,0-1-12 15,-1-2 12-15,-3-1-12 0,0-3 0 16,0 1 0-16</inkml:trace>
  <inkml:trace contextRef="#ctx0" brushRef="#br0" timeOffset="-85342.94">5740 16119 1257 0,'-7'0'26'0,"0"-3"6"16,-4 0-32-16,4 0 0 0,-4-3 0 0,11-1 0 15,-7 7 23-15,-3-6-3 0,10 0 0 0,-7 3 0 0,0 0 10 0,3-7 2 16,-3 4 0-16,7-4 0 0,-7 4-20 0,7 0-3 16,0 6-1-16,-4-6 0 0,4-4-8 0,0 1 0 0,0 3 0 0,4-4 0 15,-4 4 0-15,7 0-11 0,0-4 3 0,-3 4 0 16,10-3-4-16,-11-4 0 0,11 4 0 0,-3-1 0 15,7-2 12-15,-8-1 0 0,8-3 0 0,3 1 0 16,4-1 0-16,3-6 8 0,0 0-8 0,7 0 11 16,1-3-11-16,-1-3 12 15,7 0-12-15,-6-1 12 0,2-2 3 0,5 0 1 0,-8-1 0 0,4-2 0 16,10-1-16-16,-3 1 9 0,10-4-9 0,-3 1 8 16,4-4-8-16,-4 0 0 0,3-3 0 0,1 0 0 15,3 0 0-15,3 1 0 0,4-1 0 0,-3 0 0 16,-4-3 0-16,3 0 0 0,4 0 0 0,-7 0 0 15,0 0 0-15,4 3 0 0,-4 0 0 0,3 0 0 16,1-3 0-16,-1 3 0 0,1 0 0 0,-1-3 0 16,1 3 0-16,-8-3 0 0,11 3 0 0,-3 7 0 15,-1-7 0-15,1 3-14 0,3 0 3 0,0 7 1 16,-7-7 0-16,-8 0 0 0,-2-3 0 0,-1 3 0 16,1 7 2-16,-1 0 0 0,0 2 0 0,-6 4 0 15,3 0 8-15,-4 0 11 0,-3 2-3 0,0 1 0 16,-8 0 36-16,5-3 6 0,-1 3 2 0,0 3 0 15,0 0-36-15,4 0-6 0,-3-3-2 0,2 3 0 16,-6 0-8-16,3 3 0 0,-3 0 0 0,-4 1 0 16,-3-1 0-16,0 3-11 0,-8 4 3 0,5-4 0 15,-8 3 8-15,3 1 0 0,1-4 0 0,-8 7 0 16,5-1 0-16,-5 4-12 0,-3 3 12 0,4-6-12 16,-4 9 12-16,-4 0 8 0,1-4-8 0,-1 4 11 0,1-3-11 15,-1 3 0-15,1 0 0 0,0 0-11 16,3 0 11-16,-4 3 0 0,1 1 8 0,3-1-8 0,-4 3 0 0,4 0 0 0,0 1 0 15,-3-1 0-15,6 6 0 0,1 4 0 0,0 0 0 0,3 3 0 16,3-1 0 0,1 7 0-16,7 0 0 0,-1 7 0 15,1-1-24-15,0 4-5 0,3-4-2 0,4 10 0 0,3 3 31 0,0 3 0 0,4 9 0 0,7-3 0 16,0 4 0-16,3 2 0 0,4-2 0 0,0 6 0 16,0-1 0-16,-4 1 0 0,1 3 0 0,-4-7 0 15,3 1 0-15,-3-7 0 0,0-2 0 0,-4-1 0 16,-3 0 0-16,-4-3 0 0,-7 3 0 0,8-3 0 15,-8 3 20-15,-3-6 9 0,3 0 3 0,-7-3 0 16,4 0 10-16,3-1 2 0,-3 1 1 0,-1-3 0 16,5-1-11-16,-5 4-2 0,1-6-1 0,-7 2 0 15,10-2-23-15,-7-1-8 0,4 1 0 0,-8-4 0 16,1 0 0-16,0 4 8 0,-4-7-8 0,-4 0 0 16,4 1 0-16,-3-1 11 0,-4 0-11 0,0-3 10 15,0 0-10-15,-3 0 8 0,-1 0-8 0,1-6 8 16,-4 0 3-16,3 0 0 0,-3-4 0 0,-3-2 0 15,3 3-2-15,-4-7 0 0,4 4 0 0,-3-4 0 16,-1 0 9-16,-3-2 2 0,0 2 0 0,3-3 0 16,-6 1-20-16,-1 2 0 0,-3-3 0 0,4 4 0 15,-8-4 0-15,-3-3 0 0,0 10 0 0,-1-7 0 16,1 3 0-16,-3 1 0 0,2 2 0 0,-2 1 0 16,-1 3 0-16,4 2 0 0,-4 1 0 0,0 0 0 0,4 0 0 15,4 0 0-15,-5-1 0 0,5 1 0 0,-1-3 0 0,-6 3 0 16,6 0 0-16,-7-4 0 0,1 4 0 0,-5 0 0 0,1 3 0 0,-4-7 0 31,4 4 0-31,-7-3 0 0,0 3 0 0,-1-4 0 0,1 4 0 16,3-3 0-16,-3 6 0 0,0-3 0 15,-8 0-22-15,5 2-8 0,-8 5-2 0,3-1 0 0,-6 3 16 0,3 0 4 0,0-3 0 0,0 0 0 16,1 0 0-16,-1 0 0 0,0 4 0 0,0-4 0 31,-7 0-23-31,7 0-4 0,-3 3-1 0,3 0 0 0,-4 1 40 0,8 2 0 0,-4-3 0 0,0 7 0 16,1-1-14-16,-5 1 5 0,1-1 1 0,-4 1 0 15,4-4 8-15,6 3-8 0,1-2 8 0,-8-4-8 16,5 3 0-16,-5-2 0 0,1-1 0 0,-1 0 0 16,1-3 8-16,7 0 0 0,-4-3 0 0,7 3 0 15,0-6 0-15,0 3 11 16,1 0-3-16,2-3 0 0,-2 0-8 0,-1-4 8 0,3 1-8 0,1 0 8 16,-4-1 0-16,1-2 0 0,6 2 0 0,-3-2 0 15,-1 0-8-15,12-1 0 0,-12 4 0 0,12-7 0 16,-5 4 0-16,-2-4 0 0,2 1 0 0,-2 2 0 15,2-3 0-15,5-2 0 0,-4 2 0 0,6 4 0 16,1-7 0-16,0 3 0 0,7-2 0 0,-4-7-11 16,4 6 11-16,4 0 0 0,-1-6 0 0,0 0 0 15,1 6 27-15,-1-6 7 0,4-6 2 0,0 6 0 16,0 0-9-16,0 0-2 0,3-6 0 0,-3 6 0 16,7 0 11-16,-3 0 3 0,3 0 0 0,-7-6 0 15,3 6-39-15,-3 0-12 0,0 0 0 0,4 0 0 16,3 0 20-16,-7 0 3 0,3 0 1 0,4 0 0 15,-7-3-12-15,4-1 0 0,3 4 0 0,-8-3-11 0,1-3 22 16,0 6 4-16,0-6 1 0,0 6 0 0,0-7 10 0,-3 1 2 16,3 3 1-16,-4-3 0 0,0-1 11 15,1-5 1-15,-1 6 1 0,-3-10 0 0,4 10-23 0,-5-10-5 16,5 10-1-16,-1-7 0 0,-3-2 15 0,7 8 4 16,-11-2 0-16,8-4 0 0,3 1-32 0,-4 6 0 15,4-4 0-15,-3-2 0 0,3 2 0 0,-1 4 0 16,-2-7 0-16,3 7 0 15,-4 0-40-15,4 3-15 0,4-4-2 0</inkml:trace>
  <inkml:trace contextRef="#ctx0" brushRef="#br0" timeOffset="-84236.59">5038 15047 1485 0,'0'0'31'0,"0"0"7"0,0 0-30 0,0 0-8 0,0 0 0 0,0 0 0 16,0-3 0-16,-11-3 8 0,11-1-8 0,-11 1 8 16,4 3-52-16,-3 0-9 0,3-4-3 0,0 4 0 15,-4 0-57-15,-3 0-12 0,3 0-3 0,-3 3 0 16,0-3 55-16,-3 3 10 0,3 0 3 0,-1 0 0 15,1 0 43-15,-3 3 9 0,3-3 8 0,-1 0-12 0,5 3 61 0,-8-3 12 16,8 0 3-16,-5 0 0 0,1 0 88 0,0 0 17 16,4 0 4-16,-1 0 1 0,4 0-54 0,-4 0-12 15,4 0-1-15,7 0-1 0,-7 0-30 0,7 0-7 16,0 0-1-16,0 0 0 0,0 0-30 0,0 0-6 16,0 0-2-16,0 0 0 0,0 0-30 0,7 3 0 15,-7 3-13-15,11 1 4 0,3 2-2 0,-3 1 0 16,6-1 0-16,1 3 0 15,0 4 11-15,-1 0 0 0,1 6 0 0,10 0 0 0,-7 3 0 0,4 3 0 0,3-9 0 16,4 3 8-16,-7 0-8 16,3 0 0-16,0 0 0 0,-7 0 0 0,7-4-10 15,-10 1-3-15,3-3-1 0,-3 0 0 0,-7-7-3 16,-1 0-1-16,-3-2 0 0,0-1 0 0,4 0 8 16,-11-3 2-16,0 0 0 0,0-3 0 0,0 0 8 0,0 0 0 0,0-3 0 0,-11-3-8 15,-3-3-2-15,4-1 0 16,-8 1 0-16,0-7 0 15,1 0-26-15,-8-2-4 0,7-4-2 0,-3 0 0 0,-4-3 42 0,4 0 0 0,0-4 0 16,7 1 0-16,-11-3 8 0,8-1 6 0,-1-2 2 0,7 3 0 16,-6 2-4-16,6-2 0 0,4 3 0 15,-3 0 0-15,-1-1 16 0,7 4 2 0,1-3 1 0,-4 6 0 16,7-3-18-16,3 0-3 0,1 0-1 0,-1 3 0 16,4 0-9-16,1 3 0 0,2 3 0 0,1-2-11 15,-1 5 11-15,4 1-10 0,1 2 10 0,-1 1-10 16,3 6-11-16,1 3-3 0,3 0 0 0,-3 3 0 15,3 3 8-15,-4 3 0 0,5 1 1 0,-8 2 0 0,7 1 15 0,-7 3 0 16,0-4 0-16,0 4 0 16,-3 6-29-16,-4 0-3 0,4 6-1 0,-11-3 0 15,0 0 9-15,0 0 1 0,0 0 1 0,-11 0 0 16,7-3 22-16,-6-3 16 0,3 3-2 0,-4-6-1 16,4 3 12-16,-7-1 3 0,7-2 0 0,-11 0 0 0,8-1-13 0,-4 1-3 15,3-3 0-15,0-4 0 0,1 0-1 0,3 1-1 16,-4-4 0-16,4-3 0 0,0 4 13 0,4-4 2 15,-1 0 1-15,4-3 0 0,0 0 10 0,0 0 1 16,0 0 1-16,0 0 0 0,0 0-17 0,0 0-3 16,7 3-1-16,0 0 0 0,4 0-4 0,3-3-1 0,0 0 0 15,4 0 0-15,-1 0-3 16,8-3-1-16,0 0 0 0,-1 3 0 0,1-3-8 16,0 0 0-16,3-4 0 0,-3 1 8 0,-1 3 7 0,1 0 1 15,0 0 0-15,-1-4 0 16,1 4-159-16,3 0-31 0,8 0-6 0</inkml:trace>
  <inkml:trace contextRef="#ctx0" brushRef="#br0" timeOffset="-83799.76">5581 15044 2026 0,'0'0'57'0,"0"0"14"0,0 0-57 0,0 0-14 0,0 0 0 0,0 0 0 0,0 0 70 0,0 0 11 16,0 0 3-16,-4-10 0 0,4 4-68 0,0-3-16 16,0-1 0-16,0 1 0 0,7-4 8 0,-3 1 0 15,-4-4 1-15,4 4 0 16,-1-7-9-16,-3 3 0 0,0-3 0 0,4 0 0 16,-8-2 0-16,4 2-11 0,0-3 3 0,-3 3 0 15,-1-3 8-15,0 6 0 0,1-2 0 0,-1 2 0 16,1 0 0-16,-8 4-8 0,4-1 8 0,0 4-8 15,0-1-11-15,-3 1-1 0,6-1-1 0,-10 4 0 0,7 3 1 0,3 0 1 16,-6 0 0-16,3 3 0 16,0 6-22-16,3 0-5 0,-6 1-1 0,2 2 0 0,1 4 21 0,-3-1 4 0,3 7 1 15,0 0 0 1,-4 3 10-16,8 0 3 0,3 3 0 0,-7-3 0 0,7 3 8 16,0 0 0-16,7 0 0 0,-7-3 0 0,3-3 0 0,11-1 0 15,-3 1 0-15,-1-6 0 0,1 3 0 0,3-7 0 0,4 3 0 0,-8-2 0 16,15-1 0-16,-11-2 0 0,4-1 8 0,3 0-8 15,0-3 0-15,-3 0 0 0,6 0 0 0,-13-3 0 32,7 0-108-32,-1-3-25 0,-3 0-6 0,8-3-1 15,-12 0 29-15,4-1 6 0,0-2 1 0</inkml:trace>
  <inkml:trace contextRef="#ctx0" brushRef="#br0" timeOffset="-83486.03">5965 14599 2021 0,'-7'-19'42'0,"0"6"10"0,0-2-42 0,0 2-10 0,-3-3 0 0,-1 4 0 16,4-1 78-16,-4 4 14 0,1-1 2 0,-1 4 1 16,1 3-62-16,-1 0-12 0,1 6-2 0,6-3-1 15,-10 0-31-15,7 3-7 0,-4 0 0 0,1 0-1 16,6 1 8-16,-3 2 1 0,4 3 1 0,3-9 0 16,0 3-2-16,0 7-1 0,0-4 0 0,7 3 0 15,0-2-20-15,7 2-4 0,3 1-1 0,5-1 0 16,-1-3 11-16,3 0 1 0,1 1 1 0,0 2 0 15,-4-6 26-15,4 4-8 0,-4-4 8 0,4 0 0 0,-11 3 0 16,0-3 0-16,0 4 0 0,-4-4-8 0,-2 0 8 16,-1 0 0-16,0 0 0 0,0 0 8 0,-7 3 3 15,3 4 1-15,-3-7 0 0,0 3 0 0,0 4 3 0,-3-1 1 16,-4 0 0-16,0 1 0 0,0-1-16 0,-4 4-8 16,0-1 8-16,-3 1-13 15,0-1-25-15,4 1-5 0,-8-4-1 0,0 4 0 16,4-4-25-16,-3 1-6 0,6 2-1 0</inkml:trace>
  <inkml:trace contextRef="#ctx0" brushRef="#br0" timeOffset="-83125.71">6018 14617 1744 0,'22'-28'36'0,"-15"16"8"0,3-1-35 0,-3 4-9 0,-3-4 0 0,3 4 0 16,0-1 49-16,0 1 8 0,-4 3 2 0,1-1 0 15,-4 7-46-15,0 0-13 0,0 0 0 0,0 0 8 16,0 0 0-16,0 0 1 0,0 0 0 0,0 0 0 16,0 0-9-16,0 0 0 0,0 7 0 0,-4-1 8 15,1 0-8-15,-1 0 0 0,1 4-10 0,-1-1 10 16,4 4-10-16,0-4 10 0,0 4-10 0,0-1 10 16,0 1-10-16,7-1 10 0,-3-2-10 0,3 2 10 15,0-5 0-15,0-1 0 0,4-3 0 0,-4 0 0 16,0-3 0-16,0 3 20 0,7 0-4 0,-10-3 0 15,3-3 6-15,0 0 1 0,3 0 0 0,-3 0 0 16,0-10 1-16,0 4 0 0,-3 3 0 0,3-4 0 16,0-2-8-16,-3 2-2 0,-1-2 0 0,-3 2 0 15,7 1 0-15,-7-4 0 0,-7 4 0 0,7-4 0 0,-3 4 2 16,-5-4 0-16,5 7 0 0,-1-6 0 0,-3 2-16 16,4 4 9-16,-4 0-9 0,3-1 8 15,-3 1-57-15,0 3-12 0,4 0-3 0</inkml:trace>
  <inkml:trace contextRef="#ctx0" brushRef="#br0" timeOffset="-82058.19">6177 14448 1527 0,'0'0'32'0,"0"0"7"0,0-9-31 0,0-1-8 0,0-2 0 0,0 5 0 16,0 7 56-16,0 0 9 0,4 13 3 0,-4-7 0 16,0-6-32-16,0 0-7 0,3-6-1 0,-3 6 0 15,0 0-14-15,0 0-3 0,0 0-1 0,0 0 0 16,0 0-10-16,7 0 0 0,-3 0 0 0,-1 3 0 16,4 0 0-16,0 4 0 0,0-7 0 0,4 6 0 15,0 0 0-15,-1 0 0 0,4 1 8 0,0-1-8 16,-3-3 12-16,7 0-4 0,-8 0 0 0,1-3 0 15,-1 3 0-15,1-3-8 0,0 0 12 0,-4 0-4 16,3-3-8-16,-6 3 10 0,3-3-10 0,3 0 10 16,-10-3 17-16,7 3 3 0,-3-4 1 0,3 4 0 15,-7 3-5-15,0-6-1 0,0 6 0 0,0-9 0 16,0-1-9-16,-7 1-1 0,7-1-1 0,-4-5 0 0,1 5 10 16,-1 1 1-16,4 9 1 0,0-6 0 0,0-1-11 0,0 7-3 15,-7-9 0-15,7 9 0 0,0 0-12 0,0 0 0 0,0 0 0 0,0 0 0 16,0 0 0-16,0 0 0 0,0 0 0 15,0 0-10 1,0 0-14-16,0 0-4 0,0 0 0 0,7-3 0 0,-3 3 12 0,3 0 1 0,0 0 1 16,0 0 0-16,4 0 14 0,-4 3 0 15,-4-3 0-15,-3 0 0 0,7-3 0 0,0 3 0 0,0-3 0 0,-3 3 0 16,3-7 23-16,0-2 7 0,-7 3 2 16,4-4 0-16,3 7-32 0,-7-9 8 0,0 12-8 0,10-10 0 15,-17 4 0-15,14-7 0 0,-7 4 0 0,0 3 0 16,-10-1 0-16,10 7 11 0,0-9-3 0,-7 3-8 15,7 6 16-15,-4-7-4 0,4 7-1 0,0 0 0 16,0 0-11-16,0 0 0 0,0 0-12 0,0 0 12 16,0 0-22-16,-7 0 3 0,7 0 1 0,0 0 0 15,0 0 2-15,0 0 1 0,0 0 0 0,0 0 0 16,0 7 3-16,0-7 0 0,0 3 0 0,7 0 0 16,4 0 12-16,-1 0-11 0,-10-3 11 0,14 0-10 15,-10-3 10-15,6 3 0 0,1-3 0 0,0 0-8 16,-1 0 8-16,-3 3 0 0,0 3 0 0,0-3 0 15,4 0 0-15,-4 0-8 0,0 0 0 0,-3 0 0 16,3 3 0-16,3 0 0 0,-3 0 0 0,0 4 0 16,-3-1-1-16,3 3 0 0,0 1 0 0,-3 2 0 15,3 4-29-15,0 0-6 0,-7-1 0 0,7 4-1 16,-7 0 26-16,3-10 6 0,4 1 1 0,-7-1 0 0,7 0 12 16,-7-2 0-16,4-1 12 0,-1 0-12 0,-3-6 12 15,4 0-12-15,-4 0 12 0,7 0-12 0,-4-3 12 16,8 0-12-16,-7 0 12 0,3-3-12 0,-4-1 38 15,4-5 1-15,0-4 0 0,0 4 0 0,-3-7-15 0,3 0-2 16,-4 0-1-16,5-3 0 0,-5 3 24 0,-3 1 5 16,4-1 1-16,-4 0 0 0,0 3-12 0,0 4-3 15,-4-1 0-15,4 1 0 0,-3 2-5 0,3 1-2 0,0 9 0 0,-4-6 0 16,4 6-20-16,0 0-9 0,0 0 8 0,0 0-8 31,0 0-31-31,0 0-11 0,4 3-2 0,-1 6-1 0,4 0 17 0,0 1 4 0,4-1 1 0,-1 4 0 16,4-1 9-16,1 1 2 0,2-4 0 0,-3 1 0 15,4-1 12-15,0-3-9 0,3-2 9 0,-7-8-8 16,3 4 8-16,5-3 8 0,-5-3-8 0,1-3 11 16,0-1-11-16,3-9-12 0,0-3 2 0,0 0 1 15,-7-9-131-15,0 3-27 0,-7-3-5 0,-3-1 0 16,-4 4 28-16,0 0 7 0,-7 6 1 0,0 0 0 16,-4 3 228-16,1 3 47 0,3 4 9 0,-1-1 1 15,-2 4 15-15,3-1 2 0,3 4 1 0,4 6 0 16,0 0-119-16,0 0-23 0,0 0-5 0,0 0 0 15,4 10-40-15,-4 2-8 0,7 7-2 0,3 0 0 16,8 0 3-16,3 6 1 0,4 0 0 0,3 0 0 16,7 3-2-16,4-3 0 0,4 3 0 0</inkml:trace>
  <inkml:trace contextRef="#ctx0" brushRef="#br0" timeOffset="-44097.86">17551 12651 968 0,'0'0'20'0,"0"0"5"0,0 0-25 0,-7 0 0 0,7 0 0 0,-4-6 0 16,4 6 12-16,0 0-4 0,-7 0 0 0,7 0 0 15,-7-6-8-15,7 6 0 0,-7 0 0 0,7 0 0 16,-7 0 0-16,7 0 0 0,0 0 0 0,-4 0 0 15,4 0 0-15,-7 0-11 0,7 0 3 0,-7 6 0 16,7-6 8-16,0 0 0 0,0 0 0 0,-7 0 0 16,7 0 0-16,0 0 0 0,-3 0 0 0,3 0 0 15,0 0 0-15,-4 6 0 0,4-6 0 0,0 0 0 16,-3 7 8-16,3-7 3 0,0 0 1 0,3 6 0 16,-3-3 22-16,4 0 5 0,-4 3 1 0,3 1 0 15,1-4-16-15,-1 0-4 0,1 3 0 0,3-3 0 16,-4 4-6-16,4-4-2 0,0 0 0 0,-3 0 0 15,3 0-12-15,4 0 0 0,-4 1 0 0,3-1 0 16,-3 0 0-16,4 0 0 0,0 0 0 0,-1-3 0 16,-3 6 0-16,4-6 9 0,-1 7-9 0,1-7 8 15,-1 0 0-15,1 6 0 0,3-3 0 0,-3 0 0 0,-1-3-8 16,4 3-17-16,1-3 4 0,-5 3 1 16,4 1 35-16,0-1 7 0,0 0 2 0,1-3 0 0,-1 3-10 15,0 0-2-15,3 0 0 0,-2 0 0 0,2-3-10 0,1 4-2 16,-1-4-8-16,-2 0 12 0,2 3-3 15,1-3-1-15,-4 0 0 0,4 3 0 0,-4-3-8 0,3 0 0 16,1 0 0-16,-4 0 0 0,4-3-8 16,-1 0 8-16,1 3 0 0,3 0 0 0,-3 3 0 0,3-3 0 0,4 0 8 15,-1 0-8-15,-2 0 0 0,2-3 0 0,1 3 0 0,0 0 0 16,-1 0 8-16,-2 0-8 0,-1 0 8 0,3 6-8 16,-2-6 0-16,-1 0 0 0,0 0-14 0,4 0 5 15,-4 0 9-15,3 0 0 0,1 0 0 0,3 0 0 16,4-6 8-16,-11 6 3 0,7 0 1 0,-3 0 0 15,3 0 6-15,-3 0 2 0,0 0 0 0,-1 0 0 16,1-4-20-16,-7 4 8 0,3 0-8 0,0 0 0 16,-3 0 14-16,-1 0-4 0,1 0-1 0,3 0 0 15,-7 0-9-15,4 0 12 0,0 4-12 0,-1-4 12 16,1 0-12-16,0 0 0 0,-4 0 0 0,3 0 0 16,1 0 0-16,-4 0 0 0,0 0 0 0,4 0 0 15,-8 0 0-15,4 0 12 0,1 0-4 0,-1 0 0 16,0 6-16-16,-4-6-4 0,4 0-1 0</inkml:trace>
  <inkml:trace contextRef="#ctx0" brushRef="#br0" timeOffset="-42746.94">9303 7064 722 0,'0'0'30'0,"0"0"-30"15,0 0 0-15,-4 3 0 0,4-3 0 0,-7 3-10 16,7-3-26-16,0 0-6 0,0 0-1 0,-7 0 0 16,7 0 18-16,-7-3 3 0,0 3 1 0,7 0 0 15,-7-3 66-15,7 3 14 0,0 0 2 0,-4-6 1 16,-3-1-34-16,4 4-6 0,3 3-2 0,-7-6 0 16,3 0-20-16,-3-1-13 0,4 4 1 0,-4 0 1 15,3-3 24-15,-3 3 5 0,4 0 1 0,-5-4 0 16,8 7 62-16,-3-3 13 0,-1-3 2 0,4 6 1 15,-7-3-5-15,7 3-2 0,-3-6 0 0,-1-1 0 16,-3 4-30-16,7 3-7 0,-3-6-1 0,-1 0 0 16,4 6-4-16,-3-4-2 0,3 4 0 0,0 0 0 15,0 0-21-15,0 0-4 0,0 0-1 0,0 0 0 16,0 0 5-16,0 0 1 0,0 0 0 0,0 0 0 16,0 0-6-16,0 0 0 0,0 0-1 0,0 0 0 15,0 7-33-15,3 5-6 0,4 4-2 0,-3 0 0 0,-1 2 22 16,4 4 0-16,0 0 0 0,0 3 0 0,1 4 14 0,-1 2 7 15,0 3 2-15,3-2 0 0,-3 5-23 16,4 1 0-16,-4 0 0 0,3-1 0 16,1-2 8-16,-4-4 1 0,0 1 0 0,4-4 0 0,-4-3-9 15,3 0 0-15,1 0 0 0,-4-3 0 0,0-3 0 0,0 3 0 16,0-7 0-16,0 4 0 16,-3-6-27-16,3-4-10 0,-4 1-3 0,1-4 0 15,-4-3-128-15,0-3-25 0,0 0-6 0</inkml:trace>
  <inkml:trace contextRef="#ctx0" brushRef="#br0" timeOffset="-42373.62">9218 7443 1437 0,'-10'-6'40'0,"2"3"10"15,5 0-40-15,-4 0-10 0,0 0 0 0,7 3 0 16,0 0 46-16,0 0 7 0,0 0 2 0,0 0 0 16,0 0-27-16,0 0-6 0,0 0-1 0,0 0 0 15,0 0-21-15,0 0 0 0,0 0 0 0,7-4 0 16,0 8 0-16,4-4 14 0,3 3-3 0,0-3-1 15,0-3-10-15,3-1 0 0,1 1 0 0,3 0 0 16,-3 0-18-16,3 0 4 0,-3 3 1 0,3-6 0 16,-3-1-30-16,3-2-5 0,-4-1-2 0,1 4 0 15,-4 0 40-15,0 0 10 0,0 3 0 0,0-1 0 16,-3 1-12-16,3 0 0 0,-3 3 0 0,-4-3 0 16,0 0 12-16,-4 0 0 0,-3 3 0 0,0 0-8 15,0 0 8-15,0 0 0 0,0 0 0 0,0 0 8 16,0 0 26-16,0 0 6 0,0 0 0 0,0 0 1 0,0 0-17 15,0 0-4-15,7 3-1 0,0-3 0 0,0 3-19 16,-3 3 10-16,3-3-10 0,0 4 8 0,0 2 11 0,0 4 1 16,0 2 1-16,0 1 0 0,0-3-1 15,0-4 0-15,4 0 0 0,-4 1 0 0,4-1-20 16,-4 4 0-16,3-1 0 0,-3-2 0 0,0 2 0 0,4-2 0 16,-4 2 0-16,0-2 0 15,-3-1-83-15,3-6-17 0,-7 3-4 0</inkml:trace>
  <inkml:trace contextRef="#ctx0" brushRef="#br0" timeOffset="-42237.64">9610 7108 1925 0,'-7'-19'40'0,"-4"0"10"0,4 7-40 0,3 2-10 0,1 1 0 0,-1-1 0 16,1 7 0-16,3 3 0 0,0 0 0 0,0 0 0 15,0 0-104-15,0 0-14 0,0 0-2 0</inkml:trace>
  <inkml:trace contextRef="#ctx0" brushRef="#br0" timeOffset="-41445.12">9899 7252 1196 0,'0'0'24'0,"0"0"8"0,0 0-32 16,7 0 0-16,-3 0 0 0,3 3 0 0,-4-3 76 0,4 0 10 0,-3 3 2 0,3 0 0 16,0 1-26-16,0 2-5 0,3 0-1 0,-2 0 0 15,2 1-33-15,-3-1-7 0,0-3-2 0,0 3 0 16,0 1-14-16,0-1 11 0,0 0-11 0,-3 4 10 15,3-4 9-15,-3 0 1 0,-1-3 1 0,-3-3 0 16,0 0-21-16,0 0 0 0,0 0 0 0,0 0 0 16,0 0 0-16,0 0 0 0,0 0 0 0,0 0 0 15,0 0 8-15,4-3-8 0,-1-3 8 0,-3-4-8 16,4-2 0-16,-1 2 0 0,1-2-10 0,-4 3 10 16,7-4 0-16,-4 0 20 0,1 1-2 0,3 3-1 15,-4-1 8-15,1 1 2 0,3 2 0 0,-4 4 0 16,5 0-27-16,-1 0 0 0,0 3 0 0,0 3 0 15,-4 3 0-15,8 1-11 0,-4 5 1 0,-4-2 0 16,4-1-8-16,1 4-2 0,-1-4 0 0,-4 0 0 16,4-2-3-16,-3-4-1 0,3 0 0 0,-4 0 0 15,1 3 4-15,-1 1 0 0,-3-1 0 0,4 3 0 16,-4-9 9-16,0 0 3 0,0 0 0 0,0 0 0 16,3-3-4-16,4-3 0 0,-3 3 0 0,3-4 0 15,-3-2 12-15,3 0 8 0,-4-4-8 0,1 1 11 16,3 2 33-16,-4-2 8 0,4-1 0 0,-3 4 1 15,3-4 10-15,0 4 1 0,0 2 1 0,-3 1 0 0,6 0-52 16,-3 3-13-16,0 0 0 0,0 0 0 0,0 6 0 16,4-3-10-16,-1 6 2 0,1-3 0 15,-4 3-15-15,4 1-2 0,-1-1-1 0,1-6 0 0,-4 6 2 16,0-3 0-16,0 0 0 0,4 1 0 0,-4-4 24 0,0-4-8 0,0 4 8 16,3-3 0-16,-3 0-15 0,4-3 3 15,-4 6 0-15,4-13 0 16,-1 7-93-16,-3-3-19 0,4 2-3 0,-1-5-1 0,1-1 77 15,-4 1 15-15,4-1 4 0,-1 1 0 0,-3-1 21 0,4 1 11 0,-8-1-10 0,4-3 10 16,-3 4 48-16,0-4 16 0,-1 0 4 16,-6 4 0-16,3-4 29 0,0 1 7 0,-8 2 0 0,5-3 1 15,-1 4-11-15,1 2-2 0,-4 1-1 0,0 6 0 16,3 0-15-16,-3 3-2 0,0 3-1 0,0 0 0 16,4 6-73-16,-4 4 0 0,-1 6-12 0,5-4 1 15,-4 7-4-15,0-3-1 0,10 0 0 0,-6 3 0 16,3 0-1-16,0-3-1 0,3 3 0 0,1-10 0 15,-1 4-68-15,4 0-14 0,1-4-2 16,2 1-1-16,1-4-116 0,6 0-23 0,1 1-5 0</inkml:trace>
  <inkml:trace contextRef="#ctx0" brushRef="#br0" timeOffset="-40878.68">11557 6804 1792 0,'-4'-13'80'0,"1"4"16"0,-1-1-77 0,1 4-19 0,3-3 0 0,-4 2 0 16,4 1 65-16,0 6 10 0,0-6 1 0,0 0 1 15,0 6-21-15,4-7-4 0,-4 7 0 0,3-3-1 16,4 0-34-16,-3 3-6 0,7 3-2 0,-4 0 0 16,0 7-9-16,0 2 0 0,3 1 0 0,1 2 0 15,-4 4-20-15,0 0-7 0,-3 3-1 0,3 0 0 16,-4 0 16-16,-3 0 4 0,-3 0 0 0,-1 3 0 15,-3-6 8-15,3 0 11 0,-6-1-3 0,3-2 0 16,-7 3 10-16,0-7 2 0,0 4 0 0,-4-3 0 16,4-4-20-16,-4 0 0 0,1-2 0 0,-1-1 0 15,7-3-24-15,-3 0 0 0,4 0 1 0,-1-3 0 16,4 0 35-16,0-3 8 0,0-3 0 0,3 3 1 16,4-3 12-16,0-1 3 0,-7-2 0 0,7-1 0 15,7 1 2-15,-7 3 1 0,0-4 0 0,7 1 0 16,-3 3-39-16,6-4 0 0,-2 4 0 0,-1 0 0 15,3-1 0-15,4 4 0 0,0-3 0 0,1 0-12 0,2 3 12 16,1-4 0-16,-1 1 0 0,5 0 0 0,-1-4 0 16,0 4 0-16,0-3 0 0,0 3 0 0,0-7 0 0,1 4 0 15,2-4 0-15,-3 7 0 16,1-4-30-16,-1-2-4 0,0-1-1 0,0 4 0 16,0-4-46-16,-3 1-10 0,3 2-1 0</inkml:trace>
  <inkml:trace contextRef="#ctx0" brushRef="#br0" timeOffset="-40350.56">12785 6559 1440 0,'0'0'30'0,"-4"-3"6"15,4 3-28-15,-3-3-8 0,3 3 0 0,-7-6 0 16,7 6 103-16,0 0 19 0,-4-7 4 0,4 7 1 15,0 0-40-15,-3-3-8 0,3 3-2 0,0 0 0 0,0 0-17 16,0 0-3-16,0 0-1 0,0 0 0 0,0 0-35 0,0 0-7 0,0 0-2 0,0 0 0 16,0 0-22-1,7 6-5-15,0 4-1 0,-4 2 0 0,4-2 16 0,0 5 0 0,0-2 0 0,0 0 0 16,-3-1 0-16,-1 4 0 0,4-7 0 16,-7 4 0-16,4-4 0 0,0-3 0 0,-4 1 0 15,3-1 0-15,-3-6 0 0,0 0 10 0,0 0-2 0,0 0 0 16,0 0 7-16,0 0 1 0,0 0 0 0,0 0 0 15,0 0-16-15,0-9-10 0,0-4 2 16,0 0 0-16,4 1 8 0,-1 2-8 16,4-5 8-16,-3 2-8 0,3 1 8 0,0-1 0 15,0 1 8-15,0 2-8 0,0 1 0 0,0 3 0 0,0-1 0 16,-3 4 0-16,3 3 0 0,0 0 0 0,0 0 0 16,0 3-8-16,0 4 0 0,3-1 0 0,-2 0 0 15,-1 4 0-15,0-1-20 0,0 0-4 16,0-2-1-16,0 2 0 0,0-3-36 15,0 1-7-15,0 2-2 0</inkml:trace>
  <inkml:trace contextRef="#ctx0" brushRef="#br0" timeOffset="-40055.85">13219 6569 2101 0,'0'0'60'0,"-4"-7"12"15,1 4-57-15,-1-3-15 0,4 0 0 0,0 6 0 16,-4-4 73-16,4 4 12 0,0 0 3 0,0 0 0 15,0 0-65-15,0 0-13 0,0 0-2 0,0 0-8 16,0 0-8-16,0 0-9 0,0 7-2 0,0-1 0 16,4 0 1-16,-4 4 0 0,4-4 0 0,-1 3 0 15,1-6 18-15,-1 4 0 0,4-4 0 0,-3 0 0 0,3-3 0 0,0 0 8 16,0 0-8-16,3-3 0 0,-2 0 13 0,-1-4-3 0,3-2-1 0,-3 0 0 16,0-1 3-16,0-2 0 0,-3-1 0 0,-1 1 0 15,1-1-12-15,-1-3 0 0,-3 4 0 0,0-4-11 16,0 7-5-16,-7-4 0 0,7 7-1 0,-7-7 0 31,-3 7-8-31,3 0-2 0,-4 0 0 0,-3 6 0 0,3 0-154 16,1 0-31-16</inkml:trace>
  <inkml:trace contextRef="#ctx0" brushRef="#br0" timeOffset="-39027.74">13275 6377 948 0,'0'0'27'0,"0"0"5"16,0 0-32-16,0 0 0 0,-7 0 0 0,7 0 0 16,0 0 71-16,0 0 7 0,-11 0 2 0,11 0 0 15,0 0-22-15,0 0-4 0,0 0-1 0,0 0 0 16,0 0-6-16,0 0-2 0,0 0 0 0,0 0 0 16,0 0-36-16,0 0-9 0,0 0 0 0,0 0 0 15,0 0 0-15,0 0 0 0,-7 3 0 0,7-3 0 16,0 7-13-16,-10-7-5 0,10 6-1 0,-7 0 0 15,7 0 19-15,0 4-10 0,-7-1 10 0,7 4-8 16,-4-1 8-16,4-5 0 0,-7-1 0 0,7 3-8 16,0-2-15-16,-7 2-2 0,7 0-1 0,0-2 0 15,0 2-26-15,-4 0-6 0,1 1-1 0,-1-4 0 16,4 0-9-16,0-6-1 0</inkml:trace>
  <inkml:trace contextRef="#ctx0" brushRef="#br0" timeOffset="-37372.65">14242 6133 952 0,'0'0'27'0,"0"-3"5"0,0 3-32 0,0 0 0 0,0 0 0 0,0 0 0 16,0-4 48-16,0 4 4 0,0 0 0 0,-4-3 0 16,4 3 16-16,0-6 3 0,0 6 1 0,0-3 0 15,0 3-13-15,0 0-3 0,0 0 0 0,0 0 0 16,-3-6 6-16,3 6 1 0,0 0 0 0,0 0 0 16,-4-4-34-16,4 4-6 0,-7-3-2 0,7 3 0 15,-7-3 1-15,7 3 0 0,-4 3 0 0,-3-3 0 16,0 3-22-16,0 1 0 0,0 2 0 0,0 0 0 15,0 0 0-15,-3 4-16 0,6-1 2 0,-3 4 1 16,0-4 3-16,3 4 1 0,1 2 0 0,-1-2 0 16,1-1 9-16,3 4-12 0,0 0 12 0,7-4-12 15,-4 4 12-15,4-3-13 0,0-1 5 0,1 1 8 16,2-4 0-16,1-3 0 0,3-3 0 0,-4 1 0 16,8-4 0-16,-4 0 0 0,-3-4 12 0,6-2-4 15,-3 0 14-15,-3-3 2 0,7-1 1 0,-4-2 0 16,-4-1 11-16,1 1 3 0,-4-4 0 0,0 3 0 0,0-2 6 15,-3 2 2-15,-4-3 0 0,0 4 0 0,0-1-21 16,-4-2-4-16,-3 5-1 0,4-2 0 0,-8 2-7 16,0 1-2-16,1-1 0 0,-1 1 0 15,1 9 4-15,-1-6 0 0,0 3 0 0,-3 3 0 0,4-3-32 0,-1 3-5 0,4 3-2 16,-3-3 0 0,2 3-36-16,1 0-7 0,0 0-2 0,4 3 0 0,3-6-96 15,0 0-20-15,0 7-4 0</inkml:trace>
  <inkml:trace contextRef="#ctx0" brushRef="#br0" timeOffset="-37031">14580 5512 1982 0,'-7'-10'56'0,"0"-2"12"16,0 6-54-16,0-4-14 0,0 4 0 0,0 0 0 15,0-1 43-15,0 1 5 0,3 3 2 0,-3 0 0 16,0 3-19-16,0 3-4 0,4 0-1 0,-4 3 0 0,3 4-26 16,1 2-14-16,-1 4 2 0,4 3 0 15,0 3-6-15,0 3-1 0,4 0 0 0,-1 3 0 16,1 0 10-16,3 4 9 0,0-4-13 0,0 3 5 15,3 1 8-15,1-1 0 0,0-3 0 0,-1 4 0 0,1-7 0 16,3 9 0-16,0-6 0 0,-4 1 0 16,5-7 0-16,-5 6-10 0,1-3 10 0,-1-6-13 15,1 0-15-15,-4-4-2 0,0-2-1 0,0-1 0 16,-3 1-43-16,-1-7-9 0,-3-6-1 0</inkml:trace>
  <inkml:trace contextRef="#ctx0" brushRef="#br0" timeOffset="-36838.51">14520 5985 1925 0,'-24'-22'40'0,"17"16"10"0,0 0-40 0,3 3-10 0,4 3 0 0,0 0 0 16,0 0 20-16,0 0 1 0,0 0 1 0,0 0 0 15,0 0 9-15,0 0 1 0,0 0 1 0,4-13 0 16,-1 7-25-16,4 0-8 0,4-1 0 0,-1-2 0 16,4 3 9-16,1 3-1 0,-1-4-8 0,0 1 12 15,3 0-12-15,1-1 0 0,0 1 0 0,-4 6 0 16,3-6 0-16,1 0-8 0,0-1 8 0,-4 4-13 15,0-3-152-15,4 3-31 0,-4 0-5 0</inkml:trace>
  <inkml:trace contextRef="#ctx0" brushRef="#br0" timeOffset="-33896.53">9871 8230 1036 0,'7'3'46'0,"-4"-3"10"0,4 0-45 0,0 0-11 0,0-3 0 0,1 0 0 16,2 6-49-16,-3-3-12 15,-3 0-3-15,-1-3 0 0,-3 3 40 0,0 0 7 0,0 0 1 0,0 0 1 16,0 0 31-16,0 0 5 0,0 0 2 0</inkml:trace>
  <inkml:trace contextRef="#ctx0" brushRef="#br0" timeOffset="-33630.03">9842 8117 1235 0,'-7'0'35'0,"0"4"8"0,0-4-35 0,0-4-8 0,4 4 0 0,-4-3 0 15,0-3 33-15,3 3 5 0,1 0 1 0,3 3 0 16,0 0-15-16,-7 3-2 0,3 6-1 0,4-6 0 16,0-3 3-16,0 0 0 0,0 0 0 0,0 0 0 15,0 0-24-15,7 0 0 0,4 0 0 0,6-6 0 16,4 0 19-16,8-3-1 0,6-1 0 0,0-6 0 15,4 1 21-15,3-4 4 0,1 0 1 0,3-6 0 16,3 3-12-16,7-3-3 0,1 3 0 0,-1-6 0 16,-6 6-29-16,-1-6 0 0,0 6 0 0,-3 0 0 15,0 0 15-15,-4-3 3 0,4 6 1 0,-3-3 0 16,-4 6-5-16,-4 1-1 0,0 2 0 0,-3 1 0 16,-11 2-13-16,0 4 0 0,-3 0 0 0</inkml:trace>
  <inkml:trace contextRef="#ctx0" brushRef="#br0" timeOffset="-33379.43">9998 8121 1314 0,'-32'18'37'0,"0"1"8"0,8 3-36 0,6-6-9 0,0 3 0 0,4-4 0 15,4-5 0-15,6-1 0 0,-3-3 0 0,7 1 0 16,7-4 52-16,4-3 9 0,-1 0 2 0,4-3 0 15,11-7-25-15,7 1-5 0,3-4-1 0,4-5 0 16,-4 2 1-16,7 0 0 0,1-3 0 0,3 1 0 16,0-4-12-16,6 0-2 0,-2 0-1 0,6-7 0 15,-6 8-18-15,-4-1-19 0,-1 3 4 0,5-6 1 16,-1 3 23-16,1 0 5 0,2 0 1 0,1-3 0 16,-10 3-150-16,-1 3-29 0</inkml:trace>
  <inkml:trace contextRef="#ctx0" brushRef="#br0" timeOffset="-31775.35">15871 5455 1519 0,'0'0'43'0,"0"-6"9"0,0 0-41 0,0-4-11 0,0 4 0 0,0 0 0 15,4 0 105-15,-4-1 19 0,0 7 4 0,-4-6 1 16,4 6-46-16,0-9-10 0,0 9-1 0,-3-3-1 16,3 3-25-16,-7-4-5 0,0 1-1 0,0 3 0 15,-4 0-32-15,4 3-8 0,-3 1 0 0,-1-1 0 16,-3 6-8-16,0 1-1 15,0 2 0-15,3-3 0 0,0 10 9 0,1-6 0 0,-1 2 0 0,4 1 0 16,0 3-9 0,4-10 9-16,-1 4-10 0,4 6 10 0,0-10-11 0,4 4 11 0,3-1-12 0,0-2 12 15,3 2 0-15,1-9-8 0,3 7 8 0,0-1 0 16,4-6 0-16,-4 0 0 0,0 4 0 16,0-4 0-16,0 0 0 0,0 3 0 0,0-3 0 15,-3 4 0-15,0-1-14 0,-1-3-2 0,1 0-1 0,-11-3 0 16,3 6 17-16,1 4 0 0,-1 2 0 0,-3-8 0 15,-7 5 0-15,4 0 0 0,-4 4 0 0,-4-4 0 16,1 4 19-16,-5-1 7 0,5 4 2 0,-4-10 0 0,0 4-28 0,0 2-17 16,-1-5 2-16,-2-1 1 15,3 0-30-15,-4-3-5 0,4 0-2 0,3-3 0 16,-3 0-141-16,4 0-29 0</inkml:trace>
  <inkml:trace contextRef="#ctx0" brushRef="#br0" timeOffset="-30822.44">16097 5176 1288 0,'0'-15'27'0,"0"15"5"0,0 0-32 0,0 0 0 0,0 0 0 0,0 0 0 16,0 0 90-16,0 0 11 0,0 0 3 0,0 0 0 15,4 3-62-15,3 0-12 0,0 0-2 0,3 6-1 16,1 1 8-16,0 2 1 0,3 4 1 0,0 0 0 15,0 3-22-15,0-1-5 0,0 4-1 0,-3 0 0 16,3-3-9-16,-4 3 0 0,1 0 9 0,0 0-9 16,-4 0 0-16,0-3 0 0,3 0 0 0,-6-4 8 15,3-2 3-15,-4-1 1 0,1-2 0 0,0-1 0 16,-4 1-12-16,0-4 8 0,0 0-8 0,0-6 8 16,0 0-52-16,0 0-12 0,0 0-1 0,-8 0-1 15,1-3-3-15,0 0-1 0,-3-3 0 0,3-1 0 16,0 1 44-16,0 0 9 0,0-1 9 0,-1-2-13 15,1 3 80-15,0-4 16 0,0-2 3 0,0 2 1 16,4 4-19-16,-1 0-3 0,4 6-1 0,0 0 0 16,0 0-47-16,0 0-9 0,0 0-8 0,0 0 9 15,0 0-21-15,0 0-5 0,0 0-1 0,0 0 0 16,4-3 2-16,6 0 1 0,1-4 0 0,-1 4 0 16,1-3 15-16,0 3 0 0,3-3 0 0,0-4 0 15,0 1 27-15,4-1 1 0,-1-2 1 0,1-1 0 16,3-2 3-16,-3-1 0 0,3 0 0 0,-7-3 0 15,4 1-4-15,-4-4-1 0,0 6 0 0,-4-6 0 16,1 3-5-16,-7 3-1 0,3 1 0 0,-7-1 0 16,3 0 12-16,-6 4 3 0,3 2 0 0,-4 1 0 15,-3 0 4-15,0 6 2 0,0-1 0 0,-4 4 0 0,1 0-42 16,-1 7 0-16,1-1 0 0,2 6-11 0,-2 1-4 16,3 3-1-16,-4 3 0 0,4-4 0 0,4 4 7 0,-1 0 1 15,4 0 0-15,4-1 0 16,-1 1-20-16,4-3-3 0,0-4-1 0,4 4 0 0,-1-3 7 15,1-4 1-15,0 1 0 0,3-1 0 0,0-3-15 16,0 0-2-16,-3-2-1 0,3-4 0 0,0 0 9 0,0-4 1 16,-3 1 1-16,3-3 0 0,-4 0 13 0,4-7 2 0,-3 10 1 0,-4-6 0 15,4-1 15-15,-4 1 0 0,3-1 0 0,-3-5 0 16,0 9 0-16,-3-4 0 0,-1 4 0 0,1-7 0 16,3 7 0-16,0 0 0 0,-4 0 0 0,5-4-12 15,-5 10 42-15,4-6 9 0,4 3 1 0,-1 0 1 16,1 3-41-16,3 0 0 0,0-4 0 0,4 8 0 15,-1 2 0-15,1 0 0 0,0 4 0 0,-1 2 0 16,1 1 0-16,3-1 0 0,-7 1 0 0,4-1 0 16,-4 4 0-16,0-4 0 0,-3 1 0 0,-1 0 0 15,-3-1 0-15,0-3 0 0,-3 1 0 0,-1-1 8 16,-3-2 8-16,-3-1 2 0,-1 0 0 0,-3-3 0 16,-3 0-6-16,-1 1-2 0,-3-4 0 0,0 0 0 15,0-7-22-15,-4 1-4 0,1 3 0 0,-1-7-1 16,0-5 17-16,1 8 0 0,-1-5 0 0,4-4 0 15,0 7 16-15,3-10 11 0,4 3 1 0,-3 1 1 16,6-4-1-16,-3-3-1 0,3 3 0 0,4-3 0 16,0 3-15-16,0 4-4 0,4-1 0 0,-1-3 0 0,5 10-8 15,-1-4 0-15,3 4 0 0,1 3 0 0,-1 2 0 0,4 1 0 16,1 0 0-16,-1 3 0 16,0 3 0-16,0 0 0 0,0 4 0 0,0-1 0 0,-3 3 0 0,3 4-17 0,-4-1 4 15,-3 4 1-15,0-3 0 0,-3 2 0 0,0 1 0 0,-4 0 0 16,0-4-20-1,0 4-3-15,-8 3-1 0,5-7 0 0,-1 4-147 16,-3-4-29-16,0 7-7 0</inkml:trace>
  <inkml:trace contextRef="#ctx0" brushRef="#br0" timeOffset="-30511.73">17039 5283 1094 0,'14'-9'46'16,"0"-4"-37"-1,1 0 44-15,-1-2 9 0,-4-1 2 0,8-3 0 16,-4-3 74-16,4-3 15 0,3 0 3 0,0-3 1 15,-3 3-76-15,-4-3-15 0,3-1-3 0,1 1-1 16,-7 6 1-16,-1-3 0 0,1 3 0 0,-4 3 0 16,0 1 14-16,-4 5 3 0,-3 1 1 0,4 2 0 15,-8 1-7-15,1 2-2 0,-4 1 0 0,0 3 0 16,0 3-32-16,-4 0-6 0,4 3-2 0,-4 0 0 16,1 4-51-16,3-1-10 0,0 0-3 0,0 4 0 15,3-1 19-15,4 0 3 0,0 4 1 0,0-1 0 16,4 1-2-16,-1 3 0 0,4-4 0 0,0 4 0 15,4 0-1-15,-1-1 0 0,1 1 0 0,0-4 0 16,-1 1 12-16,4 3 0 0,-3-1 0 0,0-2 0 16,-4 3 0-16,0-1 0 0,3 4 0 0,-10-3 0 15,4 3-44-15,-4-1-6 0,0 4-2 0,-4-3 0 16,4 3-3-16,-10-3-1 0,-1 3 0 0,0-3 0 16,-3 3-58-16,-3-4-12 0,-1 4-2 0</inkml:trace>
  <inkml:trace contextRef="#ctx0" brushRef="#br0" timeOffset="-29879.93">13176 7161 1497 0,'0'0'32'0,"0"0"8"0,0 0 0 0,0 0 4 0,0 0-36 16,0 0-8-16,0 0 0 0,0 0 0 15,0 0-66-15,0 0-15 0,0 0-3 0,0 0-1 0,0 0 65 0,4-3 20 0,-1 0-11 0,1 0 11 16,3 0 30-16,-4-4 11 0,4 7 3 0,1-3 0 16,-1-3-29-16,7 0-6 0,-4-1-1 0,8 1 0 15,0-3-8-15,3-1 0 0,3 1 0 0,5-4-11 16,2 1 11-16,8-1 11 0,4-2-3 0,2-11 0 15,-2 8 10-15,6-7 2 0,1 0 0 0,9-4 0 16,1 1 19-16,7 0 4 0,8-4 1 0,-5 1 0 16,15 0-36-16,-4-4-8 0,11 1 0 0,-1-4 0 15,5 1 0-15,6-4 12 0,4-3-12 0,0 0 12 16,6-3-12-16,1 3-9 0,4 0 9 0,-1-3-13 16,4 3-24-1,4-3-5-15,-1 0-1 0,1 0 0 0,-4 3 19 0,3 0 3 0,-3 0 1 0,-4 4 0 16,-6-1 41-16,-1 3 9 0,-3 1 2 0,-4 2 0 15,-3 4 6-15,-7-1 2 0,-1 7 0 0,-6-6 0 16,-7 9-20-16,-11-3-4 0,-4 3-1 0,-10 3 0 16,-3 4-5-16,-12 2-1 0,-2 7 0 0,-5-1 0 15,-9 1 8-15,-8 3 2 0,0 3 0 0,-14 0 0 16,0 0-66-16,-7 6-13 0,0 1-2 0,-4 2-1 16,-10 0-97-16,-4 4-19 0</inkml:trace>
  <inkml:trace contextRef="#ctx0" brushRef="#br0" timeOffset="-29645.54">14009 7055 644 0,'-11'3'14'0,"-10"-3"3"0,0 3 1 0,0 0 0 0</inkml:trace>
  <inkml:trace contextRef="#ctx0" brushRef="#br0" timeOffset="-29244.29">13681 7064 918 0,'0'0'20'0,"0"0"4"0,0 0 0 0,0 0 3 0,0 0-27 0,0 0 0 0,0 0 0 0,0 0 0 16,0 0 47-16,0 0 4 0,0 0 1 0,0 0 0 0,0 0-23 0,3 0-4 16,8-3-1-16,-1 3 0 0,5-3-3 0,2 0-1 15,1-4 0-15,10 1 0 0,0 0 0 0,8-4 0 16,-1-2 0-16,4-1 0 0,-1 1-6 0,5-7-2 15,-1 0 0-15,7 0 0 16,-3 0-1-16,14-3-1 0,7 4 0 0,0-4 0 16,0 0-10-16,-3 0 0 0,3-3 0 0,0 0 8 0,4 0-8 15,3-4 0-15,3 1 0 0,4 0 0 0,0-7 0 0,1 4 0 16,2-3 0-16,-3-1 0 0,4 4 0 0,0-4 0 0,-1 1 0 0,-2 2 0 16,-1 1 8-16,-4 0 0 0,1-1 0 0,3 1 0 15,-3-4 20-15,-1 7 3 0,1-6 1 16,3 6 0-16,-3-7-32 0,-4 4 0 0,3-1 0 0,-6 4 0 15,-8 0 8-15,-3 3 1 0,-7 3 1 0,4 0 0 16,-4 0 3-16,0 3 1 0,3 0 0 0,-7-3 0 16,-3 7-3-16,-3-1-1 0,-5-3 0 0,-2 7 0 15,-1-4 18-15,-3 7 3 0,-4-4 1 0,0 1 0 16,0 5-52-16,-6-5-11 0,2 2-1 16,-6 4-1-16,3 0-85 0,-3-1-17 0,-4 1-3 0</inkml:trace>
  <inkml:trace contextRef="#ctx0" brushRef="#br0" timeOffset="-27209.73">840 12476 1958 0,'0'0'87'0,"0"0"17"0,-4-6-83 0,4-4-21 0,0 1 0 0,-7-1 0 16,14 4 56-16,-7 6 6 0,0 0 2 0,0 0 0 15,4 3-52-15,3 3-12 0,7 4 0 0,-4 6 0 16,1-1 0-16,3 4 0 0,7 0 0 0,0 9 0 16,4 3 0-16,0 7 0 0,7 6 0 0,3 0 0 15,0-3-48-15,0-1-13 0,-6-8-3 0,2 8 0 16,5-5 0-16,-15-7 0 0,3 4 0 0,1-1 0 15,-11-3 0-15,4-3 0 0,-11 0 0 0</inkml:trace>
  <inkml:trace contextRef="#ctx0" brushRef="#br0" timeOffset="-26878.37">670 12592 2290 0,'-17'-19'48'0,"3"0"11"0,3 4-47 0,0-1-12 16,1 3 0-16,6-2 0 0,4-4 0 0,-10 3 10 0,20-3-10 0,-10-3 10 16,4 0 34-16,3-6 6 0,-4 3 2 0,15-6 0 15,-11-1-27-15,11 4-5 0,-4-3 0 0,7-1-1 16,-3 7-19-16,3 3 0 0,0 1 0 0,4 2 0 16,-4 3 0-16,4 3 0 0,-4 1-13 0,0 3 5 15,-4-1 8-15,5 1 0 0,2 2 0 0,-2 1-8 16,2 6-1-16,8 0 0 0,-7 6 0 0,3 1 0 15,4 2-15-15,-8 1-2 16,1 2-1-16,3 4 0 0,-10 6 1 16,3 3 0-16,-10 6 0 0,-1 4 0 0,1-1 26 0,3 4 0 0,-14-1 0 0,3 1 0 15,4-4-32-15,-14-5 0 0,4-1-1 16,3 0 0-16,-11 3 1 0,8 4 1 0,-8-1 0 16,4 1 0-16,-3-4-85 0,2-2-16 15,-9-4-4-15</inkml:trace>
  <inkml:trace contextRef="#ctx0" brushRef="#br0" timeOffset="-26446.76">1499 11745 2268 0,'-7'-6'96'16,"4"3"-77"-16,-1 0 45 0,-6 3 8 0,10 0 3 0,-7 0 0 16,-4 3-9-16,7 6-2 0,-6 1 0 0,-4 2 0 15,7 7-64-15,-4 0 0 0,4 6-18 0,-4 0 4 16,1 3 22-16,3 0 4 0,3 1 0 0,4-1 1 16,-3-6-37-16,3-3-7 0,0-4-1 0,3-2-1 15,-3-1 16-15,11-2 3 0,-1-1 1 0,5-3 0 16,-5 1-4-16,15-4-1 0,-4-3 0 0,4 0 0 15,-1-3 6-15,8-4 2 0,3 1 0 0,1 0 0 16,-1 3 10-16,-10 0 0 0,-1 0 0 0,1-1 0 16,-4 1 0-16,0 3 14 0,-10-3-3 0,3 6-1 15,-3 0-10-15,-1 1 0 0,1 2 0 0,-11 6 0 16,3 4 0-16,8 9 0 0,-11 3 0 0,0 4 0 16,0-1 0-16,0 4 0 0,-11-1 0 0,8 4 0 15,3-7 0-15,-11-3 0 0,4 0 0 0,-3-6 0 16,3 0-21-16,-4-6-7 0,0-3 0 15,-3-1-1-15,4 1-56 0,-1-7-11 0,-3 3-3 0,3-2 0 16,1-4-69-16,-1-3-13 0,1 0-3 0</inkml:trace>
  <inkml:trace contextRef="#ctx0" brushRef="#br0" timeOffset="-25985.97">2011 11256 2030 0,'0'-6'57'0,"-11"0"14"0,1-1-57 16,6 1-14-16,4 3 0 0,-10 0 0 0,-1 0 105 0,4-1 19 0,-4 4 3 0,4 0 1 15,-3 4-103-15,-1-1-25 0,1 3 0 0,-12 0 0 16,8 10 0-16,4-3 0 0,-4 2 0 0,7 1 0 15,-1-4-17-15,-2 4-9 0,-1 0-2 0,4-4 0 16,4 1 28-16,-4-4 0 0,3-2 0 0,4-1 0 16,-3 0 20-16,3-6 5 0,0 3 2 0,3 3 0 15,-3-2-47-15,4 2-8 0,3-3-3 0,3 0 0 16,1 3-1-16,-1 1-1 0,-2-1 0 0,9 0 0 16,-3 1 33-16,0 5 0 0,8 1 0 0,-1-1 0 15,-7 7 0-15,0-3 0 0,4 6 0 0,-4 0 0 16,0 6 0-16,3 0 0 0,-10 3 0 0,4 4 0 15,0-1 0-15,-4 4 0 0,0 0 0 0,0-4 0 16,-4-3 0-16,4-2 0 0,4-4 0 0,-7-3 0 16,6-4 0-16,-6-2 0 0,3-3 0 0,-4-4 0 15,8 0 0-15,-1-5 0 0,-6 2 0 0,3-3 0 16,4-3 0-16,-1 3 0 0,-6-3 0 0,6-3 0 16,1 0 0-16,-8 0 0 0,8-4 0 0,-1-2 0 15,-6-3 0-15,3-4 0 0,4-3 0 0,-1-3 0 16,-6-3-109-16,6-6-15 0,-6-1-4 0</inkml:trace>
  <inkml:trace contextRef="#ctx0" brushRef="#br0" timeOffset="-25819.84">2191 11560 1824 0,'-28'32'38'0,"20"-23"8"16,5 0-37-16,-8-2-9 0,8-1 0 0,-4-3 0 0,7-3 104 0,0 0 20 0,0 0 3 0,0 0 1 15,0 0-110-15,0 0-18 0,0 0-11 0,10-6 2 16,-6-4 9-16,3-2 12 0,4-1-2 0,-1-5-1 15,4-1-9-15,-3-3 0 0,-1-6 0 0,1 2 0 16,3-5-154-16,-3 3-30 0,-8-3-5 0</inkml:trace>
  <inkml:trace contextRef="#ctx0" brushRef="#br0" timeOffset="-25545.79">2304 10974 1579 0,'0'-9'32'0,"-11"-1"10"15,8 4-34-15,-8 0-8 0,11-1 0 0,-11 4 0 16,11-3 104-16,0 6 20 0,-7-6 3 0,4-1 1 15,3 1-72-15,0 0-13 0,0 0-3 0,3-1-1 16,4-2-11-16,4-1-3 0,0 1 0 0,3 0 0 16,0-1-11-16,7 1-2 0,0-4-1 0,4 4 0 15,-1-1 20-15,8 4 4 0,-4 3 1 0,4-3 0 16,-4 6-24-16,1 0-4 0,-5 0 0 0,-2 3-8 16,2 3 15-16,-10 4-4 0,7-1-1 0,-6 7 0 15,-1-1-10-15,-4 7 0 0,8 3 0 0,-4 0 0 16,-10-3 0-16,3-3 0 0,3 0 0 0,-10 3 0 0,0 0 0 15,0 0 0-15,0 3 0 0,-7 3 0 0,4 0 0 16,-4 1 0-16,-4-1 0 0,4 3 0 16,0-3-39-16,-4 4-9 0,8-1-3 0,-8-3 0 15,1-3-123-15,-1-3-25 0,0-3-5 0</inkml:trace>
  <inkml:trace contextRef="#ctx0" brushRef="#br0" timeOffset="-25347.49">2469 11162 1579 0,'-3'-22'32'0,"-4"3"10"0,3 0-34 0,4 1-8 0,-3-1 0 0,3 0 0 16,-7 6 104-16,7 4 20 0,0 9 3 0,0-9 1 16,0-1-52-16,0-2-9 0,0 2-3 0,7 1 0 15,-4 0 0-15,1 2 0 0,3 1 0 0,3 3 0 16,5 0-51-16,-1 3-13 0,3 0 0 0,1 3 0 16,0 3 0-16,-1-3 0 0,4 7 0 0,1-4 0 15,-8 0-48-15,0 4-13 0,3-1-3 0,-2 0 0 16,-1 1-102-16,3-4-21 0,-6 0-4 0</inkml:trace>
  <inkml:trace contextRef="#ctx0" brushRef="#br0" timeOffset="-25028.29">2790 10673 2508 0,'-7'-10'71'0,"-3"7"16"16,6-3-70-16,-6 3-17 0,10 3 0 0,0 0 0 15,0 0 0-15,0 0 0 0,0 0 0 0,0 0 0 16,10 6 0-16,4 7 0 0,-3-1 0 0,10 7 0 16,-7 0-23-16,7 3-8 0,4 3-1 0,7 0-1 0,-18-3 19 0,18-3 4 0,-15 0 1 0,5-1 0 15,-1-8-11-15,-11-1-1 0,4-2-1 0,1-7 0 16,-8 0 22-16,7-7 0 0,-4 1-9 0,1-7 9 16,-8-2 0-16,4-4 0 0,-7 0 0 0,4-3 0 15,-4 0 34-15,0 0 4 0,0 3 1 0,0-2 0 16,-4-1-21-16,4 3-4 0,-10 0-1 0,3 0 0 15,3 0-1-15,-10 4 0 0,4 2 0 0,-12-6 0 16,8 4-12-16,-7-1 0 16,-4 0 0-16,1 1 0 0,3 2 0 0,-4 0 0 0,7 1 0 0,1 3 0 15,6 2-114-15,0 1-26 16,-3 3-4-16</inkml:trace>
  <inkml:trace contextRef="#ctx0" brushRef="#br0" timeOffset="-24309.84">3362 10021 1041 0,'0'0'44'16,"0"0"-36"-1,-11 0 104-15,11 0 20 0,-7 0 4 0,0 0 0 16,7 0-53-16,-10 0-11 0,-1 0-3 0,4 3 0 16,4-3 24-16,-1 0 5 0,4 0 1 0,-11-3 0 15,11 3-43-15,-10 0-8 0,3 0-1 0,7 3-1 16,-11 0-15-16,8 0-3 0,-1 3-1 0,-6 4 0 16,10-1-27-16,-11 1 0 0,11 2 0 0,-7 4 0 15,7 0-30-15,0 2-11 0,7 1-3 0,-4 0 0 16,5 3 44-16,2-3 9 0,4 3 2 0,-3 3 0 15,3-3-11-15,7 3-16 0,0 3 4 0,-7-12 1 16,1-1 11-16,6-5 0 0,-7-1 0 0,3-6 0 0,-2 0 0 0,-1-3 0 16,7-3 0-16,-11-9 0 0,8-1 0 0,-7-6 0 15,6 1 0-15,-10-1 0 0,4-6 0 0,-4 3 0 0,4-3 0 16,-11-4 0-16,10 4 47 0,-10 0 11 0,4 0 2 16,-8 0 1-16,4 3-11 0,-10 0-2 0,10 0-1 15,-18 3 0-15,7 4 9 0,4 2 1 0,-10 4 1 16,6-1 0-16,-3 7-26 0,0 3-4 0,-11 3-2 0,4 7 0 31,0 2-82-31,0 4-17 0,3 3-3 0,-7 3-1 0,4 0-133 16,0 3-26-16,7 0-6 0,-7 0-672 0</inkml:trace>
  <inkml:trace contextRef="#ctx0" brushRef="#br0" timeOffset="-23678.69">1270 13567 806 0,'0'0'17'0,"0"0"4"0,7-3 1 0,-3 0 2 0,6 0-24 0,-6-1 0 0,3 1 0 0,3-3 0 16,1 0 56-16,-8-4 6 0,8 1 2 0,0-4 0 16,-1 4-52-16,4-7-12 0,-3 4 0 0,10-7 0 15,-3 0 54-15,6 0 8 0,5-3 2 0,6-3 0 16,-7-3 8-16,7-3 1 0,8-4 1 0,-4-9 0 16,3-3-16-16,-7-3-3 0,0-3-1 0,11-4 0 15,0 4-43-15,4-3-11 0,-1-7 0 0,14-9 0 0,-10 3 53 16,0-3 9-16,7 0 2 0,7-10 0 0,-7 7-49 0,11-4-15 15,-11 4 8-15,17-13-8 0,-17 7 0 0,4-4 10 16,10-3-10-16,4-12 8 0,-4 12-8 0,-4 4-9 16,-10 5 9-16,11-12-13 0,-4 10 13 0,-4 2 0 15,8 4 0-15,-4 0 0 0,-7 9 0 0,-7 0 0 16,0 4 0-16,0-7 0 0,-8 15 0 0,1 1 0 16,-3 6 0-16,-5 3 0 0,-2 9 0 0,-1 4 0 15,-10 3 0-15,-1 0 0 0,-2 3 0 0,-8 6 0 16,-4 3 0-16,1 4 0 0,-1-1 0 0,-10 4 0 15,4 2 0-15,-4 7 0 16,0 0-105-16,0 0-19 0,-11 3-3 0,1 4-1 16,-1-1 52-16,-6 3 9 0,6 1 3 0,-14 2 0 0</inkml:trace>
  <inkml:trace contextRef="#ctx0" brushRef="#br0" timeOffset="-12881.69">9902 8183 1681 0,'0'0'74'0,"0"0"16"0,0 0-72 0,0 0-18 0,4-3 0 0,0-3 0 16,6 0 29-16,1-1 3 0,3 1 0 0,3-3 0 16,1 2-32-16,3-2 0 0,4-4 0 0,3 1 0 15,4-1-10-15,0-2-8 0,3-1-2 0,4-3 0 16,0 0 7-16,3 1 1 0,4 2 0 0,-4-6 0 15,0 0 12-15,-3 6 16 0,-3 1-3 0,-1-7-1 16,-3 6-12-16,-1-3-18 0,1 4 4 0,-4-1 1 16,-7 0 34-16,1 0 7 0,-5 10 2 0,1-6 0 15,-8 2-22-15,-2 1-8 0,-1 3 0 0,-7 6 9 16,0 0-9-16,0 0 0 0,0 0 0 0,-7 0 0 16,-4 3-44-16,-7 3-7 0,-3-3-1 0,0 7-1 15,-4-1-43-15,-3 3-8 0,0 4-1 0,-4 0-1 16,4-4 63-16,-7 1 13 0,-1 3 2 0,-3 2 1 0,8-2 27 0,-5-3 16 15,5 2-3-15,-1-5 0 0,4 2 35 0,3-2 8 16,4 2 0-16,3-2 1 0,4-4 7 0,4 0 0 16,-1 0 1-16,4 1 0 0,0 2-39 0,3-6-8 0,4-3-2 0,0 0 0 31,0 0-35-31,7 3-7 0,4 4-2 0,3-7 0 16,4 0-24-16,3-3-4 0,7-4-2 0,4-2-371 0,7-1-75 15</inkml:trace>
  <inkml:trace contextRef="#ctx0" brushRef="#br0" timeOffset="-12064.75">13681 7029 802 0,'17'-9'22'0,"-10"6"6"16,4 0-28-16,3-4 0 0,0-2 0 0,4 0 0 16,7-1 44-16,3-5 4 0,-4 2 0 0,1 1 0 15,10-1-6-15,-3 0-1 0,-4 1 0 0,8-1 0 16,-5-2-41-16,5-1-11 0,-1 0-1 0,-3-3 0 16,10 4 22-16,7-4 4 0,-3-3 1 0,-3 0 0 15,6 0-15-15,4 0-18 0,-4-3 4 0,4 0 1 16,0 0 21-16,7 0 4 0,7 0 0 0,-3-3 1 15,-1 2-13-15,1-2 11 0,-1 0-11 0,1 0 10 16,-1 0 39-16,1 3 8 0,-1-4 2 0,1 4 0 0,-1 0-31 16,1 0-7-16,3 3-1 0,-7 0 0 0,3-3 18 15,1 3 3-15,-4-3 1 0,0 3 0 0,3-3-32 0,4 0-10 16,0-6 0-16,-7 9 0 0,0 0 13 16,-7 0-4-16,0 3-1 0,-4 3 0 0,1 1-8 0,-1-1 0 0,-3 3 0 15,0-2 0-15,-4 2 0 0,-3-3-11 0,-4 4 3 16,-3-1 0-1,-4 1-27-15,-7 6-5 0,-3-1 0 0,-4 1-1 16,-3 3 1-16,-4 0 1 0,0 0 0 0,-7 3 0 16,0 0-59-16,0 0-12 0</inkml:trace>
  <inkml:trace contextRef="#ctx0" brushRef="#br0" timeOffset="-11632.75">14531 6744 885 0,'0'0'19'0,"0"0"4"0,3-3 1 0,5 0 2 0,2 0-26 0,1 0 0 15,3-4 0-15,3 1 0 0,5 0 28 0,-1-1 1 16,3 1 0-16,8-6 0 0,0-1 12 0,3 4 3 16,4-4 0-16,-4-3 0 0,4 4-20 0,0-4-3 15,0-3-1-15,7-6 0 0,-1 3 16 0,8-3 4 16,4 3 0-16,3-9 0 0,0 6-22 0,3-3-4 16,1 0-1-16,-1-1 0 0,4-2 34 0,4 0 6 0,-1-4 2 0,8 1 0 15,0-1-5-15,6-3-1 0,4 1 0 0,-3 2 0 16,-7 1-21-16,6-1-4 0,5-5 0 0,-5 5-1 15,1 1-23-15,0-1 0 0,-8 1 0 0,4 2 0 16,1 1 8-16,-8-4-8 0,-4 4 8 0,-3 0-8 16,-3-1 8-16,3 4-8 0,-7 0 8 0,0 3-8 15,-4 3 0-15,-7 3 0 0,1 0 0 0,-4 4-8 16,-7-1-13-16,-4 3-3 0,4 1 0 16,-8-1 0-16,-2 4-156 15,-5 0-32-15</inkml:trace>
  <inkml:trace contextRef="#ctx0" brushRef="#br0" timeOffset="-787.87">13423 7798 1337 0,'0'0'56'15,"0"0"-44"-15,0 0 41 0,0 0 9 16,0 0 2-16,0 0 0 15,0 0 0-15,7 3 0 0,-3 3 0 0,-1 0 0 16,4 4-52-16,0-4-12 0,0 3 0 0,1 1 0 16,2 2 0-16,-3 1 0 0,0-1 0 0,4-2 0 0,-4-1 54 0,0 4 8 15,0-1 2-15,-3 4 0 0,-1 0-52 0,1-1-12 16,-4-5 0-16,3 2 0 0,-3 1 0 0,0-4 0 16,0 1 0-16,0-7 0 0,0-3 32 0,0 0 4 0,0 0 1 0,0 0 0 15,0 0 3-15,0 0 1 0,0 0 0 0,0 0 0 16,-3-3-3-1,-4-4-1-15,3 1 0 0,0-3 0 0,4-4-25 0,0 1-4 0,-3-4-8 0,3 0 11 16,3-3-11-16,-3 4 0 16,4-4 0-16,0 3 8 0,-1-3-8 0,1 4 10 15,-1-1-10-15,1 0 10 0,-1 1 23 0,1 2 5 16,3 1 1-16,-4 2 0 0,1 4-11 16,3 0-3-16,-4-1 0 0,-3 7 0 0,0 0-25 0,11 0 0 0,-11 0 0 15,7 0 0-15,-3 0 0 0,3 4 0 0,0-1 0 16,0 0 0-16,-4 3 0 0,4 0 0 0,-3 1 0 0,-1 2 0 15,4 0 0-15,-3 1 0 0,3-1 0 0,-3 1 0 16,3 2 0-16,-4 1 0 0,1-1 0 16,3 1 0-16,-4-4 0 0,1 4-19 0,-1-4 3 0,1 1 1 15,3-4-78-15,-4 3-16 0,4-2-3 16,0-1-929-16</inkml:trace>
  <inkml:trace contextRef="#ctx0" brushRef="#br0" timeOffset="-124.69">14104 7804 1337 0,'0'0'28'0,"0"0"6"0,0 0-34 0,0 0 0 0,0-6 0 0,7 2 0 15,-3 1 88-15,3 0 10 0,0 3 2 0,3 0 1 16,-3-6-59-16,8-3-12 0,-5-1-2 0,4 1-1 15,-3 2-27-15,-1 4 0 0,8-3 0 0,-4 3 0 16,-3-3 0-16,6 3 0 0,-3-4 0 0,-3-2 0 16,7 3 0-16,-8-1 0 0,-3 4 0 0,7 0 0 15,-10 0 32-15,3-3 0 0,4-1 1 0,-4 4 0 16,-7 0-13-16,0 3-4 0,0 0 0 0,0 0 0 16,0 0 0-16,0 0-1 0,0-6 0 0,0 6 0 15,0 0 45-15,3-10 8 0,-3 10 3 0,-3-6 0 16,-4 0-11-16,3 0-3 0,-3 2 0 0,0 1 0 15,0 0-45-15,-4 0-12 0,1 0 0 0,-1 3 0 16,4 0 53-16,0-3 9 0,7 3 2 0,-11 0 0 16,4 0-52-16,7 0-12 0,0 0 0 0,0 0 0 15,0 0 0-15,0 0 0 0,0 0 0 0,0 0 0 16,0 0 0-16,0 0 0 0,0 0 0 0,4-3 0 16,7-4 0-16,-1 4 0 0,4 0 0 0,0 0 0 15,4 0-21-15,-4 0-7 0,0 3-2 0,0-3 0 16,0 3 48-16,-3 0 10 0,0 0 1 0,-1 0 1 15,-3 0-30-15,0 3 0 0,0-3 0 0,-3 3 0 16,-4-3-19-16,7 3-9 0,-7-3-3 0,0 6 0 0,3-3 31 16,-3 7 0-16,0-4 0 0,0 0 0 0,-3 4 19 0,3-1 9 15,-4 4 3-15,-3-1 0 16,0 1-62-16,7-1-12 0,-3 1-2 0,-4-1-1 0,7-2-29 16,0-4-5-16,0-6-2 0,-7 3 0 0,7-3-76 15,7 6-15-15,-7-2-3 0</inkml:trace>
  <inkml:trace contextRef="#ctx0" brushRef="#br0" timeOffset="9000.26">7955 16944 1410 0,'0'0'40'0,"0"0"9"0,0 0-39 0,0 0-10 0,0 0 0 0,-3-6 0 16,3 6 76-16,0 0 12 0,-4-7 4 0,4 7 0 15,-7-6-10-15,4 0-2 0,-1 0 0 0,4 6 0 16,0 0-14-16,0 0-3 0,0 0-1 0,0 0 0 15,-4-7-28-15,1 1-6 0,3 6 0 0,-7-6-1 16,7 6-11-16,-4-3-3 0,4 3 0 0,0 0 0 16,-7-7 5-16,7 7 1 0,-3-3 0 0,3 3 0 15,0 0-3-15,0 0-1 0,0 0 0 0,0 0 0 16,0 0-5-16,-7-3-1 0,7 3 0 0,0 0 0 16,0 0-9-16,0 0 8 0,0 0-8 0,0 0 8 15,0 0-19-15,0 0-4 0,0 0-1 0,0 0 0 16,0 0-5-16,0 0-2 0,3 6 0 0,4 1 0 15,0 2-2-15,0 0-1 0,4 1 0 0,0 2 0 16,3 4 15-16,0 0 11 0,3-1-13 0,1 4 5 16,0-3-20-16,-1 3-3 0,5 0-1 0,-5-4 0 15,4 4 32-15,-3 0 0 0,3-3 0 0,-3-1 0 16,-1 4 0-16,5-6 0 0,-5-1 0 0,-3 1 0 16,4-1 8-16,-4-2-8 0,-3 2 0 0,-1-2 0 15,1-1 0-15,-4-3 0 0,3 0 0 0,-6 1 0 16,3-1 0-16,-3-3 0 0,3 0 0 0,-4 0-12 0,-3-3 12 15,4 4 8-15,-4-4 0 0,0 0-8 0,0 0 8 16,0 0-8-16,3 3 0 0,-3-3 0 0,0 0 8 0,0 0-8 16,0 0 0-16,0 0 0 0,0 0 8 0,0 0-8 0,4 3 0 15,-4-3 0-15,7 0 0 0,-7 0-16 16,3 0 4-16,-3 0 0 0,4 0 12 0,-1-3 16 0,-3 3-3 0,7-3-1 16,-3-1-12-16,3-2 0 0,-3 3 0 15,3-3 0-15,0-1 0 0,0-2 0 16,0 3 0-16,3-7 0 0,1 4 0 0,0-1 0 0,-1 1 0 0,4-3 0 15,-3-1 0-15,3 0 0 0,0 4 0 0,0-4 0 16,-3 1 0-16,3-1 0 0,3 4-9 0,-2-4 9 16,-1 1 0-16,3-1 0 0,1 4-8 0,3-4 8 15,-7 1 0-15,0 2 0 0,4-2 0 16,0-1 0-16,-8 1 0 0,4-4 0 0,4 4 0 0,0-1-9 16,-1-3 9-16,-6 4-8 0,13-4 8 0,-9 4-8 15,2-1 8-15,4 1 0 0,1-1 8 0,-1 0-8 16,3 4 0-16,1 0 0 0,0-4 0 0,0 4 0 15,-4-1 0-15,3-2 0 0,1 2 0 0,0 1 0 16,-4-4 0-16,0 1 0 0,-3-1 0 0,-1 1 0 16,-2-1 0-16,2-2 0 0,1 2 0 0,-1-3 0 15,1-2 0-15,3 2 0 0,0-3 0 0,4 3 0 16,-4 1 0-16,0 2 0 0,8-3 0 0,-5 4 0 16,1-1 0-16,-4-2 0 0,7 2 8 0,1-6-8 15,-12 4 0-15,8-1 0 0,-4 3 0 0,-3 1 0 16,3-1 0-16,0 1 0 0,0 2 0 0,0-2 0 15,1-1 0-15,2-2 8 0,5 2-8 0,-5 1 0 0,1-7 0 0,0 3 0 0,3-6 0 16,-3 3 0-16,-1-3 0 0,4 0-15 0,1 0 4 0,-5-3 1 16,-2 3 18-16,2 0 3 0,-3 4 1 0,-3-1 0 15,3 3-12-15,0 0-12 0,-3 1 2 0,3-1 1 16,-7 4 17-16,4-1 3 0,3 1 1 0,-3-1 0 16,-1 4-12-16,1 2 0 0,-4-2 0 0,0 3 0 15,0-4 0-15,4 4 0 0,-4-3 0 0,0 2 0 16,0-2 0-16,4-4 0 0,-7 4 0 0,3 3 0 15,-4-4 0-15,-3 1 0 0,4 3 9 0,-4-1-9 16,0-2 0-16,-3 3 9 0,-1-1-9 0,8 4 0 16,-11-3 13-16,0 0-4 0,3 3-1 0,-3-4 0 15,4 4 8-15,-4-3 2 0,0 6 0 0,0-6 0 16,-4-1 2-16,4 1 0 0,-3 3 0 0,-1-7 0 16,1 4 8-16,-1-3 1 0,-3-1 1 0,0 4 0 15,0-3-30-15,0-1 0 0,0 7 0 0,-4-12 0 16,1 5 0-16,-1 1 8 0,0-1-8 0,-3 4 0 15,4-7 9-15,-4-2-9 0,-1 2 8 0,1-2-8 16,0 2 8-16,0 4-8 0,0 2 8 0,0 1-8 16,0-3 0-16,0 2 0 0,0-2 0 0,3 3 0 15,-3-1 0-15,0-2 0 0,3 3 0 0,1 0 0 16,3-4 0-16,3 1 0 0,-10 2 0 0,7 1 0 16,3-3 0-16,-3 2 0 0,0 1 0 0,4 0 0 15,-4 0 0-15,0-4 0 0,3 7 0 0,-3-6 0 16,0 2 0-16,3 4 0 0,-3 0 0 0,7-3 0 15,-7 0 8-15,4-1-8 0,3 1 8 0,-4 3-8 0,4 3 0 16,-3-6 0-16,3 6 0 0,-7-7 0 0,3 7 0 0,4 0 0 16,-7-9 0-16,7 3 0 0,0 6 0 0,-10-7 0 0,10 7 0 15,-4 0 0-15,-3-3 0 0,7 3 0 0,-4 3 0 0,-6-3 0 16,6 0-14-16,4 0 5 0,-3 0 1 16,-8 0 0-16,8 0 8 0,-4 7 0 0,0-1 0 0,0-3 0 15,-1 3 0-15,1-6 0 0,-3 0 0 0,3 0 0 16,0 0 0-16,-4 4 0 0,1 2 0 0,2-3 0 31,1 3-28-31,-3-3-3 0,-4 4-1 0,0-1 0 0,-1-3 18 0,1 3 3 0,-3 1 1 0,-1-1 0 16,0 0-4-16,1 4-1 0,-1 2 0 0,1-3 0 15,-1-2 5-15,4 5 1 0,-4 1 0 0,-3-1 0 16,0 1-3-16,-4-1 0 0,0 4 0 0,1 0 0 16,-4-1 1-16,3 1 0 0,-3 3 0 0,-1 0 0 15,5-4 11-15,-5 7 0 0,1-6-9 0,4 3 9 16,2 0 0-16,-2 0-11 0,3 2 11 0,-1 1-8 15,1 0 8-15,4-3 0 0,-8 3 8 0,0-6-8 16,0 0 0-16,-3 2 0 0,4-5 0 0,-8 3 0 16,4-1 0-16,-4 4 0 0,4-10 0 0,-4 10 0 15,4-6 0-15,-4 2 0 0,11 4 0 0,0-3 0 16,-4 3 0-16,4-4-15 0,-4 4 3 0,4 0 0 16,-4 0 2-16,4-3 1 0,-4-1 0 0,1 1 0 15,2 3 9-15,1 0 0 0,0-1 0 0,3-2-8 16,1 0 8-16,-1-1 0 0,-3-5 0 0,3 2 8 15,1 1-8-15,3-4 0 0,-4 4-11 0,7-4 11 16,-6 1 0-16,10-4 0 0,-7 3 0 0,3-2 0 0,0 2 0 16,4-3-11-16,-3 1 11 0,3-1-10 0,0 0-1 15,0-3 0-15,3 7 0 0,-3-4 0 0,0-3-3 16,3 0-1-16,4 0 0 0,0-3 0 16,-3 7-10-16,3-7-3 0,0 3 0 0</inkml:trace>
  <inkml:trace contextRef="#ctx0" brushRef="#br0" timeOffset="12257.58">18429 13191 756 0,'0'0'16'0,"0"0"3"15,0 0-19-15,0 0 0 0,0 0 0 0,0 0 0 16,0 0 13-16,0 0-1 0,0 0 0 0,0 0 0 16,0 0 23-16,0 0 4 0,0 0 1 0,0 0 0 0,0 0-13 0,0 0-3 0,0 0 0 0,0 0 0 15,0 0 7-15,0 0 1 0,0 0 0 16,0 0 0-16,0 0-32 0,0 0 0 0,0 0 0 0,0 0 0 15,7-3 0-15,0 3 0 0,0-4 0 0,0 1 0 16,-3 3 0-16,3-3 0 0,0 3 0 0,0 0 0 16,0-3 9-16,4 3-9 0,-4 0 8 0,3 0-8 15,-3 0 0-15,4-3 0 0,0 3 0 0,-1 0 0 16,4 0 0-16,-3-3 0 16,3 3 0-16,0 0 0 0,0-3 8 0,4-1-8 0,-4 1 8 0,4 3-8 15,-4-3 0-15,3 0 0 0,-3 3 0 16,4-3 0-16,0 0 0 0,-4 3 0 0,3 0 0 0,-2-3 0 15,2 3 0-15,1-3 0 0,-4 3-14 0,4-4 5 16,-4 4 9-16,3 0 0 0,-3 0 0 0,4-3 0 16,0 3 0-16,3 0 11 0,-4 0-3 0,5-3 0 15,-1 3-8-15,0 0 8 0,4-3-8 0,-4 3 8 16,4 0 10-16,-4-3 2 0,3 3 0 0,-2 0 0 16,-1 0 9-16,0-3 3 0,0 3 0 0,0 0 0 15,-3 0-8-15,3 0 0 0,-3 0-1 0,3 0 0 16,0 0-11-16,0 0-3 0,0 0 0 0,1 0 0 15,2 0-9-15,1 0 0 0,0 0 0 0,3 0 0 16,-3 0 0-16,3 0 0 0,-4 0 0 0,5 0 0 16,-5 0 0-16,1 0 0 0,-4 0 0 0,4 0 0 15,-7 0 28-15,3 0 3 0,-4 0 1 0,1 0 0 16,0 0-20-16,-1 0-3 0,4 0-1 0,1 0 0 16,2 3-8-16,-6-3 8 0,7 0-8 0,-8 0 8 15,8 3-8-15,-7-3 0 0,6 0 0 0,1 0 0 16,-7 0 0-16,-1 0 0 0,8 3 0 0,-7-3 0 15,-1 0-20-15,1 0-7 0,-4 0-1 0,4 0 0 0,-4 0 44 16,3 0 8-16,-3 3 1 0,4-3 1 0,0 0-26 16,-1 3 8-16,1-3-8 0,0 0 0 0,-1 4 12 0,5-4-4 15,-5 3 0-15,4-3 0 0,-3 0-8 0,3 3 8 16,-3-3-8-16,3 0 8 0,-3 3-8 0,-1-3 0 0,4 0 0 16,-3 3 0-16,0-3 8 0,-1 0 0 15,1 3 0-15,0-3 0 0,3 0-8 0,-4 0 0 0,5 0 0 0,-5 0 0 16,8 0 0-16,-4 0 0 0,7 0 0 15,-3 0 0-15,3 0 0 0,0-3 0 0,1 3 0 0,-1 0 0 16,-3 3 28-16,-1-3 3 0,4-3 1 0,-3 3 0 16,-4 0-32-16,4 0-20 0,-7 0 4 0,6 0 0 15,1 0 41-15,0-3 9 0,-1 0 2 0,5 3 0 16,-5 0-28-16,5 0-8 0,-5 0 0 0,8 0 0 16,-7 0 0-16,-1-3 0 0,-2 3 0 0,2 0 0 15,1-3 8-15,-4 3-8 0,0 0 0 0,0 0 0 16,-3 0 8-16,3 0-8 0,4 0 0 0,-4 0 0 15,0 0 0-15,4-7 0 0,0 7 0 0,-1 0 0 16,-2 0 0-16,2 3 0 0,-3-3 0 0,1 0 0 16,-1 0 0-16,0-3 8 0,-3 3-8 0,-1 0 10 15,1 0-10-15,-1 0 0 0,1 0 0 0,-4 0 0 16,4 0 0-16,-4-3 0 0,4 3 0 0,-4 0 0 16,3 0 0-16,-3 0 8 0,4 0-8 0,0 0 0 0,-1 0 0 15,1-3 8-15,0 6-8 0,3-3 0 0,0 0 0 0,0 0 0 16,-3 0 0-16,3 0 0 0,-3 0 0 0,3 0 0 0,-4-3 0 15,5 3 0-15,-5 3 0 16,1-3 0-16,3 0 0 0,-3 0 0 0,-1 3 0 0,-3-3 0 0,4 0 0 0,-4 0 12 16,4 0-12-16,-1 0 0 0,-2 7-12 15,2-7 12-15,-3 0 0 0,7 0 0 0,-3 0 0 0,3 0 0 16,-3 0 0-16,3 0 0 0,-3 0 0 0,3 0 0 16,0 0 0-16,0 0 0 0,0 6 0 0,-3-6 0 15,0 0 0-15,-1 0 0 0,-3 0 0 0,4 0 0 16,-4 0 0-16,0 0 0 0,0 0 0 0,-3 0 0 15,3 0 0-15,-3 0 8 0,6 0-8 0,-10 0 8 16,11 0-8-16,-11 0 0 0,4 0-10 0,6 0 10 16,-10 6 0-16,0-6 0 0,4 0 0 0,0 0 0 15,3 0 17-15,-11 0 10 0,11 0 1 0,-10 0 1 16,3 0-21-16,0 6-8 0,0-6 0 0,-4 0 9 16,5 0-34-16,-8 0-7 0,7 0-2 0,-7 0 0 15,0 0-83-15,0 0-17 0,0 0-3 0</inkml:trace>
  <inkml:trace contextRef="#ctx0" brushRef="#br0" timeOffset="14375.37">17657 13667 767 0,'0'0'16'0,"0"0"4"0,0 0-20 0,7 3 0 0,-4-3 0 0,4 0 0 16,0 4 36-16,-3-4 3 0,6 0 1 0,-3 0 0 16,0 0-7-16,4 0-1 0,0 0 0 0,3 0 0 15,-4 3 11-15,4-3 1 0,4 0 1 0,-4 0 0 16,4 3-17-16,-1-3-3 0,5 0-1 0,-5 0 0 16,1 0-24-16,0 0 0 0,-1 0 0 0,4 3 0 15,-3-3 18-15,0 0 11 0,-1 3 3 0,1-3 0 16,0 0-32-16,3 0 0 0,-4 0 0 0,5 0 0 15,2-3 35-15,1 3 1 0,0 0 0 0,3-3 0 16,4 3-8-16,-1-3-2 0,5 0 0 0,-1 3 0 16,-3-4-13-16,-4 1-2 0,4 3-1 0,3-3 0 15,-3 0-10-15,3 3 8 0,0 0-8 0,4-3 8 16,-4 0 0-16,4 0 0 0,0 3 0 0,0 0 0 16,-8-3 16-16,5-1 2 0,-5 1 1 0,1 3 0 15,0-3-3-15,0 3 0 0,-1 0 0 0,1-3 0 16,0 3-10-16,0-3-2 0,-1 3-1 0,-2-3 0 15,2 3-11-15,-6-3 0 0,3 3 0 0,-7 0 0 16,4-4 0-16,-4 4 0 0,1 0 0 0,-1 0 0 0,-4 0 0 16,1 0 0-16,0 0 0 0,3 0 0 15,-7 0 0-15,7 0 0 0,-3 0 8 0,-1 0-8 0,-3 4 0 16,4-4 0-16,-4 0 0 0,0 3 0 0,0-3 0 0,1 0 8 16,-5 3-8-16,1 0 8 0,-1-3 0 15,-3 3 0-15,0-3 0 0,0 3 0 0,1-3 2 16,-1 0 0-16,-4 3 0 0,1-3 0 0,-1 4 10 0,4-4 1 0,-3 3 1 15,-4-3 0-15,0 0-22 0,7 3 0 0,-7-3 0 0,0 0 0 16,7 3 0-16,-4-3 0 0,4 0 0 0,-7 0 0 16,0 3 0-16,7-3 0 0,-3 0 0 0,-4 0 0 15,7 0 0-15,0 0 0 0,-7 0 0 0,7 0 0 16,-3 0 0-16,3 0 0 0,-7 0 0 0,7 0 0 16,-4 0-8-16,4 0-7 0,0 0-1 0,-7 0 0 15,11 0 25-15,-11 0 5 0,7 3 1 0,0-3 0 16,-3 0-15-16,3 0 0 0,0 0 0 0,-4 0 0 15,4 0-28-15,0 0-1 0,0 3-1 0,-3-3 0 16,3 0 30-16,0 0 13 0,4-3-1 0,-4 3 0 16,3 0-12-16,-3 0 0 0,0 3 0 0,4-3 0 15,-4 0 0-15,4 0 0 0,-1 0 0 0,4 0 0 16,-7 0 0-16,4 0-13 0,7 3 1 0,-11-3 0 16,3 0 12-16,4 0 16 0,-3 0-3 0,0 0-1 15,3 0-12-15,-4 0-16 0,4 0 3 0,-7 0 1 16,4 0 12-16,0 0 0 0,3 0 0 0,-7-3-9 0,3 3 9 0,1 0 0 15,0 0 0-15,-4 0 0 0,3 0 0 16,-3 0 0-16,4 0 0 0,-4-3 0 0,3 3 0 0,1 0 0 0,0 0 0 16,-4 0 0-16,0 0 0 15,3 0 0-15,-3 0 0 0,0 0 0 0,4 0 12 16,-4 0 0-16,4 0 1 0,-1-3 0 0,-3 3-13 16,4 0 0-16,-1 0 0 0,1 0 0 0,3 0-12 0,-3 0 2 15,3 0 0-15,-4 0 0 0,5 0 10 0,-1 0 0 16,-4 0 0-16,4 0 0 0,0 0 0 0,-3 0 0 0,3 0 0 0,0-3 0 15,0 3 0-15,0 0 16 0,1-3-4 0,-1 3-1 16,0-3-11-16,0 3 0 0,0 0 0 0,0 0 0 16,-3 0 0-16,3 0 0 0,0 0 0 0,-3 0 0 15,3 0 0-15,-4 0 0 0,1 0 0 0,-1 0 0 16,1 0 0-16,0 0 0 0,-1 0 0 0,4 0 0 16,-3 0 0-16,-1 0 0 0,4 0 0 0,1 0 0 15,-5 3 0-15,4-3 0 0,0 3 0 0,1-3 0 16,-5 0 0-16,8 0 0 0,-4 3 0 0,0-3 0 15,0 0 0-15,4 0-14 0,-4 0 2 0,0 0 0 16,0 0 12-16,0 0 0 0,0 0 0 0,0 0 0 16,0 0 0-16,1 0 0 0,-1 0 0 0,0 0 0 15,-4 0 0-15,1 0 0 0,7 0 0 0,-8 0-9 16,4 0 9-16,-3 0 0 0,3 0 0 0,0 0 0 16,0 0 0-16,0 0 0 0,-3 0 0 0,10 0 0 15,-7 0 0-15,4 0 0 0,-4 0 0 0,4 0 0 16,-8 0 0-16,8 3 0 0,-4-3 0 0,0 0 0 15,0 0 11-15,0 0-3 0,0 0 0 0,1 0 0 16,-5 0-8-16,4 0 0 0,-3 0 0 0,-1 0 0 16,1 0 0-16,3 0 0 0,-3 0 0 0,-1 3 0 0,1-3 0 15,-1 0 0-15,4 3 0 0,-3-3 0 0,3 0 0 16,-3 4 0-16,3-4 0 0,-4 3 0 0,5-3 0 0,2 0 0 0,-3 3 0 16,4-3 0-16,-4 0 0 0,4 0 0 15,-4 0 0-15,3 0 0 0,1 0 0 0,0 0-11 16,-1 0 3-16,1 0 0 0,-4 0 8 0,4 0 11 0,-4 0-3 0,0 0 0 15,4 0-8-15,-4-3 0 0,0 3 0 0,0 0 0 16,0 0 0-16,0-3 0 0,0 3 0 0,0 0 0 16,1 0 0-16,-1 0-11 0,0 0 3 15,3 0 0-15,-3 0 8 0,4 3 0 0,0-3 0 0,-1 0 0 16,1 0 0-16,0 0 11 0,3 0-3 0,-3-3 0 16,-1 3-8-16,1 0-11 0,-1 0 3 0,1-4 0 15,0 4 8-15,3 0 14 0,-4 0-3 0,1-3-1 16,0 3-10-16,-4 0 0 0,4-3 0 0,-4 3 0 15,0 0 0-15,0 0-16 0,0 0 4 0,0 0 1 16,0 0 35-16,-3 0 6 0,-1 0 2 0,4 0 0 16,-3 0-32-16,3 3 0 0,0-3 0 0,0 0 0 15,-3 0 0-15,3 0 0 0,4 0 0 0,-4 0 0 16,3 0 0-16,-2 0 0 0,6 0 0 0,-11 0 0 16,4 0 0-16,4 0 8 0,0 0-8 0,-8 0 0 15,4-3 0-15,4 3 0 0,0 0 0 0,-8-3 0 16,4 3 0-16,4 0 0 0,0 0 0 0,-8 0 0 15,4-3 0-15,4 3 0 0,-11 0 0 0,7-3 0 16,0 3 0-16,-7-3 0 0,4 3 0 0,0 0 0 16,3 0 8-16,-7 0 0 0,3 0-8 0,1 0 12 15,-1 0-12-15,5 0 0 0,-8 0 0 0,3 0 0 16,1-3 0-16,-4 3 0 0,3 0 0 0,-3 0 0 0,0-4 0 16,1 4 0-16,-1 0-13 0,3-3 4 15,-10 3-19-15,7-3-3 0,-3 3-1 0</inkml:trace>
  <inkml:trace contextRef="#ctx0" brushRef="#br0" timeOffset="30966.3">18415 14909 1615 0,'0'0'68'0,"0"0"-55"16,0 0 85-16,0 0 17 0,0 0 3 0,0 0 1 16,0 0-44-16,0 0-9 0,0 0-2 0,0 0 0 15,0 0 0-15,0 0 0 0,0 0 0 0,0 0 0 16,0 0-51-16,0 0-13 0,0 0 0 0,0 0 0 15,0 0 0-15,0 0 0 0,0 0 0 0,4 3 0 16,-1 3 0-16,4-2 0 0,0 5 0 0,0-3 0 16,4 4 0-16,-4-1 0 0,0 0 0 0,-4 1 0 15,4-1 0-15,1 1 0 0,-5-1 0 0,1 0 0 16,-1-2 0-16,1-1 0 0,-4 3 0 0,3-2 0 16,-3-7 0-16,0 0 0 0,4 6 0 0,-4-6 0 15,0 0 0-15,0 0 0 0,0 0 0 0,0 0 0 16,0 0 0-16,0 0 0 0,0 0 0 0,0 0 0 15,-7-6 0-15,3-4 0 0,4-2 0 0,-3-1 0 16,-1 1 0-16,1-4 0 0,-1 0 0 0,0 1 0 16,1-4 54-16,3 0 8 0,0-3 2 0,0 3 0 0,0 0-52 15,0 1-12-15,0 2 0 0,0 0 0 0,0 4 0 16,3-1 0-16,1 1 0 0,0-1 0 0,-1 7 0 16,4-4 0-16,-3 4 0 0,3 3 0 0,0 0 0 0,0 3 0 15,-4 0 0-15,4 0 0 16,4 3 0-16,3 3 0 0,-7-3 0 0,4 7 0 0,3 2 0 15,0 1 0-15,0 3 0 0,0-1 0 0,4 4 0 0,-4 0 0 0,4 0 0 16,-4-1 0-16,0 4 0 0,0-3 0 0,0 0 0 0,0 0 0 16,0 0-48-1,0 0-13-15,-7-1-3 0,4-2 0 0,0 0-153 16,-4-1-31-16</inkml:trace>
  <inkml:trace contextRef="#ctx0" brushRef="#br0" timeOffset="33808.42">18997 15922 1552 0,'0'0'44'0,"0"0"10"16,0 0-43-16,0 0-11 0,0 0 0 0,0 0 0 0,0 0 53 0,0 0 9 0,0 0 2 0,0 0 0 16,0 0 0-16,7 3 0 0,-3 0 0 15,3 3 0-15,0-3-52 0,0 4-12 0,0 2 0 0,3-3 0 16,-2 4 0-16,-1-4 0 0,0 3 0 15,0 1 0-15,-4-4 0 0,1 4 0 0,-1 2 0 0,1-6 0 16,-4 4 0-16,0-4 0 0,0 0 0 0,0-6 0 16,0 0 0-16,0 0 0 0,0 0 0 0,0 0 0 15,0 0 54-15,0 0 8 0,0 0 2 0,0 0 0 16,0 0-52-16,0 0-12 0,-4-6 0 0,1 0 0 16,-1-1 54-16,1-2 8 0,-1 0 2 0,1 2 0 15,-1-2-52-15,4 0-12 0,0-1 0 0,0 1 0 16,0 3 54-16,0-4 8 0,4 1 2 0,-4 2 0 15,3-2-52-15,1 3-12 0,-1-1 0 0,1 1 0 16,3 0 0-16,-4 3 0 0,4-3 0 0,-3 2 0 16,3 1 0-16,-3 3 0 0,3-3 0 0,-4 0 0 15,4 3 0-15,0-3 0 0,4 3 0 0,-4 0 0 16,3-3 0-16,-3 3 0 0,4 0 0 0,0 0 0 16,-4 3 0-16,3-3 0 0,1 3 0 0,3 0 0 15,-3 0 0-15,-1 4 0 0,4-1 0 0,-3 0 0 16,-1 3 0-16,5 1 0 0,-5 2 0 0,1-2 0 15,-1 2 0-15,1 1 0 0,-1-1 0 0,-2 4 0 16,2 0-100-16,-3 3-22 0,0-4-5 0</inkml:trace>
  <inkml:trace contextRef="#ctx0" brushRef="#br0" timeOffset="36581.17">17138 15088 1497 0,'7'0'66'0,"0"-3"14"16,4-4-64-16,-4 4-16 0,3 0 0 0,4-3 0 16,4-1 55-16,0 1 7 0,-1-3 2 0,1-1 0 15,7 1 0-15,-4 0 0 0,4-1 0 0,3 1 0 16,-4-1-33-16,-2 1-7 0,2 0 0 0,-3-1-1 15,1 1-23-15,-1-1 9 0,-4-2-9 0,1 2 0 16,-4 1 0-16,4 0-19 0,-4-1 3 0,-3-2 0 16,3 2-47-16,-4 4-9 0,-3-3-1 0,4-1-1 15,-4 4-146-15,0 0-28 0</inkml:trace>
  <inkml:trace contextRef="#ctx0" brushRef="#br0" timeOffset="36835.14">17427 14981 1986 0,'0'0'56'0,"0"0"12"0,0 0-54 0,0 0-14 0,0 0 0 0,0 0 0 16,0 0 77-16,0 0 13 0,0 0 2 0,0 0 1 16,0 0-45-16,0 0-8 0,0 0-3 0,4 6 0 15,3-2-21-15,0 2-5 0,3 0-1 0,-3 0 0 16,4 1-10-16,0 2-12 0,-1 4 2 0,1-4 1 15,-1 3 9-15,1 1-12 0,0 3 12 0,-1-1-12 16,1 1 12-16,-1 6-13 0,1-3 5 0,-4 3 8 16,0 0-41-16,4-3-1 0,-4 2 0 0,-4 1 0 15,4-3-120-15,0 3-24 0,0-6-5 0</inkml:trace>
  <inkml:trace contextRef="#ctx0" brushRef="#br0" timeOffset="37329.31">17882 14699 1580 0,'0'0'67'0,"0"0"-54"16,0 0 92-16,0 6 19 0,0 0 3 0,0 1 1 15,0-1-103-15,0 3-25 0,4 4 0 0,-1-1 0 16,-3 1 0-16,4 3 0 0,-1 3 0 0,4-4 0 16,-3 4 33-16,3 0 2 0,0 3 0 0,0-3 0 15,4 3-22-15,-4-1-4 0,3 1-1 0,1 0 0 16,0 0-8-16,-1 7 0 0,1-4 0 0,-1 3 0 16,-3 0 19-16,4 0 1 0,0 4 1 0,-1-4 0 15,1 3-21-15,-1-6 0 0,4 0 0 0,1 0 0 16,2-6 0-16,1 0 0 0,-1 0 0 0,1-3 0 15,3-4 0-15,0-2 0 0,1 2 0 0,-5-3 0 16,4 4 0-16,1-7-20 0,-1 1 4 0,0 2 1 16,-3-3-27-16,-4 1-6 0,3-1 0 0,-3 0-1 15,0-6-115-15,-3 3-22 0,3 3-5 0</inkml:trace>
  <inkml:trace contextRef="#ctx0" brushRef="#br0" timeOffset="37733.36">18838 14545 1824 0,'0'0'38'0,"0"0"8"0,0 0-37 0,0 0-9 0,0 0 0 0,0 0 0 16,0 0 104-16,0 0 20 0,0 0 3 0,0 0 1 15,0 0-103-15,0 0-25 0,0 0 0 0,0 0 0 16,0 0 0-16,0 0 0 0,0 0 0 0,0 0 0 16,0 0 56-16,0 0 7 0,0 0 1 0,7 3 0 15,4 1-52-15,-4 2-12 0,4-3 0 0,-1 3 0 16,4 4 0-16,-3-1 0 0,3 4 0 0,-3-1 0 15,3 4 0-15,-4-1 0 0,4 1 0 0,-3 3 0 16,0 3 0-16,-1 0 0 0,1 3 0 0,-4 0 0 16,0 3 0-16,-4 0 0 0,1 1 0 0,-1-4 0 15,-3 3 0-15,0-6 0 0,-3 3 0 0,-1-3 0 16,1 3-48-16,-4-3-13 0,0 0-3 0,0 3 0 16,-4 0-51-16,4 0-10 0,-4 3-3 0</inkml:trace>
  <inkml:trace contextRef="#ctx0" brushRef="#br0" timeOffset="38759.45">18034 15799 1668 0,'0'0'47'0,"0"-6"11"15,0 6-46-15,-4-6-12 0,1 0 0 0,3 3 0 16,0 3 80-16,-4-10 13 0,1 7 3 0,-1-3 1 0,-3 3-22 16,4-4-5-16,-4 4-1 0,3 3 0 0,-3-3-29 0,0 3-5 0,0 3-2 0,0-3 0 15,0 3-18-15,0 4-4 0,0-1-1 0,0 0 0 16,0 4-10-16,3-1-14 0,-3 3 3 0,4-2 1 15,-1 2 10-15,4-2 0 0,0 2 0 0,4-2-8 16,-4-1 8-16,7 4-10 16,-4-4 10-16,8 1-10 15,-4-1-17-15,3 3-3 0,1-2-1 0,0 2 0 0,3-2 31 0,-4-1 0 0,4 1 0 0,0-1 0 16,1-3 0-16,-1 4 0 0,0-4 0 16,0 3 0-16,4 4 0 0,-4-4 0 0,0 1 0 15,0-1 0-15,0 1 0 0,-3 2 0 0,-1-2 0 0,1-1 0 16,-4 3 0-16,0-2 0 0,0 2 0 0,-4 1 0 15,1 0 45-15,-4-4 15 0,0 7 4 0,-4-4 0 16,1 1 0-16,-4-1 0 0,-4 1 0 0,1-1 0 16,-1 1-52-16,-3 3-12 0,0-7 0 0,0 3 0 15,-4-2 0-15,8-1 0 0,-5 1 0 0,1-1 0 16,0-3 0-16,4 1 0 0,-4-1 0 0,3 0 0 16,4-3-53-16,-4 4-14 0,1-4-2 0,3 0-1 15,0 0-93-15,7-3-18 0,0 0-4 0</inkml:trace>
  <inkml:trace contextRef="#ctx0" brushRef="#br0" timeOffset="39158.25">18352 15821 1824 0,'-8'-9'38'0,"8"9"8"0,0 0-37 0,0 0-9 0,-3-3 0 0,3 3 0 16,0 0 104-16,0 0 20 0,0 0 3 0,0 0 1 15,0 0-52-15,0 0-9 0,0 0-3 0,0 0 0 16,-7 0 0-16,7 0 0 0,0 0 0 0,-4 3 0 15,1 6-51-15,-4-2-13 0,3 2 0 0,1 1 0 16,3 2 0-16,0 4 0 0,0-4 0 0,0 7 0 16,3-3 0-16,1 3 0 0,3 3 0 0,-4-1 0 15,4 5 0-15,4 2 0 0,0 3 0 0,3-3 0 16,-4 1 0-16,4-1 0 0,0 0 0 0,4-6 0 16,-4 0 0-16,-3-3-15 0,-1-4 3 0,4 1 1 15,4-3 11-15,0-1 16 0,-1 1-4 0,1-4-1 16,3 4-60-16,0-4-12 0,-3-3-3 0,7 4 0 15,-1-4-51-15,1 0-10 0,0 1-3 0</inkml:trace>
  <inkml:trace contextRef="#ctx0" brushRef="#br0" timeOffset="39630.01">19336 15429 1824 0,'0'0'38'0,"0"0"8"0,0 0-37 0,0 0-9 0,0 0 0 0,0 0 0 15,0 0 85-15,0 0 15 0,0 0 4 0,0 0 0 16,0 0-36-16,0 0-6 0,0 0-2 0,0 0 0 16,0 0-25-16,0 0-6 0,7 4-1 0,-4-1 0 15,4 0-28-15,0 3 0 0,1 0 0 0,2 1 0 16,4 2 33-16,-3 1 1 0,6 2 0 0,1-3 0 15,0 4-3-15,3 0-1 0,0-1 0 0,0 4 0 16,0-1-30-16,-3 7 0 0,3 0 0 0,-3 3 0 16,-1 1 0-16,-6 2 0 0,3 3 0 0,-3 0 0 15,-4-2 0-15,3-4 0 0,-3 0 0 0,-7 0 0 16,0-3 0-16,0 3 0 0,0-3 0 0,-7 6 0 16,4 0 0-16,-11 4 0 0,3 2 0 0,1 1 0 15,-8 2-96-15,0 1-26 0,-3 0-5 0</inkml:trace>
  <inkml:trace contextRef="#ctx0" brushRef="#br0" timeOffset="42707.88">19269 14047 1811 0,'-11'34'37'0,"8"-21"11"0,3-10-39 0,0 6-9 0,3-2 0 0,1-1-507 31,3 3-103-31</inkml:trace>
  <inkml:trace contextRef="#ctx0" brushRef="#br0" timeOffset="43427.34">19322 14636 1314 0,'0'0'37'0,"0"0"8"0,0 0-36 0,0 0-9 16,0 0 0-16,0 0 0 0,0 0 53 0,0 0 9 0,3-3 2 0,1 0 0 16,3 3 0-16,0-3 0 15,0 0 0-15,0-4 0 0,0 1-64 0,4 0 0 0,-1 3-12 0,1-4 2 16,-1-2 10-16,1 0 14 0,3 2-3 0,0 1-1 15,0 0-10-15,0 0 0 0,-3-1 0 0,3 1 0 16,0-3 0-16,0 2 0 0,-3 1 0 0,3 0 0 16,-3 3 53-16,-1-1 9 0,-3-2 2 15,4 3 0-15,-4-3-52 0,-4 3-12 0,1-4 0 0,-1 4 0 16,-3 3 0-16,4-6-10 0,-4 6 2 0,0-6 0 16,0 6 8-16,-4-7 11 0,4 1-3 0,-7 0 0 15,4 0 45-15,-4 3 9 0,0-4 2 0,0 1 0 16,0 3 0-16,-4 0 0 0,4-4 0 0,0 4 0 15,0 0 0-15,7 3 0 0,-4-3 0 0,4 3 0 16,0 0-52-16,0 0-12 0,0 0 0 0,0 0 0 16,0 0-48-16,0 0-13 0,0 0-3 0,0 0 0 15,7 0 52-15,0-3 12 0,0 3 0 0,8 0 0 0,-5 3 0 0,4-3 0 16,-3 3 0-16,3-3 0 0,-3 3-12 0,-1 0 0 16,1-3 0-16,-1 4 0 0,-6-1 12 0,-1 3 0 15,4-3 0-15,0 3 0 0,-7 1 0 0,4-1 0 16,-4 0 0-16,7 0 0 0,-7 4 9 15,-7 2 2-15,3 1 0 0,4-1 0 16,-7 4-163-16,0-3-32 0,4-1-6 0,-4 1-693 0</inkml:trace>
  <inkml:trace contextRef="#ctx0" brushRef="#br0" timeOffset="44383.12">20024 15564 806 0,'0'0'17'0,"0"0"4"0,0 0 1 0,0 0 2 0,0 0-24 0,0 0 0 0,0 0 0 0,0 0 0 16,3-3 107-16,4 3 17 0,0-3 3 0,4 0 1 15,-4 3-52-15,4-3-9 0,-1 0-3 0,1-1 0 16,3-2-51-16,0 3-13 0,0-3 0 0,0 0 0 16,0-1 54-16,0 1 8 0,0 0 2 0,1-1 0 0,-1-2-52 15,-4 3-12-15,4-4 0 0,-3 1 0 0,3 3 0 0,-3-4 0 16,-1 4 0-16,1 0 0 0,-1-4 54 0,1 4 8 16,-4 0 2-16,4 0 0 0,-4-1-52 0,0 1-12 15,-4 3 0-15,1 0 0 0,-4 3 0 0,0 0 0 16,0 0 0-16,3-7 0 0,-3 7 54 0,0-6 8 15,0 6 2-15,-3-6 0 0,-1 0-52 0,1 2-12 16,-4 1 0-16,3 0 0 0,-3 0 54 0,0 0 8 16,0 0 2-16,0 0 0 15,0 0 0-15,0-1 0 0,0 4 0 0,0 0 0 16,7 0-52-16,-7 0-12 0,7 0 0 0,0 0 0 0,0 0 0 16,0 0 0-16,0 0 0 0,0 0 0 15,0 0 0-15,0 0 0 0,0 0 0 0,0 0 0 0,0 0 0 16,0 0 0-16,7 0 0 0,3 0 0 0,1 0 0 15,-4 0 0-15,7-3 0 0,-3 3 0 16,-1 0 0-16,-3 3 0 0,4-3 0 0,-4 0 0 0,0 4 0 16,-7-4 0-16,11 0 0 0,-11 0 0 0,7 6 0 0,-4-3 0 15,1 3 0-15,-1 0 0 0,1 1 0 16,-4 2 0-16,0 1 0 0,0-4 0 16,-4 3-20-16,1 1-8 0,-4-1 0 0,3 4-1 0,-3-4-107 15,0 4-22-15,0 2-4 0</inkml:trace>
  <inkml:trace contextRef="#ctx0" brushRef="#br0" timeOffset="47389.67">30053 771 1188 0,'0'0'24'0,"0"0"8"16,0 0-32-16,-10 0 0 0,10 0 0 0,-7 0 0 15,7 0 56-15,0 3 6 0,-4-3 1 0,-3 6 0 16,0-6-19-16,7 7-4 0,-7-4-1 0,3 6 0 15,-3-6 5-15,7 4 0 0,-7-1 1 0,7 0 0 16,-3 4-21-16,-4-4-5 0,7 6-1 0,0-5 0 0,0 5 1 0,0 1 0 0,0 2 0 0,0-2 0 16,0-1-19-16,0 4 0 15,7 0 8-15,-4-7-8 0,-3 7 0 0,7 0 0 0,0-7 0 16,0 4 0-16,4-1 0 16,-4-3 0-16,7 4 0 0,-3-7 0 15,-1 4-23-15,-3-4-8 0,4 0-1 0,-1-3-1 16,1 7-95-16,-4-4-18 0,4-3-4 0</inkml:trace>
  <inkml:trace contextRef="#ctx0" brushRef="#br0" timeOffset="47835.31">30240 903 1504 0,'0'0'43'0,"0"0"9"15,0 0-42-15,0 0-10 0,0 0 0 0,0 0 0 16,0 0 53-16,0 0 9 0,0 0 2 0,0 0 0 16,0 0-2-16,0 0 0 0,0 0 0 0,0 0 0 15,0 0-13-15,0-4-2 0,7 1-1 0,-7 3 0 16,4-9-37-16,3 6-9 0,-7 3 0 0,7 3 0 16,0 6 0-16,-4-6 0 0,4 1 0 0,-7-1 0 15,8 9 0-15,-5-2 0 0,-3-4 0 0,0 3-11 16,7 4 11-16,-7-10 0 0,0 6 0 0,0 1 0 15,0-7 0-15,0-3 0 0,0 0 0 0,0 0 0 16,0 0 0-16,0 6-8 0,0-6 8 0,0 0 0 0,0 0-16 0,0 0 1 16,0 0 1-16,0 0 0 0,0 0 14 15,7-6 0-15,-7 0 0 0,7-1-9 0,-3-2 9 0,-4 6 11 0,7-10-3 0,0 4 0 16,-4 3 0-16,-3 3-8 0,7-4 12 0,0 4-4 16,-7 3-8-16,8-9 0 0,-5 9 0 0,-3 0 0 15,7-3 0-15,0 3 0 0,-3 0 9 0,3 0-9 16,0 3 0-16,-4-3 0 0,4 6 0 0,0 3 0 15,-3-2 0-15,0-1 0 0,-1 7 0 0,-3-7 8 16,7-3-8-16,-7 3-13 0,0 0 3 0,0 1 1 16,0-1-21-1,0-6-4-15,0 0-1 0,0 3 0 0,0-3-141 0,0 0-29 16</inkml:trace>
  <inkml:trace contextRef="#ctx0" brushRef="#br0" timeOffset="48078.31">30420 787 1804 0,'-11'-22'37'0,"4"15"10"0,7 1-38 0,-7-3-9 0,7 2 0 0,0 1 0 15,0 6 31-15,0-6 4 0,0 6 1 0,7-6 0 16,-7 3 12-16,11-1 4 0,-4 4 0 0,0 0 0 16,0 0-23-16,4 0-4 0,-1 4-1 0,-3-1 0 15,11 3-12-15,-11 0-4 0,4 4 0 0,3 2 0 16,-4-6 20-16,-3 4 3 0,4 2 1 0,-4 4 0 15,0-3-20-15,-3-7-3 0,-4 6-1 0,7 1 0 16,-7 3-8-16,0-1 0 0,0 1 0 0,0 3 0 16,0-7-30-16,-7 4-8 0,7 0-2 0,-11-4 0 15,11 1-147-15,-7 6-29 0</inkml:trace>
  <inkml:trace contextRef="#ctx0" brushRef="#br0" timeOffset="49044.09">31376 429 1753 0,'0'0'38'0,"0"0"8"0,0 0 2 0,0 0 2 0,0 0-40 0,0 0-10 0,0 0 0 0,0 0 0 15,0 0 53-15,0 0 9 0,-7 0 2 0,0 0 0 16,7 0-39-16,-4 3-7 0,-3 0-2 0,0 4 0 16,0-1-16-16,4 3 0 0,-4-2 0 0,3 2 0 15,4 0 0-15,-3 4-9 0,3 3 1 0,-4-4 0 16,8 7 8-16,-4 0-10 0,0-7 10 0,3 4-10 16,-3 3-4-16,4-10-1 0,-1 7 0 0,1 3 0 15,3-10-46-15,-4 1-10 0,4-1-1 0,-3-3-1 16,3 1-19-16,0-1-3 0,0-3-1 0,-3-3 0 15,6 0-28-15,-3-3-5 0,0-7-2 0,0 7-330 16</inkml:trace>
  <inkml:trace contextRef="#ctx0" brushRef="#br0" timeOffset="49387.86">31457 564 1265 0,'0'0'36'0,"0"-3"8"0,-3-7-36 0,3 1-8 0,0 0 0 0,0 2 0 0,0 7 101 0,0-9 19 15,3 6 3-15,-3 0 1 0,0 3-65 0,0 0-13 16,4-3-2-16,3-1-1 0,-4 1-24 0,4 3-5 15,0 0-1-15,0 0 0 0,1 3 4 0,-5 1 1 16,8 2 0-16,-8 0 0 0,8 4-2 0,-8 2-1 16,4-3 0-16,-3 1 0 0,-1-7-3 0,1 6-1 15,-1 1 0-15,1-4 0 0,-4-6-11 0,0 6 0 16,4 1 0-16,-4-7 0 0,0 0 0 0,0 0 0 16,0 0 0-16,0 0 0 0,0 0 16 0,0 0 2 0,0 0 0 15,3-7 0-15,1 1-18 0,-1 0 10 0,1 0-10 0,3-4 8 16,-4 4-8-16,4-4 0 0,-3-2 0 0,3 3 0 15,0-1 16-15,-4 4 0 0,4 0 1 0,1-1 0 16,-5-2 7-16,4 6 0 0,0 0 1 16,0 3 0-16,0 0-25 0,0 0 0 0,-3 3 0 0,3 0 0 15,-4 0 0-15,5 6 0 0,-5-2 0 0,1-1 0 16,3 3-29 0,-4 1-2-16,1-1 0 0,-1 4 0 0,-3-4-16 15,4 1-3-15,-4-1-1 0,0-3 0 0,0 7-13 0,0-7-2 16,0-3-1-16,0 3-733 0</inkml:trace>
  <inkml:trace contextRef="#ctx0" brushRef="#br0" timeOffset="49599.21">31831 319 1148 0,'7'-6'25'0,"-7"6"6"16,4-6 1-16,3 0 0 0,0 2-32 0,0 4 0 0,3 0 0 0,-2 0 0 0,2 0 76 0,1 10 10 15,3-4 2-15,-7 0 0 0,3 7-23 0,-2-4-4 16,-1 7-1-16,-4-3 0 0,1 2-22 0,-1-2-5 16,-6 6-1-16,-1-7 0 0,1 7-32 0,-1 0 0 15,-3 0 0-15,0 3 0 16,0-7-16-16,-4 1-11 0,1 3-1 0,-1-4-487 16,1 1-97-16</inkml:trace>
  <inkml:trace contextRef="#ctx0" brushRef="#br0" timeOffset="72879.2">24783 12307 756 0,'0'0'16'0,"0"0"3"15,0 0-19-15,0 0 0 0,0 0 0 0,0 0 0 16,0 0 23-16,0 0 1 0,0 0 0 0,0 0 0 16,0 0-24-16,0 0-15 0,0 0 3 0,0 0 0 15,0-4 24-15,0 4 4 0,0 0 2 0,0 0 0 0,0 0-3 0,0 0-1 16,0 0 0-16,0 0 0 0,0 0-14 0,0 0 8 0,0 0-8 16,0 0 0-16,0 0 12 0,0 0-3 0,7-3-1 0,0 0 0 15,0 3-8-15,3 0 0 0,1 0 0 0,7 3 0 16,-1-3 21-16,-3 3-1 0,11-3 0 0,-4 0 0 15,0 4 20-15,1-4 3 0,-1 0 1 16,0 0 0-16,11 0-8 0,-4-4-2 0,4 4 0 0,3-3 0 16,0 3-9-16,8 0-1 15,-1 0-1-15,-3 0 0 0,3 0-23 0,0 3 0 0,-3-3 0 0,0 4 8 16,3-1-8-16,1 0 11 0,-1 0-11 0,0 0 12 16,1 0-12-16,2 3 0 0,-2-2 0 0,-1 2 0 15,-3-3 12-15,-4 0 1 0,0 0 0 0,1 0 0 16,-1-3 28-16,0 4 6 0,1-4 1 0,-1-4 0 15,-3 4-20-15,-1-3-4 0,1 0-1 0,-4 3 0 16,1-3 7-16,-8 0 2 0,0 3 0 0,-3-3 0 16,-1 0-32-16,-3 3 0 0,0-4 0 0,-3 1 0 15,-4 0 0-15,0 0 0 0,-3 3-13 0,-4 0 4 16,0 0 9-16,0 0 11 0,0 0-3 0,0 0 0 16,0 0-8-16,0 0 0 0,0 0 0 0,0 0 0 15,0 0-16-15,0 0 0 0,0 0 1 0,0 0 0 16,0 0-5-16,0 0 0 0,-4 0-1 0,-6 3 0 15,-1 0 13-15,-3 0 8 0,0 1-10 0,-7-1 10 16,-4 0 0-16,-3 0 0 0,-1 0 0 0,-2 3 0 16,-5-2 0-16,1-1 0 0,-4 3-8 0,4-3 8 15,0 0 0-15,-1 3 0 0,1-2 0 0,-4-1 0 16,4 0 0-16,-7 0 0 0,3 0 12 0,-3 0-12 16,3 0 0-16,-4 1 0 0,5 2 0 0,-1 0 0 0,4-6 0 15,-1 6 0-15,5-2 0 0,-5 2 0 16,1-3 0-16,0 0 0 0,-1 0 0 0,1 0-9 0,0 4 9 15,3-4 0-15,0 3 10 0,4-3-10 0,0 0 0 0,3 0 0 16,4 7-11-16,0-10 11 0,3 3 0 0,4 0 0 16,-3 0 0-16,6-3 0 0,-3 3 0 0,7-3 0 0,0 0-9 15,0 0 9-15,7 0 0 0,0 0-8 0,0 0 8 0,0 0 0 16,0 0 0-16,0 0 14 0,0 0-1 0,0 0 0 16,0 0-13-16,7-6 0 0,0 0 0 0,3 6-10 15,4-10-6-15,4 4-2 0,3 0 0 0,4 3 0 16,0 0 10-16,6-4 8 0,1-2-12 0,0 3 12 15,3 3 0-15,0-1 0 0,1 1 0 0,-1 0 0 16,-3 3 0-16,0-6 0 0,-4 3 0 0,0 3 0 16,0-3 12-16,-3-1-3 0,3 4-1 0,-3-3 0 15,3 0 7-15,-3 3 1 0,-1 0 0 0,1 0 0 16,0 0-16-16,-4 0 0 0,0 0 0 0,0 0 0 16,-3 0-8-16,0 0-5 0,3 0-1 0,-7 3 0 15,3-3-128-15,-2 0-26 0</inkml:trace>
  <inkml:trace contextRef="#ctx0" brushRef="#br0" timeOffset="74648.31">28861 12363 637 0,'0'0'28'0,"0"0"6"15,0 0-34-15,0 0 0 0,0 0 0 0,0 0 0 16,0 0 0-16,0 0 0 0,0 0 0 0,0 0 0 16,0 0 0-16,0 0 0 0,7 0 0 0,-7 0 0 15,3 0 13-15,1-3-4 0,3 0-1 0,-4 3 0 0,5 0 21 0,-1 0 4 0,3 0 1 0,-3 0 0 16,0 0 8-16,4 0 2 0,-1 0 0 0,-3 0 0 15,4 0-17-15,0 0-3 0,-1 0-1 0,1 0 0 16,-4 0 1-16,3 0 1 0,1-3 0 0,-4 3 0 16,4-4 3-16,-1 1 0 0,1 3 0 0,-4-3 0 15,0 3 9-15,4-3 3 0,-4 3 0 0,0 0 0 16,0-3-20-16,0 3-3 0,0 0-1 0,-7 0 0 16,3-3-6-16,-3 3-2 0,7 0 0 0,-7 0 0 15,0 0-8-15,0 0-9 0,0 0 9 16,0 0-13-16,0 0 0 0,0 0 0 0,0 0 0 0,0 0 0 15,0 0 13-15,0 0-9 0,0 0 9 0,0 0-8 16,0 0 8-16,0 0 0 0,0 0 8 0,0 0-8 16,0 0 0-16,0 0 0 0,-7 0 0 0,0 0 0 15,0 3 11-15,-3-3-3 0,3 0 0 16,0 3 0-16,-1-3-8 0,1 0 0 0,0 3 0 16,0-3 0-16,0 0 0 0,7 0 0 0,-7 0 0 0,7 0 0 15,-7 0 0-15,7 0 0 0,0 0 0 0,0 0 0 16,-7 3 0-16,7-3 0 0,0 0 0 0,0 0 0 15,0 0 0-15,0 0 0 0,0 0 0 0,0 0 0 16,0 0 0-16,0 0 10 0,0 0-10 0,0 0 10 16,0 0 22-16,0 0 4 0,0 0 0 0,0 0 1 15,0 0-37-15,0 0 0 0,0 0 0 0,0 0 0 16,0 0 0-16,0 0 8 0,4 3-8 0,-4-3 8 16,7 4-8-16,-7-4 0 0,3 0 0 0,-3 0 0 15,7 0 0-15,-7 0 11 0,0 0-11 0,0 0 12 0,0 0-12 16,0 0 0-16,0 0-10 0,0 0 10 15,0 0 0-15,0 0 0 0,0 0 0 0,0 0 10 0,0 0-10 16,0 0 0-16,0 0-12 0,0 0 12 16,0 0-43-16,0 0-1 0,0 0 0 0,-7 3 0 0,4 0 29 0,-4 0 6 15,0 0 1-15,-4-3 0 0,4 3 8 0,-4-3 0 16,1 3 0-16,3 0-8 0,-4-3 8 0,1 4 0 0,-1-4 0 16,0 0 0-16,4 3 20 0,0-3 0 0,-3 0 0 0,6 3 0 15,-3-3-28-15,7 0-7 0,-3 3-1 16,3-3 0-16,0 0 16 0,0 0 0 0,0 0 12 0,0 0-12 15,0 0 24-15,0 0-3 0,0 0 0 0,0 0 0 16,0 0 23-16,0 0 4 0,0 0 0 0,0 0 1 16,0 0-27-16,0 0-6 0,0 0 0 0,0 0-1 15,0 0-15-15,0 0 0 0,0 0 0 0,0 0 0 16,0 0 0-16,0 0 0 0,0 0 0 0,0 0 0 16,0 0 0-16,0 0-18 0,0 0 4 0,0 0 1 15,0 0 21-15,0 0 5 0,0 0 1 0,0 0 0 16,0 0-14-16,0 0-18 0,0 0 4 0,0 0 1 15,0 0 13-15,0 0 0 0,0 0 0 0,0 0 0 16,0 0 0-16,0 0 0 0,0 0 8 0,0 0-8 16,0 0 0-16,0 0 0 0,0 0-13 0,0 0 5 15,0 0-4-15,0 0 0 0,0 0 0 0,0 0 0 16,0 0 12-16,0 0-12 0,0 0 12 0,0 0-12 16,0 0 12-16,0 0-10 0,0 0 10 0,0 0-10 15,0 0 10-15,0 0 0 0,0 0 0 0,0 0 0 16,0 0 0-16,0 0-8 0,0 0 8 0,0 0-12 15,0 0-18-15,0 0-4 0,0 0-1 0,0 0 0 16,0 0-5-16,0 0 0 0,0 0-1 0,0 0 0 16,0 0 4-16,0 0 1 0,0 0 0 0,0 0 0 0,0 0 24 0,0 0 12 0,0 0-10 15,0 0 10-15,0 0 0 0,0 0 0 0,0 0 0 0,0 0 0 16,0 0 16-16,0 0 2 0,0 0 1 0,0 0 0 16,0 0-19-16,0 0 10 0,0 0-10 0,0 0 8 15,0 0-8-15,0 0-11 0,0 0 3 0,0 0 0 31,0 0-52-31,0 0-11 0,0 0-1 0</inkml:trace>
  <inkml:trace contextRef="#ctx0" brushRef="#br0" timeOffset="76062.32">25273 12749 712 0,'0'0'20'0,"0"0"5"16,0 0-25-16,0 0 0 0,7 0 0 0,-3 0 0 15,3-4 12-15,0 4-4 0,3 0 0 0,-3-3 0 16,4 3 0-16,-1 0-8 0,5 0 12 0,-1 0-4 0,0 0 1 0,0-3 0 0,4 3 0 0,-1 0 0 16,-3 0 8-16,8-3 2 0,-5 0 0 0,4 3 0 15,4-3 2-15,3 0 1 0,0-4 0 0,4 4 0 16,0 0 13-16,3 0 2 0,1 0 1 0,-5 0 0 16,5 0-4-16,-5-1-1 0,5 1 0 15,-5 0 0-15,8 0-7 0,0 3-2 0,0-3 0 0,3 0 0 16,-3 3 4-16,7-3 0 0,-4 9 0 0,0-6 0 15,-3 3-9-15,0-3-2 0,0 3 0 0,3 0 0 16,-3 0 1-16,3-3 0 0,8 0 0 0,-12 0 0 16,8 7 9-16,-3-4 1 0,-1 0 1 0,-3-3 0 15,-4 3-9-15,0-6-1 0,-3 3-1 0,0 0 0 16,-4 0 4-16,4 0 1 0,-4-3 0 0,0 9 0 16,-3-6-8-16,-4 0-2 0,0 0 0 0,-3 0 0 15,3 0-13-15,-7 0 11 0,0-3-11 0,0 3 10 16,-3 0-1-16,0 0 0 0,-4 0 0 0,0 0 0 15,0 0-1-15,-7 0 0 0,3 0 0 0,-3 0 0 16,0 0 12-16,0 0 1 0,0 0 1 0,0 0 0 16,0 0 0-16,0 0 0 0,0 0 0 0,0 0 0 15,0 0-22-15,0 0 0 0,0 0 0 0,0 0 0 16,0 0 0-16,0 0 0 0,0 0 0 0,0 0-8 16,0 0-13-16,0 0-3 0,0 0 0 0,0 0 0 15,0 0 8-15,0 0 2 0,0 0 0 0,0 0 0 16,0 0 2-16,0 0 0 0,0 0 0 0,0 0 0 15,0 0-2-15,0 0 0 0,0 0 0 0,0 0 0 16,0 0-18-16,0 0-3 0,0 0-1 0,0 0 0 16,0 0-92-16,0 0-20 0,4 0-3 0</inkml:trace>
  <inkml:trace contextRef="#ctx0" brushRef="#br0" timeOffset="77446.09">24758 13231 910 0,'0'0'25'0,"0"0"7"0,0 0-32 15,7 0 0-15,0 0 0 0,0-6 0 0,4 3 24 0,-1 0-3 0,4 0 0 0,4 0 0 16,0-4 17-16,3 4 3 0,4-3 1 0,3 0 0 15,-4 6-18-15,5-10-3 0,-1 4-1 0,4 3 0 16,3-3-6-16,4-1-2 0,3 1 0 0,4 0 0 16,-4 3-12-16,4 0 0 0,0-1 0 0,-4 1 0 15,1 0 0-15,-1 0 0 0,0 0 0 0,-3-3 0 16,0 2 28-16,0 1 4 0,-4-3 0 0,0 3 0 16,1 0-4-16,-5 0-1 15,-2 3 0-15,-1-3 0 0,-4-1 12 0,-2 1 2 0,-1 0 1 0,0 3 0 16,-7-3-22-16,7 0-4 0,-3 3 0 0,0 0-1 15,-4-3-15-15,3 3 0 0,1 0 0 0,-4 0 0 16,7 0 0-16,-10 0 0 0,3 0 0 0,4 3 0 16,-8-3-69-16,4 6-11 0,4-3-1 0</inkml:trace>
  <inkml:trace contextRef="#ctx0" brushRef="#br0" timeOffset="78180.28">28018 13263 710 0,'24'3'30'0,"-3"-3"-30"15,8 3 9-15,2 0-9 0,1 0 8 0,3 1-8 16,4-1 0-16,7 0 0 0,0 0-9 0,0 3 9 16,-4-3 0-16,4 0 0 0,-4 1 8 0,4-1-8 15,0 0 22-15,4 0-2 0,2-3 0 0,1 3 0 16,-3-3 26-16,-1 3 5 0,1-3 1 0,-1 0 0 16,0 3-8-16,1-3 0 0,3 0-1 0,-4 0 0 15,0-3-8-15,-3 0-2 0,0 3 0 0,-7-3 0 16,3 3-5-16,-6 3 0 0,-1-3-1 0,-3 3 0 15,-1-3-18-15,1 0-9 0,0 3 10 0,-4-3-10 16,-3 4 0-16,-4-1 0 0,-3-3 0 0</inkml:trace>
  <inkml:trace contextRef="#ctx0" brushRef="#br0" timeOffset="78629.48">26497 13808 1013 0,'0'0'20'0,"0"0"8"0,0 0-28 0,0 0 0 0,0 0 0 0,0 0 0 16,7-3 88-16,4-3 13 0,-1 3 3 0,4-3 0 15,8 2-77-15,2 1-15 0,5-3-4 0,-1 3 0 16,7-3 15-16,0 3 2 0,8-4 1 0,-1 1 0 16,11 0 22-16,0-1 5 0,14 1 1 0,-7-3 0 15,7 2-14-15,-7 1-2 0,3 0-1 0,1-3 0 16,-4 2-21-16,3 4-4 0,-3-3 0 0,4 3-1 16,-4-4-11-16,0 4-12 0,0-3 2 0,0 0 1 15,-4 0-146-15,1 2-29 0</inkml:trace>
  <inkml:trace contextRef="#ctx0" brushRef="#br0" timeOffset="88450.14">16485 8108 1013 0,'0'0'20'0,"0"0"8"0,0 0-28 0,0 0 0 0,0 0 0 0,0 0 0 16,0 0 88-16,0 0 13 0,0 0 3 0,0 0 0 15,0 0-23-15,0 0-4 16,0 0-1-16,0 0 0 0,0 0-4 0,0 0 0 0,0 0-1 0,0 0 0 16,0 0-12-16,0 0-3 0,-3-3 0 0,3 3 0 31,0 0-20-31,0 0-5 0,0 0-1 0,0 0 0 0,0 0-10 0,0 0-3 0,0 0 0 0,0 0 0 16,0 0-34-16,0 0-7 0,3 3-2 0,8 0 0 15,-1 0 26-15,1 4-10 0,3-1 10 0,4 0 0 16,-4 4-12-16,0 2 4 0,0 4 8 0,0-1-13 15,0 1 29-15,-3 0 5 0,0-1 2 0,-1 4 0 16,1-3-23-16,-8 0 0 0,4-1 0 0,-3-2 0 16,-1-1-9-16,-3 1-7 0,0-4 0 0,0 1-1 15,0-1 27-15,0-3 6 0,0 1 0 0,-3-1 1 16,3-6-17-16,0 0 0 0,0 0 0 0,0 0 0 16,0 0 0-16,-4 0 0 0,-3-3 0 0,4-3 0 15,-4-4 0-15,0-2 0 0,3-4 0 0,-3-3 0 16,3 0-13-16,1-3 3 0,-1 0 1 0,-3-3 0 15,4 3 17-15,-1 0 3 0,1 0 1 0,-1 1 0 16,1-1 23-16,3 0 5 0,0 0 0 0,-4 3 1 16,4 3 1-16,0 4 0 0,4-1 0 0,-4 4 0 15,0-1-27-15,3 4-6 0,-3 0-1 0,4-1 0 16,-4 7-8-16,0 0 8 0,7-3-8 0,0 0 8 16,-4 3-8-16,8 0 0 0,-4 0 0 0,0 0 8 15,4 3-8-15,-4 0-9 0,3 4 9 0,4-1-13 0,-3 0 5 0,3 4 8 16,0-1-13-16,0 4 5 15,0-4 8-15,1 7 0 0,2-4 0 0,1 4 0 0,-4-3 0 16,0 2 0-16,0-2 0 0,0 2 0 16,-3 1-31-16,3 3-4 0,0 0-1 0,0 0 0 15,0-1-36-15,0 1-8 0,-3-3-2 0</inkml:trace>
  <inkml:trace contextRef="#ctx0" brushRef="#br0" timeOffset="89564.24">17265 7892 1094 0,'0'0'46'15,"3"-3"-37"1,-3 3 44-16,8 3 9 0,-1-3 2 0,0 0 0 16,3-3 0-16,-3-4 0 0,4-2 0 0,3-4 0 15,0 1-30-15,0 2-6 0,4 1 0 0,-1-4-1 16,5-2-12-16,-5 2-3 0,1 1 0 0,0-4 0 15,-1 3-12-15,1-2 0 0,-1 9 0 0,-2-7 0 16,2-3 8-16,-3 4-8 0,0 2 11 0,1-2-11 16,-1-4-14-16,-4 4-10 0,4 2-1 0</inkml:trace>
  <inkml:trace contextRef="#ctx0" brushRef="#br0" timeOffset="89943.17">17417 7591 1102 0,'-4'0'46'16,"4"0"-37"0,0 0 74-16,0 0 14 0,0 0 3 0,0 0 1 15,0 0-17-15,0 0-4 0,0 0-1 0,0 0 0 16,0 0-12-16,0 0-3 0,0 0 0 0,0 0 0 16,4 3-36-16,-4 3-8 0,3-3-2 0,4 0 0 15,0 4-18-15,0 2 0 0,4-3-8 0,-4 10 8 16,4 3 0-16,-1-7 0 0,1 10-8 0,3-6 8 0,-4 3 0 0,1 3 0 15,-4 0 0-15,4 3 10 16,-1-6-10-16,1-4 0 0,-1-2 0 0,1-1-11 16,-4 1 11-16,4 3 0 0,-1 2 0 0,-3-8-588 0,4-4-110 15</inkml:trace>
  <inkml:trace contextRef="#ctx0" brushRef="#br0" timeOffset="90783.2">17978 7296 1314 0,'0'0'37'0,"0"0"8"0,0 0-36 0,0 0-9 0,0-6 0 0,0 6 0 16,0 0 104-16,0 0 20 0,0 0 3 0,0-7 1 15,3-2-52-15,4 0-9 0,-3-4-3 0,-1 4 0 16,1-4 0-16,3 1 0 0,3-1 0 0,1 0 0 16,-4 1-37-16,4 3-8 0,-1-1-2 0,4 1 0 15,-7 2-17-15,7-2 0 0,-3 0 8 0,0 2-8 16,-1 1 0-16,1 3 0 0,-1 0 0 0,1 3 0 15,-4 0 0-15,4 0 0 0,-8 3 0 0,4 3 0 16,-3-3 0-16,-1 4-16 0,1 2 4 0,-1 0 0 16,-3 4 12-16,0 3-11 0,-3 2 11 0,-1 1-10 15,-3 0 10-15,11-3 0 0,-11-1-9 0,3 1 9 16,1 0 0-16,3-4 0 0,-4 4-9 0,4 0 9 16,0-4-15-16,0 1 1 0,4-1 0 0,3-2 0 15,3-1-26-15,1-3-6 0,-1-2-1 0,4-1 0 16,1 0 38-16,2-3 9 0,1-3 0 0,0 3 0 15,-4 0 0-15,3 0 0 0,-3 0 0 0,1 0 0 16,-5 0 0-16,-3 3 0 0,0-3 0 0,-7 0 0 16,4 3 0-16,-4-3 0 0,0 0 0 0,0 0 0 15,0 6 49-15,-4 4 12 0,1-1 3 0,-8 0 0 16,-3 4-52-16,0-4-12 0,-7 4 0 0,0-4 0 0,3 4 0 16,-7 3 0-16,0-1 0 0,1-2 0 0,-1 2 0 15,0-2 0-15,4 0 0 0,-3-4 0 16,6 4-73-16,0-4-18 0,1 0-3 0,3-2-1 15,6-1-94-15,1 0-19 0,0-3-4 0</inkml:trace>
  <inkml:trace contextRef="#ctx0" brushRef="#br0" timeOffset="91297.24">18426 7092 1728 0,'0'-6'76'0,"0"6"16"16,3-6-73-16,-3 6-19 0,4-4 0 0,-4 4 0 15,3-3 55-15,-3 3 7 0,4 0 2 0,-1 0 0 0,8 0-11 0,-8 3-1 16,8 1-1-16,-4 2 0 15,4 3-36-15,-1 4-7 0,1-1-8 0,-1 4 11 0,1 0-11 0,-4 3 0 16,0-1 0-16,0-2 8 16,0 6-8-16,-3-9 10 0,-1-1-10 0,1 4 10 15,-4-7-10-15,0-3 0 0,0 4 0 0,0-4 0 16,0-6 0-16,0 0 0 0,0 0 0 0,0 0 0 0,0 0 0 0,0 0 0 0,0 0 0 0,0 0 0 16,0-12 0-16,-4-1 0 0,4-3 0 15,4-2 0-15,-4-1 0 0,3 3 0 0,4-3 0 0,-3-3 0 31,-1 0 53-31,1 3 9 0,-1-2 2 0,4 2 0 0,-3 3-52 0,0 0-12 16,6 7 0-16,-10-4 0 0,4 7 54 0,-1 0 8 0,4 0 2 16,-3 2 0-16,3 1-52 0,0 3-12 0,3 3 0 15,-3 4 0-15,8-1 14 0,-5 0 0 0,4 1 0 0,-3 2 0 16,3 4-22-16,-3-1-5 0,3-3-1 0,-4 4 0 16,4 3 14-16,-3-4 0 0,3 4 0 0,-3 0 0 15,3-1 0-15,-4 1 0 0,1 0 0 0,0-1 0 16,-1-2 0-16,4-4 0 0,-3 4 0 0,3-1 0 15,0-2-54-15,4-4-8 0,-11 0-2 16</inkml:trace>
  <inkml:trace contextRef="#ctx0" brushRef="#br0" timeOffset="96797.21">16729 9400 1392 0,'0'0'40'0,"0"0"8"16,0 0-39-16,0 0-9 0,0 0 0 0,0 0 0 15,0 0 65-15,0 0 11 0,0 0 3 0,0 0 0 16,0 0-41-16,0 0-8 0,0 0-2 0,0 0 0 15,0 0 29-15,0 0 6 0,0 0 1 0,0 0 0 16,0 0-16-16,0 0-2 0,0 0-1 0,0 0 0 16,0 0-28-16,0 0-5 0,0 0-2 0,0 0 0 15,0 0-10-15,3 6-11 0,1 0 3 0,-1 4 0 16,4 2 8-16,0 7-8 0,0 3 8 0,4 0-8 16,0 0 8-16,3 3 0 0,0-3 0 0,0 3 0 15,0 0 0-15,0-3-10 0,-3 0 10 0,-1-6-10 16,1-1 10-16,0 1 0 0,-1 0 0 0,1 0 0 15,-4-7 0-15,3 0-8 0,1-2 0 0,-1 2 0 16,1 0-71-16,-4 1-13 0,0 2-4 0</inkml:trace>
  <inkml:trace contextRef="#ctx0" brushRef="#br0" timeOffset="97481.43">17272 9184 1552 0,'-4'-4'44'0,"4"1"10"15,-3-3-43-15,3 6-11 0,-4 0 0 0,1 0 0 16,-1-6 84-16,1 6 16 0,-1 0 2 0,4 0 1 15,-3 0-54-15,3 0-10 0,-7 0-3 0,0 6 0 16,3-6-36-16,-3 6-10 0,4-3-1 0,-5 4 0 16,5-1 11-16,-1 0 0 0,1 4 0 0,-1-1 0 15,1 0 0-15,-1 4 0 0,4-4 0 0,0 4 0 16,0 3 0-16,4-4 0 0,-4 7 0 0,7-10 0 16,-7 7 0-16,3-3 0 0,1-4 0 0,-1 0-12 15,1-2 12-15,3 2-8 0,-3 0 8 0,3-5-8 16,-4 2 8-16,1-6 0 0,-1 3 0 0,-3-3 0 15,0 0 0-15,4-6 0 0,3 3 9 0,-4-4-9 16,1 1 8-16,-1 0-8 0,1 0 0 0,-1-4 0 16,1 4 58-16,0-7 5 0,-1-2 1 0,-3 2 0 15,0 4-64-15,4-4 0 0,-4-3-9 0,0 4 0 16,0-1 9-16,0-2 12 0,0 2-2 0,0 4-1 0,3-4-9 16,-3 7 0-16,4 0 0 0,-4-4 0 0,3 4 0 15,4 0 0-15,-3 6 0 0,3-3 0 0,0 6 0 0,3-3-14 0,5 6 3 16,-1 0 1-16,0 1-5 0,-4-1-1 15,8-3 0-15,-4 3 0 0,0 4 6 0,0-7 1 16,4 3 0-16,-4-3 0 0,-3-3 9 0,3 0 0 16,-4 0 0-16,1 0-8 0,0-3 8 0,-1 0 0 0,1-3 8 15,-1-4-8-15,-3 4 9 0,0-10-9 0,0 1 12 16,1 2-12-16,-5-3 16 0,1 4-3 0,-1-1-1 0,-3 1 0 16,0 2 3-16,-3 1 0 0,-1 0 0 0,1-1 0 15,-5 1 37-15,1-1 8 0,0 4 2 0,-3-3 0 16,-1 2-28-16,-3 1-6 0,3 0 0 0,1 3-1 15,-4 3-27-15,0-3 0 0,0 3-12 0,3 0 12 16,-3 0-32-16,3 3 0 0,4 0 1 0,-3 3 0 16,-1 3-33-16,4 1-6 0,3-1-2 0,-3-2 0 15,4 5-7-15,-1-2-1 0,1-4-1 0,3 6 0 16,0-2-100-16,0-4-20 0,3 0-4 0</inkml:trace>
  <inkml:trace contextRef="#ctx0" brushRef="#br0" timeOffset="98001.2">17861 8826 1349 0,'0'0'56'0,"0"0"-44"16,-3-3 79-16,3 3 16 0,0 0 3 0,0 0 1 15,0 0-27-15,0 0-4 0,0 0-2 0,0 0 0 16,0 0-62-16,0 0-16 0,0 0 0 0,7 3 0 16,0 3-14-16,3 1-6 0,4 2 0 0,-3 0-1 15,0 1 21-15,-1 2 0 0,4 1-9 0,-7-1 9 16,4 1 0-16,-4 0 0 0,4-1 0 0,-4 1 0 15,-4-4 0-15,1 0 8 0,-1 1-8 0,1-4 0 16,-4-3 14-16,0-3-3 0,0 0-1 0,0 0 0 16,0 0 19-16,0 0 4 0,0 0 1 0,0 0 0 15,0-9 3-15,0-4 1 0,0 1 0 0,0-1 0 16,0-2-38-16,0 2 0 0,0-3 0 0,0 4-12 16,0-4 12-16,0 4 0 0,0-4 0 0,3 3 0 15,1 4 0-15,-1-4 14 0,-3 4-3 0,4 3-1 16,3-1 2-16,-4 1 1 0,1 0 0 0,-1 3 0 15,5 3 7-15,-1 0 0 0,0 0 1 0,0 0 0 16,3 3 4-16,1 3 1 0,3-3 0 0,-3 4 0 16,-1-1-26-16,4 0-19 0,0 4 3 0,0-1 1 15,1-3 24-15,-1 4 5 0,0-1 1 0,0-3 0 16,0 4-63-16,-3-1-13 0,-1-3-3 0,1 7 0 16,-1-4 28-16,1 7 6 0,0-3 1 0,-4-1 0 15,3 1-176-15,-3-4-35 0</inkml:trace>
  <inkml:trace contextRef="#ctx0" brushRef="#br0" timeOffset="98481.63">18718 8541 1337 0,'0'0'28'0,"0"0"6"16,0 0-34-16,0 0 0 0,0 0 0 0,0 0 0 16,0 0 109-16,0 0 15 0,0 0 4 0,0 0 0 15,0 0-52-15,0 0-9 0,4-7-3 0,3 1 0 0,0-6-51 0,4 2-13 16,3 4 0-16,3-10 0 0,-6 4 54 0,7-1 8 0,-4 4 2 0,3-7 0 15,-3 4-52-15,4-1-12 0,-4-3 0 0,0 1 0 16,0 2 54-16,1 1 8 0,-5-1 2 0,4 1 0 16,-3-1-103-16,-1 0-20 15,1 1-4-15,3-1-1 16,-3 1 0-16,-1 2 0 0,1-2 0 0,-1 2 0 0,-3-2-153 16,4 3-31-16</inkml:trace>
  <inkml:trace contextRef="#ctx0" brushRef="#br0" timeOffset="98768.2">18750 8183 1824 0,'0'0'76'15,"0"0"-60"1,0 0 89-16,0 0 19 0,0 0 3 0,0 0 1 15,0 0-52-15,0 0-9 0,0 0-3 0,0 0 0 16,0 0-51-16,0 0-13 0,0 0 0 0,0 0 0 16,0 0 0-16,4 3 0 0,3 4 0 0,0 2 0 15,3 7 0-15,1-1 0 0,0 7 0 0,3-3 0 16,0 3 0-16,3 0 0 0,-2 0 0 0,-1 3 0 0,0-3 0 0,0 0 0 16,3 0 0-16,-2-3 0 0,2 0 0 0,-3-1 0 15,0 4 0-15,1-3 0 16,-1 0-48-16,0 0-13 0,-4-7-3 0,4 7-614 0,1-13-123 15</inkml:trace>
  <inkml:trace contextRef="#ctx0" brushRef="#br0" timeOffset="99504.48">19300 8005 1337 0,'-3'-10'28'0,"3"10"6"0,0 0-34 0,0 0 0 0,0 0 0 0,-7-9 0 32,7 9 109-32,0 0 15 0,0 0 4 0,-4 0 0 0,4 0-103 0,0 0-25 0,0-7 0 0,0 7 0 15,0-6 56-15,4 0 7 0,-4 0 1 0,3-4 0 16,4 4-52 0,-3 3-12-16,0-3 0 0,3-1 0 0,0 1 0 0,-4 0 0 0,8 3 0 0,-4-4 0 15,0 4 0-15,0 0 0 0,0-3 0 0,4 6 0 16,-4-3 54-16,3 0 8 0,1 3 2 0,3 6 0 15,-4-3-52-15,1 0-12 0,0 0 0 0,-1 4 0 16,1-1-48-16,-4 0-13 0,3 3-3 0,-3 1 0 16,-3-1 52-16,3 4 12 0,-3-1 0 0,-1-2 0 0,1 5 0 15,-4-2 0-15,0 3 0 0,-4-4 0 0,4 7 0 0,-3-3 0 16,3 3 0-16,-4-4 0 16,1 1 0-16,-1-4 0 0,-3 4 0 0,3-7 0 15,1 4 0-15,3-4 0 0,0 4 0 0,-4-7 0 0,4 1 0 16,0-7 0-16,4 3 0 0,-4-3 0 15,0 3 0-15,0-3 0 0,7 0 0 0,0 0 0 16,-3 0 0-16,3-3 0 0,0 0 0 0,0-1 0 16,0-2 48-16,3 3 13 0,-3 0 3 0,4-3 0 15,0-1-52-15,-4 1-12 0,3-3 0 0,1 2 0 16,-1-2 0-16,5-4 0 0,-5 7 0 0,1-3 0 16,-1-1-48-16,4 1-13 0,-3 3-3 0,0-7 0 15,-1-3-153-15,1 7-31 0</inkml:trace>
  <inkml:trace contextRef="#ctx0" brushRef="#br0" timeOffset="99981.58">19886 7694 1728 0,'0'-6'38'0,"0"6"8"0,0 0 2 0,0 0 0 0,0 0-39 0,0 0-9 0,0 0 0 0,0 0 0 16,0-6 104-16,0-1 20 0,0 7 3 0,0 0 1 15,0 0-52-15,0 0-9 0,0 0-3 0,0 0 0 16,0 0-51-16,-3 10-13 0,3 2 0 0,-4 7 0 15,4 0 0-15,-3 0-12 0,3 0 3 0,0-1 0 16,3 1 9-16,-3-6 0 0,4-1 0 0,-4 1 0 16,3-4 0-16,1 1 0 0,-4-10 0 0,3 3 0 0,1 3 0 0,3-3 0 15,-4-3 0-15,4 0 0 16,-3-3 0-16,3-3 0 0,0 3 0 0,0-7 0 16,4 1 0-16,-1-4 11 0,1-2-3 0,-4-4 0 15,3 0-8-15,1 0 0 0,0 0 0 0,-1-3 0 16,-3 7 0-16,0-4 0 0,4 3 0 0,-4 4 0 15,0-1 0-15,0 4 0 0,0-1 0 0,0 4 0 16,-3 3 0-16,-4 3 0 0,7 0 0 0,0 0 0 16,-4 0 0-16,8 3 0 0,-8-3 0 0,8 3 0 15,-4 0 0-15,0 4 0 0,0-4 0 0,0 0 0 16,0-3 0-16,0 0 0 0,4-3 0 0,-4 0 0 0,0-4 0 0,0 1 0 16,0 0 0-16,-3-4 0 15,3 1 0-15,-4 3 0 0,1-4 0 0,-1 1 0 16,-3 3 56-16,0-4 7 0,0 4 1 0,-3-3 0 15,-1 2-52-15,1-2-12 0,-1-4 0 0,-3 7 0 16,0 0 54-16,-4 9 8 0,4 3 2 0,-3-3 0 0,-1 4-52 16,1-1-12-16,-1 0 0 0,1 4 0 15,-1-4-48-15,0 3-13 0,1 4-3 0,-1-4 0 0,4 1 52 16,0 2 12-16,0 1 0 0,3-1 0 16,-3-2-237-16,4 2-45 0</inkml:trace>
  <inkml:trace contextRef="#ctx0" brushRef="#br0" timeOffset="102077.73">14619 8751 1036 0,'0'0'23'0,"-3"-6"5"0,-1-1 0 0,-3-2 1 0,3 3-29 0,-3-1 0 16,0 4 0-16,0-3 0 0,0 3 108 0,0 0 16 16,0 0 4-16,-3 3 0 0,3 0-52 0,-1 0-9 15,-2 3-3-15,3-3 0 0,0 3-51 0,0 0-13 16,3 0 0-16,-3 3 0 0,4 1 0 0,-1-1 0 16,1 3 0-16,-1 4 0 15,4-4 0-15,4 1 0 0,-4 5 0 0,3 1 0 0,4 0 0 0,0 2 0 16,4 1 0-16,-4 3 0 0,3 3 0 0,1 0-13 15,0 1 4-15,3-1 1 0,-4 0 8 0,1-3 12 16,-1 3-2-16,5 0-1 0,-5 0-9 0,1-3 0 16,-1 0 0-16,1-3 0 0,-1-1 0 0,-2-2 0 0,-1 0 0 0,0-4 0 15,-4 4 0-15,1-7 0 0,-1 1 0 0,-3-1 0 16,4-3 0-16,-4 1 0 0,0-1 0 0,-4 0 0 16,1-3 0-16,-1 1 0 0,1-4 0 0,-4 0 0 15,3 0-203 1,-3 0-42-16,0-4-9 0,-4 1-2 15,1 0 174-15,-1-3 34 0,1 0 8 0,-1-1 0 0,-3 1 23 0,0-3 4 0,0-1 1 0,-4 1 0 16,4-1 63-16,0 4 13 0,0-3 2 0,0-1 1 16,-1 4 65-16,5 0 14 0,-1 0 2 0,4-1 1 15,4 4-61-15,-4 0-13 0,3 0-3 0,4 0 0 16,-3 3-16-16,3-3-3 0,0-1-1 0,3 1 0 16,-3 3-35-16,7-6-7 0,0 3-2 0,0-3 0 15,0-4 7-15,4 1 1 0,0 3 0 0,-1-4 0 16,1 1-8-16,-1 2 0 0,1 1-8 0,3-3 12 15,-3-1-12-15,3-5 0 0,0-4 0 0,0 3 0 16,4 1 0-16,-4-1 0 0,3 0 0 0,1 1 0 16,-4 5-50-16,0-6-13 0,4 4-2 15</inkml:trace>
  <inkml:trace contextRef="#ctx0" brushRef="#br0" timeOffset="102368.28">14930 8754 1634 0,'0'0'36'0,"0"0"7"0,0-3 1 0,-4-3 3 0,4 6-38 16,-7 0-9-16,7 0 0 0,-4-7 0 0,4 7 74 15,-7 0 13-15,7 0 2 0,-7 7 1 0,0-7-48 0,4 0-10 0,-4 6-1 0,3-6-1 16,-3 6-30-16,0 0 0 0,4 1 0 0,-5 2 0 31,5 4-25-31,3-4-2 0,-4 4 0 0,4 2 0 0,4 4 27 0,-1-6 12 0,5 5 0 0,-1-2-1 16,0 3-11-16,3 0 0 0,1-4 0 0,-1 4 0 15,1-3 0-15,3 3 8 0,-3-10-8 0,-1 0 8 16,4-2-18-16,0 2-4 0,1 1-1 0,-1-4 0 16,0 0 15-16,-4 0 0 0,1-6 0 0,3 0-583 15,0 0-113-15</inkml:trace>
  <inkml:trace contextRef="#ctx0" brushRef="#br0" timeOffset="102815.59">15085 8798 1497 0,'-7'-10'32'0,"3"7"8"0,1-3 0 0,-1 0 4 0,4 6-36 0,0-6-8 16,-3-1 0-16,-1 1 0 0,4 3 94 0,0 3 17 15,0 0 3-15,7-6 1 0,-3-1-51 0,-4 4-9 16,7 0-3-16,0 3 0 0,0 3-21 0,3 7-5 15,1-4-1-15,-4-3 0 16,7 3-25-16,0 4-12 0,0-1 0 0,1 0 1 0,-1 4 11 0,0-4 16 16,-4 1-4-16,1-1-1 0,-1 1-11 0,1-4 0 15,-4 3 0-15,0-2 0 0,0-1 0 0,-3 0 0 0,3 0 0 0,-7-2 0 16,3-1 0-16,-3-3 0 0,0 0 0 0,0 0 0 16,0 0 0-16,0 0 0 0,0 0 0 0,0 0 0 15,4-3 0-15,-1-4 0 0,-3 4 0 0,0-3 0 16,4 0 0-16,-4-4-14 0,3-2 3 0,-3-1 1 15,-3 1 10-15,3-4 12 0,-4 0-2 0,4 1-1 16,0-1-9-16,0 3 0 0,0 1 0 0,0-1 0 16,0 4 36-16,4-1 1 0,-4 10 1 0,0-6 0 15,7 0-10-15,-7 0-1 0,7 6-1 0,4 3 0 16,-4 0-26-16,3 0 0 0,-3 6 0 0,4-2-11 16,-4 2 11-16,7-3 0 0,-3 4 10 0,-1-1-10 15,4 4 0-15,-3-4-21 0,0 1 3 0,-4-1 1 16,0 0-24-16,3 1-5 0,-3-1-1 0,0 1 0 0,4-4 21 15,-11 3 4-15,7 1 1 0,-7-1 0 16,7 0-120-16,-3-2-24 0,-4 2-5 0,-4-3-598 16</inkml:trace>
  <inkml:trace contextRef="#ctx0" brushRef="#br0" timeOffset="103082.43">15378 8440 1337 0,'0'0'28'0,"0"0"6"0,0 0-34 0,0-6 0 16,0 6 0-16,0 0 0 0,0 0 58 0,0 0 5 15,0-3 1-15,0 3 0 0,7-6 0 0,-7 3 0 16,10 3 0-16,-3 0 0 0,0 0-23 0,4 3-4 16,-4 0-1-16,11 3 0 0,-8 0-16 0,11 4-4 15,-3-1-1-15,0 10 0 0,-8 3-6 0,8-3-1 0,0-7 0 0,-4 1 0 16,-4 3-8-16,8-4 10 15,-11 4-10-15,3 3 10 0,-2-1-10 0,-1 4 0 16,0-3 0-16,-4 3 0 0,-3-3 0 0,0 3 0 16,0-3 0-16,-3 0 0 0,-4-4-13 0,7 1 1 0,-7 0 1 0,-1-1 0 15,5-2-109-15,-4-1-23 0</inkml:trace>
  <inkml:trace contextRef="#ctx0" brushRef="#br0" timeOffset="103604.32">15907 8635 1094 0,'0'0'46'0,"0"0"-37"0,0 0-9 0,0 0 0 15,0 0 104-15,0 0 20 16,0 0 3-16,0 0 1 0,0 0-103 0,0 0-25 0,0 0 0 0,3-3 0 15,1-4 56-15,3 1 7 0,0 3 1 0,0-3 0 16,0-1-52-16,7 1-12 0,-3-3 0 0,3-1 0 16,-4 1 29-16,8 3 3 0,0-4 1 0,-1 1 0 0,1-1-21 0,-4-2-12 15,4-1 12-15,-4 4-12 0,3-4 10 0,-6 4-10 16,3 0 8-16,-3 2-8 16,-4-2-125-16,3 3-31 0,-3 6-5 0</inkml:trace>
  <inkml:trace contextRef="#ctx0" brushRef="#br0" timeOffset="103921.55">16101 8829 1452 0,'0'0'41'0,"0"0"9"0,0 0-40 0,0 0-10 0,0 0 0 0,0 0 0 16,0 0 100-16,0 0 17 0,0 0 4 0,0 0 1 15,3-3-46-15,4-3-8 0,0-4-3 0,4 1 0 16,3 3-32-16,-3-4-6 0,3 4-2 0,-4 0 0 16,1 0-16-16,3-4-9 0,0 1 10 0,0-1-10 15,0 1 0-15,-3-1 8 0,3 4-8 0,-3-3 0 16,-1 3 0-16,1-1 0 0,-4 4 0 15,4-3 0-15,-4 0-99 0,0-1-22 0,3 1-5 0,-3 6-718 16</inkml:trace>
  <inkml:trace contextRef="#ctx0" brushRef="#br0" timeOffset="105400.13">14845 10024 1060 0,'0'0'30'0,"0"0"6"0,0 0-28 0,0 0-8 16,0 0 0-16,0 0 0 0,0 0 103 0,0 0 19 16,0 0 4-16,0 0 1 0,-4-6-30 0,4 6-5 0,-7-4-2 0,7 4 0 15,-3-3-17-15,3 3-3 0,-7-3-1 0,0 3 0 16,3 3-27-16,-3-3-6 0,0 3 0 0,0 4-1 15,0-1-35-15,0 0 0 0,0 1 0 0,3 2 0 16,-3 0 0-16,4 4 10 0,-4-1-10 0,3 1 8 16,4-4-21-16,0 4-5 0,-7-4-1 0,7 1 0 15,0-4 19-15,0 0 0 0,0 1-8 0,7-4 8 16,-7 6 0-16,0-6-8 0,0-3 8 0,0 0 0 16,0 0 0-16,0 0 0 0,4-3 0 0,3-3 0 15,-4 0-9-15,4-4 9 0,-3 1 0 0,3-1-9 16,-4-2-2-16,4 6 0 0,-3-4 0 0,-4 4 0 15,4-4 11-15,-1 1 0 0,-3 3 8 0,0 6-8 16,0 0 16-16,0 0-2 0,0 0 0 0,0 0 0 16,0 0-2-16,0 0-1 0,0 0 0 0,0 0 0 15,0-7-11-15,0 7 0 0,0 0 0 0,0 0 8 0,0 0-8 16,4-6-17-16,-1 3 4 0,4 3 1 0,-3 0-3 16,6 0 0-16,-3 3 0 0,4 0 0 0,-1-3 15 15,1 7-12-15,0 2 12 0,3 0-12 0,-4 1-10 0,1-1-2 16,0 4 0-16,-1-1 0 15,-3 1 24-15,4-1 0 0,-4 1 0 0,0-1 0 0,0 1 11 0,0 0 6 16,-4-1 2-16,1 4 0 0,-4 3-31 0,0-1-5 16,0 1-2-16,-4 3 0 0,1 0 67 0,-4 0 12 15,0 0 4-15,0-3 0 0,3 0-64 0,-6-1-15 16,3-5-1-16,0 0-1 0,3-1 17 0,-3-3 0 16,0 1 8-16,0-4-8 0,3 0 0 0,-3-2 8 15,7-4-8-15,0 0 0 0,-3-4 0 0,-4-2 11 0,0 3-11 16,3-6 10-16,1-1 5 0,-4 1 1 0,3-7 0 15,0 0 0-15,1 1-16 0,-1-1-13 16,4 0 2-16,0 1 1 0,0-1 50 0,0 4 9 0,4-4 3 0,-4 3 0 16,3 1-21-16,1 2-4 0,3 1-1 0,-3 3 0 15,-1-4-18-15,4 4-8 0,-3 0 8 0,3 3-8 16,-4-4-9-16,4 4-7 0,0 0-2 0,0 0 0 16,1 0 18-16,-1 0 0 0,0 0 0 0,0-1 0 15,3 1 0-15,-3 0 0 0,4 0 0 0,-4-3 0 16,4 3-178-16,-1-1-32 0,-3 1-6 0,4-3-2 15</inkml:trace>
  <inkml:trace contextRef="#ctx0" brushRef="#br0" timeOffset="105713.29">15173 9767 1821 0,'0'0'40'0,"0"0"8"0,0 0 1 0,0 0 3 0,-4-3-41 15,4 3-11-15,-7 0 0 0,0 0 0 0,7 0 51 0,-3 3 8 16,-4-3 1-16,3 3 1 0,-3 3-36 0,4 0-7 16,-1-2-2-16,1 2 0 0,-1 0-16 0,1 3-11 0,3 4 2 0,0 3 0 15,0-1 9-15,0 4-13 0,0 3 5 0,3 0 8 16,1 3-13-16,-1-3 5 0,8 3 8 0,-4-3-13 15,3 3 13-15,1-6 0 0,3-3 0 16,0-1 0-16,0 1 0 0,0-3 0 0,0 2 0 16,4-5 0-1,-4-1-40-15,0-3-4 0,-3-2-2 0,3-1 0 0,-3-3-107 16,-4-3-22-16,7 3-4 0,-7-7-1 0</inkml:trace>
  <inkml:trace contextRef="#ctx0" brushRef="#br0" timeOffset="106107.9">15346 9958 1544 0,'-4'-9'34'0,"1"2"7"0,-1-2 2 0,-3-4 0 0,4 4-35 0,-4 0-8 0,3-1 0 0,4 1 0 16,0-1 48-16,0 4 8 0,0 6 2 0,0 0 0 15,0-3-18-15,0 3-3 0,7-3-1 0,0 0 0 16,0 3 3-16,0 0 0 0,4 3 0 0,-1 3 0 0,1 3-15 0,0 1-4 16,-1-1 0-16,1 4 0 0,-1-4-12 0,1 7-8 15,-4-4 10-15,4 1-10 0,-4 0 12 0,0-4-3 16,-4 0-1-16,1 1 0 0,3-1 4 0,-7-3 0 15,3 4 0-15,-3-7 0 0,0-3-12 0,0 0 0 16,0 0 0-16,0 0 0 0,0 0 0 0,0 0 0 16,0 0 0-16,0 0 0 0,0 0 0 0,0 0 0 15,0-6 0-15,0-4 0 0,0-2 0 0,0 2 0 16,0-5 0-16,0-1 0 0,0 0 0 0,0-2 0 16,0 2 0-16,0 0 0 0,0 0 0 0,0 4 0 15,4-1 0-15,-1 4 0 0,1 0 0 0,-1 2 0 16,5 1 0-16,-5 0 0 0,4-1 43 0,0 4 3 15,0 3 1-15,4-3 0 0,-4 3-34 0,0 3-13 16,4-3 11-16,3 3-11 0,-4 4 8 0,4-4-8 0,-3 6 0 16,3-2 0-16,-3-1 0 0,3 3 0 0,-4 1 0 15,1 2 0-15,-4 1-20 0,4-1-3 0,-4 1-1 16,0 3 0 0,-4-4-102-16,4 4-21 0,-7-4-4 0,7 1-714 0</inkml:trace>
  <inkml:trace contextRef="#ctx0" brushRef="#br0" timeOffset="106365.4">15596 9663 1616 0,'4'-9'36'0,"-4"9"7"16,0-10 1-16,3 4 1 0,1 0-36 0,-1-3-9 0,4 2 0 0,1-2 0 0,-1 3 116 0,0-1 20 15,-4 4 5-15,11 0 1 0,-3-3-71 0,3 3-15 16,-3-1-2-16,6 4-1 0,-6 4-35 0,10-1-7 15,-10 3-2-15,6 0 0 16,1 4 8-16,-1 2 2 0,-2-5 0 0,2 5 0 0,-6 4-19 0,6-1 0 16,-10-2 0-16,4 3 0 0,3-4 0 0,-3 4 0 15,-4-4 0-15,0 4 0 0,-4 3 0 0,1-7 0 16,-1 10 0-16,-3-9 0 16,0 9-48-16,0-3-12 0,0-1-4 0,0 8-614 15,-7-11-123-15</inkml:trace>
  <inkml:trace contextRef="#ctx0" brushRef="#br0" timeOffset="106899.96">16281 9698 1440 0,'0'0'32'0,"0"0"6"0,0 0 2 0,0 0 0 0,0 0-32 0,0 0-8 16,0 0 0-16,0 0 0 0,0 0 64 0,0 0 11 15,0 0 2-15,0 0 1 0,0 0-19 0,0 0-4 16,0 0-1-16,0 0 0 0,0 0-34 0,0 0-6 0,7-3-2 16,-4-4 0-16,1 4-12 0,3-3 0 0,0 3 0 0,0-3 0 15,0-1 0-15,0 1 0 16,4 0 0-16,-4-4 0 0,3 4 0 0,1 0 0 0,-1 0 0 0,-2-1 0 16,2 1 0-16,-3 0 0 0,4-1 0 0,-4 1 0 15,0 0 0-15,-4 0 0 0,4 2 0 0,0 1 0 16,1 0-176-1,-8 3-39-15,0 0-7 0,0 0-2 0</inkml:trace>
  <inkml:trace contextRef="#ctx0" brushRef="#br0" timeOffset="107207.7">16358 9823 1497 0,'0'0'32'0,"0"0"8"0,0 0 0 0,0 0 4 0,0 0-36 0,0 0-8 16,0 0 0-16,0 0 0 0,0 0 53 0,0 0 9 16,11 0 2-16,-11 0 0 0,7 0 2 0,0-3 1 15,0 0 0-15,-3 0 0 0,3 0-12 0,3-1-3 16,-3 1 0-16,0 0 0 0,-3 3-36 0,3-3-7 15,0 0-1-15,4-3-8 0,-4 3 8 0,0-1-8 16,-4 1 0-16,4 0 0 0,4 0 0 0,-4-3 0 16,0 3 0-16,-4-1 0 0,5 4 8 0,-5-3-8 0,4 3 0 0,-7 0 0 31,0 0-100-31,0 0-23 0,4 0-5 0</inkml:trace>
  <inkml:trace contextRef="#ctx0" brushRef="#br0" timeOffset="115163.96">11723 16768 1497 0,'0'0'32'0,"-4"-3"8"0,-3-3 0 0,0 3 4 0,4-3-36 0,-4-1-8 15,0 1 0-15,-4 0 0 0,0-1 88 0,4 1 15 16,-3 0 3-16,-1 0 1 0,1 2-33 0,2-2-6 16,-2 0-2-16,3 3 0 0,-4 0-38 0,4 0-7 15,0-1-1-15,0 4-1 0,0 0 36 0,4 0 7 16,-1 0 2-16,-3 0 0 0,7 0-52 0,0 4-12 15,-4-1 0-15,4 3 0 0,0-3 0 0,4 6 0 16,-4 1 0-16,7 2 0 0,0 1-48 0,0 3-13 0,4-1-3 16,3 4 0-16,3 0 52 0,1 3 12 0,0 0 0 0,3 6 0 15,0-3 8-15,0 3 4 0,4 4 0 0,-4 2 1 16,0-2-13-16,-3 2 0 0,0-6 0 0,-1 1 0 0,-3-4 12 16,0 0-4-16,-3-6-8 0,0 2 12 15,-8-5-12-15,4 3 0 0,0-7 0 0,0 1 0 0,-3-4-19 0,-4-2 0 16,0 2 0-16,0-9 0 15,7 3-36-15,-7-3-7 0,0 0-2 0,0 0-546 16,0 0-110-16</inkml:trace>
  <inkml:trace contextRef="#ctx0" brushRef="#br0" timeOffset="115364.3">11702 17220 1620 0,'-25'-10'35'0,"18"7"-35"16,3 0 0-16,-3 0 0 0,7 3 85 0,0 0 11 15,0 0 1-15,0 0 1 0,0 0-46 0,0 0-10 16,-3-3-2-16,3 3 0 0,0 0-40 0,0-6 0 15,0-1-16-15,3 1 5 0,1 0 26 0,3-4 5 16,0 1 0-16,4-4 1 0,-1-2-3 0,1 2-1 16,3-2 0-16,0-4 0 0,0 3 7 0,0-3 2 15,4 4 0-15,-4-1 0 0,-4 3-26 0,8-2 0 16,-4 2 0-16,-3 4 0 0,3-4-38 0,-4 4-13 16,1-1-2-16,3 1-866 0</inkml:trace>
  <inkml:trace contextRef="#ctx0" brushRef="#br0" timeOffset="115637.28">12076 16655 1958 0,'-7'0'174'0,"3"-3"-139"16,-3 0-35-16,0 0 0 0,7 3 87 0,-7 0 10 15,0 0 3-15,7 0 0 0,-4 0-7 0,4 0-1 16,-7 3 0-16,4 0 0 0,-4 0-73 0,3 4-19 15,1-1 0-15,-1 0 0 0,1 4 0 0,3-1 0 16,0 0 0-16,0 4 0 0,3-4 0 0,1 1 0 16,3-1 0-16,0-6 0 15,0 4-32-15,3-1-11 0,1 3-1 0,3 7-1 0,0 3 30 0,4-3 7 16,-8-4 8-16,4 1-13 16,4-4-51-16,-4 0-9 0,4-2-3 0,-4-1 0 15,4-3-92-15,-1 0-20 0,-3 0-3 0,4-3-589 0</inkml:trace>
  <inkml:trace contextRef="#ctx0" brushRef="#br0" timeOffset="115980.56">12340 16696 1872 0,'-7'-22'38'0,"4"16"-30"15,-1-3-8-15,4 2 0 0,-3-2 115 0,-1 3 21 16,4 6 5-16,0 0 1 0,0 0-55 0,0 0-11 16,0 0-3-16,0 0 0 0,0 0-39 0,0 0-8 15,0 0-2-15,0 0 0 0,0 0-24 0,4 3-14 16,-1 3 2-16,4 3 0 0,0 1 2 0,4-1 1 15,-4 1 0-15,0-1 0 0,0 0 9 0,0 1-13 16,-4-4 5-16,5 0 8 0,-5 1-11 0,1-1 11 0,-4-6-8 0,0 0 8 0,0 0 0 16,0 0 0-16,0 0 0 0,0 0 8 0,0 0-22 15,0 0-4-15,0 0-1 0,7-6 0 0,-4-1 19 0,-3-2 0 16,4-4 0-16,-4-2 0 0,3-1 0 0,-3 0 0 16,0-2 0-16,-3-1 0 0,3 0 0 15,0 0 0-15,0 4 0 0,0-1 0 0,0 3 48 16,0 1 12-16,0 2 4 0,3 4 0 0,-3-3-52 0,4 6-12 15,-4 3 0-15,7-7 0 16,0 4 0-16,0 0 0 0,0 3 0 0,0 0 0 0,7 3 0 0,-3 0-18 16,-1 4 4-16,4-1 1 15,1 0-19-15,-1 4-3 0,-4-1-1 0,4 0 0 16,-3 1-34-16,0 2-7 0,3 1-2 0,-4-4-606 0,1 4-122 16</inkml:trace>
  <inkml:trace contextRef="#ctx0" brushRef="#br0" timeOffset="116204.62">12513 16395 1728 0,'-14'-22'38'0,"10"13"8"0,1 3 2 0,3-4 0 0,3 1-39 0,1 3-9 16,-1-1 0-16,1-2 0 0,3 3 53 0,4-1 9 15,-1 1 2-15,4 3 0 0,0-3 0 0,1 2 0 16,2 1 0-16,4 3 0 0,-3 0-12 0,0 0-3 15,3 3 0-15,-4 4 0 0,-2-1-27 0,2 3-6 16,-6 1 0-16,3 6-1 0,0-4-15 0,-3 4 0 16,-1 3 0-16,-3-4 0 0,0 7-51 0,0-3-9 0,4 9-3 0,-8 0-615 15,4 4-123-15</inkml:trace>
  <inkml:trace contextRef="#ctx0" brushRef="#br0" timeOffset="117270.24">12947 15796 1465 0,'0'0'130'0,"0"0"-104"16,0 0-26-16,0 0 0 0,0 0 83 0,0 0 11 16,0 0 2-16,0 0 1 0,0 0-15 0,0 0-3 15,0 0-1-15,0 0 0 0,0 0-23 0,0 0-5 16,0 0-1-16,0 0 0 0,0 0-22 0,0 0-5 15,0 0-1-15,0 0 0 0,0 0-29 0,0 0-7 16,7-3-1-16,0-3 0 0,7 0-1 0,-3 3-1 0,6-4 0 16,1-2 0-16,3 3 10 0,0-4 8 0,1 4-12 0,-1 0 12 15,0-4 0-15,0 4 0 0,0-3 0 16,-7 2 0-16,4 1-10 0,0 0 10 0,-4 3-8 0,0-4 8 16,0 4 0-16,0 0 0 0,0 0 0 15,0 3 0-15,-3-3 0 0,3 0 0 0,-3 3 0 0,-1-3 0 16,1 3 0-16,-1-4 0 0,1 4 12 0,-4 0-4 0,0 0-8 0,0 0 0 15,0 0 0-15,-3 0 0 0,3 0 0 0,-4 0 0 16,-3 0 0-16,0 0-8 0,0 0 8 0,0 0 0 16,0 0 0-16,4 4 8 0,-4-4-8 0,0 0-10 15,0 0 10-15,0 0-13 0,0 0 61 0,0 0 13 16,0 0 3-16,0 0 0 0,0 0-52 0,0 0-12 16,0 0 0-16,0 0 0 0,0 0 54 0,-7 6 8 15,3 0 2-15,-6 0 0 0,6 1-56 16,-7-1-8-16,4 3-8 0,-3 4 8 0,3-1 0 0,-4 1 0 15,1-1 8-15,-1 7-8 0,0-3 0 0,-3 0-8 16,4 2-1-16,3-2 0 0,-4-3 9 0,4 2-8 16,-4 1 8-16,4 0-8 0,4-4 8 0,-4 4 0 15,3-7 0-15,-3 4 0 0,4-7 0 0,-1 4-8 16,1-4 8-16,3 0-8 0,0-6-22 16,-4 6-4-16,4-6-1 0,0 0 0 0,0 0-40 15,0 7-8-15,0-7-1 0,0 0-1 0,0 3-130 16,0-3-25-16,0 0-6 0,0 6-1 0</inkml:trace>
  <inkml:trace contextRef="#ctx0" brushRef="#br0" timeOffset="119753.7">13924 15000 1422 0,'0'0'40'0,"0"0"9"0,-3-3-39 0,3 3-10 0,-7-3 0 0,0 3 0 0,7 0 94 0,-8-3 17 16,8 3 3-16,-7 0 1 0,7 0-56 0,-3 0-11 16,-1 3-3-16,-3 3 0 0,7-3-45 0,-3 6 0 15,-1 1 0-15,4 2 0 0,0 1 0 0,0-4 0 16,0 4 12-16,4-1-3 16,-1-2-28-16,1-1-5 0,-1-2-2 0,1-1 0 15,-1 0-10-15,4-3-1 0,-3 0-1 0,0 0 0 0,3 1 38 0,-4-8 12 16,4 1 0-16,-3 0 0 0,3-3-22 0,-4-3-4 15,4-1-1-15,-3-2 0 0,3-4 15 0,0 0 0 16,-4 1 0-16,1-4 0 0,0 3 0 0,-1 0 0 16,-3 1 0-16,4 2 0 0,-4 1 52 0,0-1 4 0,0 4 1 15,0-1 0-15,0 1 18 0,0 3 3 0,0 6 1 16,0 0 0-16,0 0-19 0,0 0-3 0,0 0-1 0,0 0 0 31,0 0-69-31,3-4-15 0,4 4-2 0,4 4-1 16,-1 2-4-16,4 0-1 0,1 4 0 0,-1-1 0 15,0 3-20-15,0 1-4 0,0 0 0 0,0 2-1 0,-3 1 61 0,-1-4 0 16,4 1 12-16,-7 3-2 0,4-4-10 0,-4 1-14 0,0-1 3 0,-3 1 1 16,-1-1 10-16,-3 1 0 0,0 3 0 0,0 2 0 15,-3-2 49-15,-4 3 12 0,0 0 3 0,0 0 0 16,-1-4-52-16,1 1-12 0,0-4 0 0,0-2 0 16,0-1 0-16,4-2 0 0,-4-4 0 0,0 0 0 15,7-3 0-15,0 0 0 0,0 0 0 0,-7-6 0 16,-1 2 71-16,1-2 11 0,4-3 2 0,-1 2 1 15,1-2-33-15,-1 0-8 0,4-1 0 0,-3-2-1 0,6 2-35 0,-3-2-8 16,4 2 0-16,-4 1 0 0,3 0 0 16,1-1 0-16,3 4 0 0,-4 0 0 0,5-4 0 0,-1 4 0 15,0 0 0-15,0-1 0 0,3 1 0 0,-3 0 0 16,7 0 0-16,-3-1 0 16,3 1-49-16,-3 0-12 0,3-1-3 0,0-2 0 15,-3 3-43-15,3-1-9 0,0-2-1 0,0 0-529 16,0-1-106-16</inkml:trace>
  <inkml:trace contextRef="#ctx0" brushRef="#br0" timeOffset="120032.66">14376 14621 1680 0,'-7'-13'48'0,"3"7"9"0,-3 3-45 0,0-4-12 0,-4 1 0 0,4-3 0 15,-3 2 128-15,3 1 24 0,0 0 5 0,0 0 1 16,0 2-45-16,0 4-9 0,-1 4-1 0,1-4-1 15,4-4-61-15,-4 1-12 0,3 3-2 0,-3 0-1 16,4 3 30-16,-4 4 7 0,3-4 1 0,4 3 0 31,-3 7-103-31,3-1-20 0,3 1-4 0,1-4-1 0,3 7 52 0,3-1 12 0,-3 1 0 0,11 3 0 16,0 0-18-16,-1 0-1 0,4-1 0 0,1 1 0 16,-8 0-33-16,10 0-6 0,-6-7-2 0,0 1 0 15,-1-1-12-15,-3-2-4 0,1-1 0 0,-1-2 0 16,-4-4-27-16,-3 0-5 0,7-3-2 0,-10 0-710 15</inkml:trace>
  <inkml:trace contextRef="#ctx0" brushRef="#br0" timeOffset="120392.16">14531 14639 2206 0,'0'0'48'0,"0"-6"11"0,-7-3 1 0,-4 2 3 0,11 1-51 0,-7 0-12 16,4 0 0-16,-4-4 0 0,7 1 43 0,0 9 5 15,0 0 2-15,0 0 0 0,0-7-33 0,0 7-6 16,0-6-2-16,7 3 0 0,-4-3-9 0,4 6 0 15,0-3 0-15,4 3 0 0,-4 3 0 0,11 0 0 16,-4 0 0-16,0 0 0 0,0 0 0 0,4 4 0 16,-1 2 0-16,-6 0 0 0,3-2-16 0,0-1-4 15,-3-3-2-15,-4 0 0 0,3 0 2 0,-3 1 1 16,0-4 0-16,-7 0 0 0,0 0 1 0,0 0 0 0,0 0 0 0,0 0 0 31,0 0-11-31,0 0-3 0,0 0 0 0,0 0 0 0,0 0 7 0,0 0 1 0,0-7 0 0,0 1 0 16,0 0 36-16,4-4 8 0,-8 1 2 0,1-1 0 15,-1-2 37-15,1 3 7 0,-8-4 2 0,8 0 0 16,3 4-8-16,-4 0-2 0,4 2 0 0,0-2 0 16,0 3-29-16,0-1-5 0,4 1-2 0,-4 6 0 15,0 0-11-15,7-3-3 0,-4 0 0 0,8 0 0 16,-1 3-8-16,1 0-17 0,3 0 4 0,0 3 1 31,4 0-31-31,-4 0-5 0,0 3-2 0,4-2 0 0,-4 2-21 0,0 0-4 16,-3-3-1-16,3 3-596 0,-4 1-119 0</inkml:trace>
  <inkml:trace contextRef="#ctx0" brushRef="#br0" timeOffset="120631.54">14771 14229 1947 0,'0'0'43'0,"0"-7"9"0,0 1 1 0,0 0 2 0,0-1-44 0,3-2-11 16,4 6 0-16,-3-3 0 0,3 3 51 0,4-4 8 15,-1 1 1-15,1 0 1 0,3 6-5 0,0-3 0 16,4 3-1-16,-1-4 0 0,-3 4-27 0,0 0-4 0,1 7-2 16,-1-1 0-16,0-3-22 0,-4 3 0 15,1 4-12-15,0-1 4 0,-1 4 8 0,1-1 0 0,-4 4 0 0,3 3 0 32,-3 3-36-32,0 6-4 0,1 0-2 0,-1 7 0 15,-4-4-138-15,1-3-27 0,3 32-5 0,-4-16-2 0</inkml:trace>
  <inkml:trace contextRef="#ctx0" brushRef="#br0" timeOffset="121969.58">12344 17756 1868 0,'0'0'41'0,"0"0"9"0,0 0 2 0,0 0 0 0,0 0-42 0,0 0-10 0,0 0 0 0,-7-3 0 16,7 3 90-16,0 0 16 0,0-3 3 0,-11 0 1 15,11-1-2-15,0 4-1 0,-7 0 0 0,7 0 0 16,0 0-86-16,-7 0-21 0,7 0 0 0,-11 0 0 15,11 7 0-15,-7-4 0 0,7 3 0 0,0 4 0 16,-3-1 0-16,3 4 0 0,0-1 0 0,3 4 0 0,-3-1 0 0,0-2 0 16,7 3 0-16,-7-4 0 0,7 1 0 0,-3-4 0 15,3-3 0-15,-7 1 0 16,0-4-24-16,0-3-8 0,0 0-3 0,0 0 0 0,0 0 11 0,7-3 1 16,-7-4 1-16,7 1 0 0,-3 0 11 0,-4-4 3 15,0 1 0-15,0 0 0 0,0-1 8 0,0-2 11 16,0 2-3-16,-4-2 0 0,-3 2-8 0,7 4 0 15,0-3 0-15,0 2 0 0,-7 1 12 0,7-3 0 16,0 9 0-16,0 0 0 0,0 0-25 0,0-7-5 16,0 7-1-16,0-6 0 0,0 6 19 0,7-3 0 15,-7-3 0-15,11 3 0 0,-4-1 0 0,3 4 0 16,-3-3 0-16,11 3 0 0,0 0 0 0,3 3 0 16,-4 1 0-16,5-1 0 15,-1 3-55-15,0 0-7 0,0 4-2 0,-7 2 0 0,4 1 64 0,-1-1 0 16,-2 7 0-16,-5 0 10 0,1 0-10 0,-4 3 0 0,-4 0 0 15,1 3 0-15,-1-3 13 0,-3 3 1 0,0-3 0 0,-3-3 0 16,-1 2-28-16,4-5-6 0,-7 0 0 0,0 0-1 16,-3-4 21-16,3 1 18 0,-4-4-3 15,4 0-1-15,-4-2-2 0,4-1-1 0,-7-6 0 16,4 0 0-16,3 0 26 0,3 0 6 0,-10-3 1 0,3-3 0 16,4-1 12-16,0 1 2 0,-3-3 1 0,3-1 0 15,-4 1-47-15,11-1-12 0,-7-2 0 0,7-1 0 16,0 1 0-16,0-4 0 0,0 4 0 0,7-4 0 15,0 3 0-15,-3-2 0 0,10 2 0 0,-4 1 0 16,4-1 0-16,-3 0 0 0,7 1 0 0,-1-1 0 16,1 4 0-16,0 0 0 0,3-1 0 0,0 4 0 15,0-3-128-15,-3 2-27 0,-1 1-5 16,1-3-528-16,-4 2-104 0</inkml:trace>
  <inkml:trace contextRef="#ctx0" brushRef="#br0" timeOffset="122215.31">12739 17515 2304 0,'0'0'51'0,"-7"-4"10"0,-4 4 3 0,4-3 0 0,0 3-52 0,-4-3-12 16,1 3 0-16,3 0 0 0,0 3 80 0,0-3 12 16,3 3 4-16,-3 1 0 0,0-1-26 0,4 3-5 0,-1 3-1 15,4 1 0-15,0 2-64 0,4 1-19 0,3 3-1 16,0-1 0-16,7 1 2 0,0 3 0 15,4 0 0-15,-4-1 0 16,3 1-6-16,1-3-2 0,0 0 0 0,3-4 0 16,-4 1-44-16,1-4-9 0,3 0-1 0,0 1-1 15,0-1-39-15,1-2-7 0,-1-4-1 0,-4 3-1 0,-2-6-115 16,-1 0-22-16</inkml:trace>
  <inkml:trace contextRef="#ctx0" brushRef="#br0" timeOffset="122565.36">12919 17665 1792 0,'-14'-12'51'15,"7"5"10"-15,-4 1-49 0,4 0-12 0,-4-4 0 0,4 1 0 16,0 0 92-16,0 2 15 0,4 1 3 0,-1 0 1 16,1-1-51-16,3 7-9 0,0-6-3 0,0 0 0 15,3 3-9-15,4-4-3 0,-3 4 0 0,3 0 0 0,3 3-36 0,1-3 0 16,3 6 0-16,0-3 0 16,0 3 9-16,0 4 4 0,0-7 1 0,-3 6 0 0,3 0-14 0,-7-3-12 15,4 4 3-15,-4-1 0 0,0-6-7 0,0 6-2 16,-7-6 0-16,0 0 0 15,0 0-20-15,0 0-4 0,0 0-1 0,0 0 0 16,0 0-17-16,0 0-3 0,0 0-1 0,0-6 0 0,0-7 41 0,0-2 8 16,0 2 2-16,-4-9 0 15,1 10 44-15,-4-10 9 0,3 0 1 0,1 3 1 0,-1 0 29 0,4 0 5 16,0 7 2-16,0-1 0 0,4 1-41 0,-1 5-8 0,1 1-1 16,3 0-1-16,0 3-7 0,0 0 0 0,4-1-1 15,3 4 0-15,-4 4-10 0,4-4-1 0,1 6-8 0,-1-3 12 16,0 3-12-16,0 0 0 0,0 1-9 0,0 2 9 31,-3 4-39-31,-1-4-1 0,4 1-1 0,-3-1 0 16,0 3-65-16,-8 1-13 0,8-4-2 0,-4 1-823 0</inkml:trace>
  <inkml:trace contextRef="#ctx0" brushRef="#br0" timeOffset="122784.31">13222 17276 1947 0,'-10'-12'43'0,"6"5"9"0,-3-2 1 0,3 3 2 0,1-4-44 0,-4 4-11 0,7 6 0 0,-4-9 0 16,4 2 56-16,0 7 8 0,0 0 3 0,0-6 0 16,0 6 25-16,0-6 4 0,4 0 2 0,-1-1 0 15,4 4-50-15,-3 0-9 0,3 0-3 0,0 0 0 0,4 0-36 16,-1 3 0-16,1 0 0 0,-1 3-12 0,1 0 28 0,3 0 6 16,-3 3 1-16,3 1 0 0,-4-1-37 0,4 3-7 15,-3 4-2-15,0-7 0 16,-1 4-33-16,-3-4-6 0,4 6-2 0,-1 4 0 15,-2-3-85-15,-1 2-18 0,-4-2-3 0,4 2-734 0</inkml:trace>
  <inkml:trace contextRef="#ctx0" brushRef="#br0" timeOffset="123879.34">13776 16458 1314 0,'0'0'37'0,"0"0"8"0,0 0-36 0,0 0-9 16,0 0 0-16,0 0 0 0,0 0 119 0,0 0 21 16,0 0 5-16,0 0 1 0,0 0-36 0,0 0-7 15,0 0-2-15,0 0 0 0,0 0-73 0,7 0-16 16,0-3-2-16,4 3-1 0,-1 0 1 0,8-3 0 15,0-4 0-15,6 7 0 16,-3 4-10-16,1-1 0 0,-1-3 0 0,3 3 0 0,1-3-13 0,-7 0 5 0,-1-3 8 0,1 3-13 16,-4-3 13-16,4-1 0 15,-8 4 9-15,1-3-9 0,3 0 0 0,-7 0 0 0,4 3 0 16,-4-3-10-16,3 3 10 0,-10 0 0 0,7-6 0 0,-3 6 0 16,3 0 29-16,-7 0 8 0,0 0 2 0,0 0 0 15,7 3-2-15,-7 0 0 0,7 3 0 0,-7-3 0 16,0 7-37-16,0 2-12 0,0 1 0 0,-3-1 0 15,-1 7 12-15,1 3 0 0,-1 0 0 0,-3 3 0 16,3-3 16-16,-3 0 6 0,7 6 1 0,-10-9 0 16,3 0-37-16,0 0-7 0,0-1-2 0,3-2 0 15,-3 3-4-15,0-3-1 16,3-1 0-16,4-2 0 0,-7-1-13 16,7-2-3-16,0-1-1 0,0 1 0 0,0-4-162 0,7 0-32 0,-3 4-6 15,3-4-2-15</inkml:trace>
  <inkml:trace contextRef="#ctx0" brushRef="#br0" timeOffset="126527.63">14584 15765 1074 0,'0'0'30'0,"0"0"8"0,0-6-30 0,-4-1-8 15,1 1 0-15,-1-3 0 0,1 2 86 0,-1 1 16 16,1-3 3-16,-1-1 1 0,-3 4-67 0,4-3-14 16,-4-1-2-16,3 4-1 0,-3-3 34 0,0-1 6 15,0 4 2-15,3-3 0 0,-3 2-17 0,0 4-3 16,0-3-1-16,0 0 0 16,0 2 21-16,0 1 5 0,3 0 1 0,4 3 0 0,0 0-24 0,-7 0-5 0,7 0-1 0,0 0 0 15,0 0-52-15,0 0-10 0,0 0-2 0,-3 3-1 16,-1 4 25-16,4-1 0 0,0 6 0 0,0 1 0 15,4 0 0-15,-1 5 0 0,4 1 0 0,0 3-8 16,4 0 8-16,-4 0 0 0,4 3 0 16,-4-3 0-16,3 0 0 0,1 0 0 0,0 0 0 0,-1 0 0 15,1 0 0-15,-1-3 0 0,-3-1 0 0,4 4 0 16,-1-3-9-16,1 0-3 0,-4 0-1 0,4 0 0 16,-4-1 13-16,0 1 0 0,-4 0 0 0,4-3 0 15,0-4 0-15,-3 4-11 0,0-4 11 0,-1-2-13 16,1-1-179-16,-4 1-36 0,0 8-8 15,-4-8 0-15</inkml:trace>
  <inkml:trace contextRef="#ctx0" brushRef="#br0" timeOffset="126717.84">14542 16085 1666 0,'-4'-6'36'0,"0"-1"8"0,1 1 2 0,-4 0 2 0,3-1-39 0,1 1-9 16,-4 3 0-16,7 3 0 0,0 0 67 0,0 0 11 15,0 0 2-15,0 0 1 0,0-6-46 0,0 3-10 16,0-4-1-16,3 1-1 0,1 0 1 0,-4 0 0 15,7-4 0-15,0 4 0 0,-4-4-8 0,5 1-2 16,2 0 0-16,-3-1 0 0,4-2-14 0,-4 2 8 16,3-2-8-16,1-1 0 0,0 4 0 0,3-1-21 0,-4 1 3 15,1-4 1 1,-1 4-178-16,1-3-35 0,10-14-7 0,0 11-2 0</inkml:trace>
  <inkml:trace contextRef="#ctx0" brushRef="#br0" timeOffset="126975.54">14778 15589 2145 0,'0'0'47'0,"0"0"9"0,0 0 3 0,0 0 2 0,0 0-49 0,0 0-12 0,-4-3 0 0,4 3 0 16,0 0 61-16,-7 0 10 0,7 0 1 0,-7 3 1 15,7-3-56-15,-7 4-17 0,7-1 8 0,-3 3-8 16,3 0 10-16,0 0-2 0,3 4-8 0,-3 2 12 15,7 1-25-15,4 3-6 0,-4-1-1 0,3 4 0 16,5 0 11-16,-5 0 9 0,4 0-13 0,-3-1 5 16,6 1-20-16,-2-6-4 0,2 2-1 0,-6-2 0 15,3-4-54-15,-3 1-10 0,-1-1-3 0,-3-3-790 16</inkml:trace>
  <inkml:trace contextRef="#ctx0" brushRef="#br0" timeOffset="127388.37">14968 15561 2188 0,'0'0'48'0,"0"0"11"15,0 0 1-15,0 0 1 0,0 0-49 0,0 0-12 0,0 0 0 0,0 0 0 0,0 0 54 0,0 0 8 16,0 0 2-16,0 0 0 0,0 0-52 0,0 0-12 0,0 0 0 0,0 0 0 16,0 0 21-16,0 0 2 15,0 0 0-15,0 0 0 0,4-3-23 0,3 3 0 16,-4 0 0-16,5 0 0 0,-1 3-14 0,3 0-7 0,-3 4-2 0,4-1 0 15,-4 0 23-15,0 0 0 0,4 1 0 16,-4-1 0 0,0 3-56-16,0-2-6 0,0 5-2 0,0-6 0 0,-4 1 52 0,1-1 12 0,-4-6 0 0,0 0 0 15,0 0 0-15,0 0 0 0,0 0 0 0,0 0 0 16,0 0-10-16,0 0 1 0,0 0 0 0,3-6 0 16,1-4 9-16,-1 4 12 0,-3-3-2 0,0-1-1 15,0-2-9-15,0 2 0 0,-3 1 0 0,3-4 0 16,-4 4 53-16,4-1 9 0,-3 1 2 0,3 3 0 15,3-4 0-15,-3 4 0 0,4-3 0 0,-4 2 0 16,3 1-52-16,1 0-12 0,-1 0 0 0,5 3 0 16,-5-1 0-16,8 1 0 0,-4 0 0 0,3 0 0 15,1 0 0-15,-1 3 0 0,5 3 0 0,-1-3 0 16,0 3 0-16,0 0-15 0,0 0 3 0,0 4 1 16,0-1-29-16,0 0-7 0,0 0-1 0,1 4 0 15,-1-4-16-15,0 4-4 0,-7-1-1 16,3 0-612-16,-3-2-123 0</inkml:trace>
  <inkml:trace contextRef="#ctx0" brushRef="#br0" timeOffset="127686.83">15371 15229 1807 0,'0'0'40'0,"0"0"8"0,0 0 1 0,0 0 2 0,0 0-41 0,0 0-10 15,0 0 0-15,-4-6 0 0,4 6 87 0,0 0 15 0,0 0 3 0,-4-10 1 16,4 10-43-16,0 0-9 0,-3-6-2 0,3 6 0 16,0 0-32-16,0-10-6 0,0 10-2 0,3-6 0 15,-3 6 42-15,4-6 8 0,0 0 2 0,3 3 0 16,0 3-52-16,0 0-12 0,3 3 0 0,-3 0 0 16,7 3 0-16,-3 3 0 0,0-2 0 0,-1 2 0 15,1 4-48-15,3 2-13 0,-4-2-3 0,1 3 0 16,0 2 52-16,-4-2 12 0,0 3 0 0,3 0 0 15,-6-1 0-15,3 1 0 0,-4 0 0 0,1-3 0 16,-4 3-54-16,4-1-8 16,-4 1-2-16,0 3-614 0,0-6-123 0</inkml:trace>
  <inkml:trace contextRef="#ctx0" brushRef="#br0" timeOffset="129015.83">15586 13815 1267 0,'0'0'28'0,"0"0"5"0,0 0 2 15,0 0 1-15,0 0-36 0,0 0 0 0,0 0 0 0,0 0 0 0,0 0 109 0,-4 0 15 16,4 0 4-16,0 0 0 0,-3-10-61 0,3 10-12 16,-4-9-3-16,4 9 0 0,-3-6-32 0,3 6-6 15,-4-10-2-15,4 4 0 0,0 6 28 0,0-6 4 16,0 6 2-16,4-7 0 0,-4 1-28 0,0 6-6 16,10-3 0-16,-6-6-1 0,3 2 1 0,0 4 0 15,0 0 0-15,3 0 0 0,-2 0-12 0,2 0 0 16,1-1-10-16,3 1 10 0,-7 3 0 0,3 0 0 15,1 0 13-15,3 0-4 0,-7 3-23 0,4 1-5 0,-4 2-1 16,0-3 0 0,3 6-28-16,1-2-5 0,-4 2-2 0,0 1 0 15,4-1 15-15,-11 3 2 0,3-2 1 0,1 9 0 0,-1-10 28 0,-3 7 9 0,0-1 0 16,4 1 0-16,-4 3 0 0,0-3 8 0,0 2 0 16,-4 4 1-16,4-6 7 0,0 0 2 0,0-1 0 0,0-2 0 15,-3-1 0-15,3 1 0 0,0-4 0 0,0 1 0 16,0-4 7-16,3 0 2 0,-3 1 0 0,0-4 0 15,0-3 18-15,0 0 4 0,4 3 1 0,6-3 0 16,-10 0-10-16,4 3-3 0,0 0 0 0,6-3 0 16,-6-3-22-16,3 0-5 0,7 0-1 0,-7 0 0 15,3 3-73-15,8-3-16 16,-7 3-2-16,3-4-1 0,3 1-70 0,1 0-15 16,7-3-2-16,-8 0-1 0,1 2 35 0,0-2 6 0,-1 3 2 15,4-6 0-15,-3 2 67 0,0-2 13 0,-1 0 4 16,-3 2 0-16,1-2 56 0,-5 3 11 0,1-4 2 0,-4 1 1 0,0 6 102 15,0-4 21-15,-4 4 4 0,-3 3 1 0,0 0-27 16,0 0-6-16,0 0-1 0,0 0 0 0,0 0 24 0,0 0 5 16,0 0 1-16,0 0 0 0,0 0-47 0,0 0-10 15,0 0-1-15,0 0-1 0,0 0-67 0,0 0-12 16,0 0-4-16,0 0 0 16,0 0-131-16,0 0-26 0,4 0-6 0,3-3-1 15,-3 3-47-15,6 0-9 0,-3 0-3 0,0 3-335 16,4 0-67-16</inkml:trace>
  <inkml:trace contextRef="#ctx0" brushRef="#br0" timeOffset="129609.29">15924 14721 1549 0,'0'0'44'0,"0"0"9"0,0 0-42 0,0 0-11 15,0 0 0-15,0 0 0 0,0 0 54 0,0 0 9 16,0 0 1-16,0 0 1 0,0 0-1 0,4-6 0 16,-4-1 0-16,3-2 0 0,1 3 0 0,3-4 0 15,-7 4 0-15,7 0 0 16,0 3 0-16,-3-4 0 0,3 4 0 0,0 0 0 0,3 0-52 0,-6 0-12 15,3 0 0-15,0-1 0 0,0 1 0 0,4 0 0 16,-4 3 0-16,3 0 0 0,-3 0 0 0,0 0 0 16,4 0-11-16,-4 3 11 15,4 4-32-15,-4-4 0 0,0 3 0 0,3-3 0 16,-6 3 4-16,3 4 2 0,0-4 0 0,0 7 0 0,-7-4 26 0,7 4 0 0,-3 2 0 16,3 1 0-16,-7 0 0 0,0-1 0 0,3 4 0 0,1-3 0 15,-4-1 0-15,0 4 0 0,0-3 0 0,3 0 0 16,-3-1 0-16,0-2 0 0,0-1 0 0,7-2 0 15,-7 2 0-15,0-5 0 0,0-1 0 0,0 0 0 16,7-3 0-16,-7 4 0 0,4-4 0 0,3 0 0 16,0-3 0-16,0 3 0 0,0-3 0 0,0 0 0 15,4 0 0-15,-1-3 0 0,1 0 0 0,-1-4-8 16,1 1-147-16,0 0-29 16,-1 0-5-16,4-4-591 0</inkml:trace>
  <inkml:trace contextRef="#ctx0" brushRef="#br0" timeOffset="129803.2">16468 14796 1497 0,'0'0'32'0,"0"0"8"0,0 0 0 0,0 0 4 0,0 0-36 0,0 0-8 0,0 0 0 0,0 0 0 0,7 0 104 0,-7 0 20 16,0 0 3-16,0 0 1 0,3 3-52 0,-3-3-9 15,4 3-3-15,-1 1-682 16,1-1-137-16</inkml:trace>
  <inkml:trace contextRef="#ctx0" brushRef="#br0" timeOffset="139458.18">16930 8607 712 0,'0'0'16'0,"0"0"3"0,0 0 1 0,0 0 0 0,0 0-20 0,0 0 0 0,0 0 0 0,0 0 0 0,3-7 0 0,4 4 0 16,0-3 0-16,0 3 0 0,4 0 0 0,3-4 0 15,0 1 0-15,0 0-9 0,1-4 9 0,6 4 14 16,-4-6-3-16,5-1-1 0,-1 1 33 0,3-4 6 15,5-3 2-15,2 0 0 16,8-3-3-16,3-3-1 0,4-6 0 0,4 9 0 0,3 0 1 0,-4-6 1 16,4-16 0-16,0 3 0 0,3 0-9 15,8 1-1-15,-1 2-1 0,-3 3 0 0,0-2 6 0,4 2 2 16,-1 1 0-16,4-7 0 0,0 3-27 0,-3 1-6 16,-4 2-1-16,-4 1 0 0,-3-4 4 0,4 4 0 0,-1-1 0 15,-3 1 0-15,3-1-8 0,-3 4 0 16,0 3-8-16,-7 3 12 0,0-4-12 0,-4 1 0 15,1 3 0-15,-5 0 0 0,1 6 0 0,-4-6 0 0,-3 6 0 16,-4 4 0-16,1 5 0 0,-1 4 0 0,-10-4 0 16,-1 4 0-16,-3 0-26 0,0 3 2 0,1 3 0 0,-5 3-460 15,-3-3-92-15</inkml:trace>
  <inkml:trace contextRef="#ctx0" brushRef="#br0" timeOffset="140659.41">17141 10040 644 0,'0'0'14'0,"0"0"3"0,4-7 1 0,0 1 0 0,6 0-18 0,-3-7 0 0,7 1 0 0,4-4 0 0,0 0 24 0,3 1 0 16,3-7 1-16,5 0 0 0,2 0 30 0,5-6 5 16,2 6 2-16,1-7 0 0,0 1-1 0,7-6 0 15,3-4 0-15,4-6 0 0,7 3-13 0,4-3-4 0,3-3 0 16,0-3 0-16,0 0-28 0,7 0-7 0,7 0-1 0,-3-4 0 15,-1 1 20-15,1-6 3 0,-4 2 1 0,7 1 0 16,0 2 3-16,-3 4 1 16,-4 0 0-16,4 0 0 15,-4 0-4-15,3 0 0 0,-6-1 0 0,-1 7 0 0,-6 4-9 0,-1-1-3 16,1 0 0-16,-4 7 0 0,0-1-9 0,-7 4-3 0,3 3 0 16,-6 3 0-16,-5-1-8 0,-2 5-16 0,-1-1 4 0,-3 0 1 15,-4 0 1-15,4 0 0 0,-4 3 0 0,1 0 0 31,-1 7-33-31,0-1-6 0,-3 0-2 0,0 4 0 0</inkml:trace>
  <inkml:trace contextRef="#ctx0" brushRef="#br0" timeOffset="164758.17">709 15307 832 0,'-14'-3'24'0,"3"3"4"0,1-3-28 0,-4-3 0 15,3 6 0-15,-3-7 0 0,3 7 22 0,-6-6-2 16,6 6 0-16,-3-6 0 0,4 6-20 0,-1-3 0 15,4 0 0-15,-4 3 0 0,1 0 0 0,-1 3 17 0,1 0-2 16,6 3-1-16,-7 0-14 0,4 1 9 16,4 5-9-16,-4-6 8 0,3 10-8 15,-6-3-11-15,6 9 3 0,-3-4 0 0,4 4 0 0,-4 3 0 0,3 4 0 0,4-1 0 16,0 6-8-16,-4 1 0 0,4 3-1 0,4 2 0 16,-4 1 1-16,4 3 0 0,3-3 0 0,3 3 0 15,1-4 30-15,-4 4 6 0,0-3 2 0,14 3 0 16,-7 3-6-16,7 3 0 0,4 0-1 0,-11-12 0 15,11-19-1-15,3 15 0 0,0 1 0 0,4-4 0 16,-7 4-6-16,6-4-8 0,-2 0 11 0,2 13-11 16,5-3 10-16,-8-7-10 0,4 1 8 0,-8-13-8 15,8 0 9-15,3 0-9 0,-6-3 10 0,6-7-10 16,-3 4 32-16,-1-10 0 0,-2-3 0 0,2 0 0 16,-6-6-2-16,0 0 0 0,-4-3 0 0,0-7 0 15,-3 1 29-15,-1-4 5 0,1-6 2 0,0 0 0 16,-8-6-19-16,4 3-4 0,-3-7-1 0,3 4 0 15,-3 0-16-15,-1-3-3 0,-10-1-1 0,11-5 0 16,-11-7 14-16,0 0 4 0,0 0 0 0,0-3 0 0,0 0-20 16,-7 0-3-16,3 3-1 0,-6 0 0 0,-1-3-6 15,0 0-2-15,1 0 0 0,-4-6 0 0,0 3-8 16,3-1 0-16,-10 4 0 0,0 3 8 0,-8 4-8 0,5 2 0 16,-4 0 0-16,-1 4 0 0,-2 3 0 15,6-4 0-15,-10 7 0 0,10 0 0 0,-10 3 31 0,13-1 10 16,-2 1 3-16,3 3 0 15,-4 7 6-15,11-1 2 0,-7 7 0 0,7-1 0 0,-4 4-32 0,4 0-5 0,-7-1-2 16,7 7 0-16,-1 0-13 0,-6 7-12 16,0-1 3-16,7 3 0 15,-11 10-63-15,8-3-12 0,-1 3-2 0,-3 3-1 16,7 0 33-16,-7 6 6 0,-1 0 2 0,8 0 0 16,0-3-33-16,-7 10-6 0,10-4-2 0,1-3 0 15,-4 4 38-15,3-1 7 0,11-3 2 0</inkml:trace>
  <inkml:trace contextRef="#ctx0" brushRef="#br0" timeOffset="165107.44">769 16135 1641 0,'0'0'36'0,"0"0"7"0,0 0 1 0,0 0 4 0,0 0-39 16,0 0-9-16,0 0 0 0,0 0 0 0,0 0 12 0,0 0 0 15,0 0 0-15,0 0 0 16,7-6-12-16,-3-1-16 0,6 1 4 0,1-3 1 0,-1-1 1 0,5-2 0 16,-1-4 0-16,3 0 0 0,-3-2 10 0,0 2 0 15,8-6 0-15,-1 3 0 0,4 0 0 0,6-3 0 16,-3 4 0-16,4-4 0 0,-7 0 0 0,10-3 0 15,-10 3 0-15,7 0-8 0,-8 0 8 0,1 3 0 16,-4-3 8-16,-7 0-8 0,7 3 0 0,-10 0 9 16,3 1-9-16,0-4 0 0,4 3 0 0,-4 0 0 0,-3 3 0 15,3 1 0 1,7-1-103-16,-11 0-27 0,8 4-6 0,0-1-450 0</inkml:trace>
  <inkml:trace contextRef="#ctx0" brushRef="#br0" timeOffset="165642.27">1909 17496 429 0,'0'0'12'0,"0"3"3"0</inkml:trace>
  <inkml:trace contextRef="#ctx0" brushRef="#br0" timeOffset="166662.13">1559 17609 1450 0,'0'0'32'0,"0"0"6"0,-3 0 2 0,-8-3 1 0,4-1-33 0,4 4-8 0,-8-3 0 0,7 3 0 15,4 0 36-15,0 0 4 0,-10-3 2 0,3 3 0 16,7 0-21-16,0 0-4 0,-4 0-1 0,4 0 0 16,0 0-16-16,0 0 0 15,0 0-13-15,0 0 5 0,0 0-3 0,0 0 0 0,0 0 0 0,0 6 0 32,4 4-15-32,3-1-3 0,3 1-1 0,-6 2 0 0,10 1 14 0,4 2 2 0,-4 1 1 0,7 3 0 15,4 0 4-15,-4-1 1 0,-3 4 0 0,3 0 0 16,0-3 8-16,0 3 0 0,-3-3-9 15,3-3 9-15,0 6 0 0,-3-7 0 0,10-2 0 0,-3-1 0 16,-1 1 15-16,1-7 1 0,0 4 0 0,-1-4 0 16,5-6 9-16,-1 0 3 0,-7 6 0 0,4-12 0 0,6 6-19 15,-16-6-9-15,6 2 10 0,-11-2-10 0,8 0 19 16,-11-4-3-16,4 1 0 0,-1-3 0 0,-3-1 8 0,0-3 2 16,4 1 0-16,-11-4 0 0,10 0 4 0,-10 0 1 15,0-3 0-15,0 0 0 0,0-3-4 16,-7 0-1-16,4 0 0 0,-4-6 0 0,3 2-3 15,-6-5-1-15,-1-1 0 0,0 1 0 0,-3 0-10 0,0-1-1 16,-3-3-1-16,-1 4 0 0,-3 3-10 0,0-4 0 16,7 7-12-16,-1-4 12 0,-6 1-11 0,11 3 11 15,-11-3-8-15,6 5 8 0,5-2 0 0,-1 6 0 16,1-3 0-16,-1 3 0 0,4 0 0 0,-4 0 0 0,4-3 0 16,4 3 0-16,3 4 0 0,-7 2 0 0,7-6 0 15,0 3 0-15,0 3 0 0,7 1 0 0,-4 2 0 0,-3 1 0 31,11-1-20-31,-4 4-4 0,-3 2-2 0,6-8 0 16,-6 8 0-16,6 1 0 0,1 0 0 0,3-3 0 16,-3 2-5-16,-1 1-1 0,4 3 0 0,4 0 0 15,-4 3 3-15,-3 0 0 0,10 0 0 0,-7 0 0 0,-4 0 15 0,12 0 3 0,-8 3 1 0,-4-3 0 16,4 3 1-16,-3 0 0 0,3 3 0 0,-3-2 0 16,3 2 9-16,3 0-12 0,-3 0 12 0,-3 4-12 15,10-4 12-15,-7 7 14 0,8-4-3 0,-8 0-1 16,7 4-10-16,4-1 0 0,-4 1 0 0,-4 0 0 15,1 5-19-15,7 1 1 0,-4 0 0 0,-4 6 0 16,5-9 7-16,-1 6 2 0,3 0 0 0,-9 0 0 16,6-4-1-16,-7 7 0 0,4-6 0 0,-4 0 0 15,-4 0 10-15,1-3 0 0,-4 2 0 0,3-5 0 0,-3 3 9 16,4-4-9-16,-4 1 12 0,0 2-12 0,4-5 9 16,-8 2-9-16,4-5 0 0,4 2 9 0,-8 0-9 0,8 1 0 15,-7-1 0-15,3-2 0 0,3-1 0 0,-6 3 8 16,6-6 0-16,1 4 0 0,-8-1-8 0,4-3-14 15,8 0 3-15,-15-3 1 0,10 3 34 0,-6 0 6 16,3-3 2-16,3-3 0 0,-6 0-18 0,6 0-3 16,1-3-1-16,-7-1 0 0,3-2 13 0,7 3 2 15,-4-4 1-15,-6-2 0 0,6-1 0 0,1 4 0 16,0-4 0-16,-1 4 0 0,1-4-26 0,-4 1 0 0,3-1 0 16,-3 1 0-16,4-4 0 0,3 0 0 0,-3 4 0 15,-1-4 0-15,-6 1 0 0,6 2 0 0,1 0 0 0,0-2 8 31,-1 2-36-31,-3-2-7 0,4-1-1 0,-4-3-724 16</inkml:trace>
  <inkml:trace contextRef="#ctx0" brushRef="#br0" timeOffset="168177.46">2350 13981 1407 0,'-22'-16'31'0,"19"10"6"0,-8 6 2 0,1-3 1 0,-1 3-32 0,0-3-8 0,8-4 0 0,-8 4 0 0,1-3 45 0,6 0 8 16,-6 3 2-16,10 3 0 0,0 0-27 0,-11-4-4 15,11 4-2-15,-11 0 0 0,11 0-22 0,-3 0 9 16,-4 0-9-16,3 4 0 0,-6 2 0 0,3 0-20 16,3 0 2-16,-3 4 1 15,4 2-12-15,-1 4-3 0,-6 6 0 0,2 0 0 16,5 3 1-16,-4-3 0 0,3 3 0 0,4 0 0 0,0-3 7 0,-10 6 0 16,6 4 1-16,4-1 0 0,0 0 23 0,4 4 0 15,3-4 0-15,-4 7 0 0,8 3 0 0,-8-4-14 16,5-5 3-16,2-1 1 0,-3 0 10 0,11 1 16 0,-8 2-4 15,4 1-1-15,-3-4-22 0,3 3-4 0,7 4-1 0,1-3 0 16,-5-1 16-16,4 1 0 0,4-1 0 16,-4-6 10-16,0 4-10 0,4-7 0 0,-4-3 0 0,4 0-11 15,-4 0 22-15,4-4 4 0,-8-2 1 0,5 0 0 16,-1-4-29-16,0-2-6 0,-3-1-1 0,-1 0 0 16,1-5 32-16,3-1 7 15,4 0 1-15,-4 0 0 0,4-6-7 0,-1 0-1 0,4-4 0 0,-3 1 0 16,3-6 16-16,1-1 4 0,-5 1 0 0,1-4 0 15,0 0 1-15,-4 1 1 0,0-4 0 0,-7 0 0 16,0 0 3-16,0-3 1 0,4-3 0 0,-7 0 0 16,-1-3-9-16,4 0-1 0,-10-4-1 0,6 4 0 15,-3 0-7-15,1 3-2 0,-1-4 0 0,3 4 0 16,-6 0 10-16,3 0 3 0,-7 0 0 0,3 3 0 0,1-6-21 16,-8 3-10-16,4-3 10 0,-3-1-10 15,3 1 20-15,-7 0-3 0,3 3 0 0,-6 0 0 0,-1-10-1 16,0 7 0-16,1 0 0 0,-4 0 0 0,0-1 6 0,3 1 1 15,-10 3 0-15,0-6 0 0,3-4-11 0,-3 1-3 16,-11 9 0-16,7-4 0 16,4 1-9-16,4 6 10 0,-5-3-10 0,-2 0 10 0,3-3-10 0,-4 6 0 15,4 0 0-15,0 3 0 0,3 4 8 0,0-4-8 16,4 6 8-16,-7 1-8 0,10-1 8 0,-6 4-8 16,6-1 8-16,-10 4-8 0,7 0 0 0,3-1 0 15,-10 4-12-15,7 0 12 0,-11 3-20 0,4 0 3 0,7 0 1 16,-7 3 0-1,0 4-28-15,0-1-6 0,3 6-1 0,-3 1 0 16,-4 0-3-16,7 2-1 0,1 4 0 0,-4 3-523 0,7 0-105 0</inkml:trace>
  <inkml:trace contextRef="#ctx0" brushRef="#br0" timeOffset="169255.33">2388 13902 1407 0,'0'0'31'0,"0"0"6"0,-3-3 2 0,-8 0 1 0,11 3-32 0,-3-6-8 16,-4 0 0-16,3 3 0 0,4 3 9 0,0 0 1 16,0 0 0-16,-10-4 0 0,10-2 19 0,-8 3 4 15,8 3 1-15,0 0 0 0,0 0-34 0,-3-6 0 16,3 6 0-16,0 0 0 0,0-7 0 0,0 7 0 16,0 0 0-16,0 0 0 15,0 0-128-15,0 0-33 0,0 0-7 0,0 0 0 0</inkml:trace>
  <inkml:trace contextRef="#ctx0" brushRef="#br0" timeOffset="182624.19">14062 8788 1263 0,'0'0'28'0,"0"0"5"0,0 0 2 0,0 0 1 0,0 0-36 0,0 0 0 0,0 0 0 0,0 0 0 16,0 0 0-16,0 0 0 0,0 0 0 0,3 10 0 0,-3-4 0 0,4 0-12 15,-4 1 3-15,3 2 1 0,1 0 8 0,-1 1 0 16,4 2 0-16,0-2-8 0,-3 6 32 0,3-4 6 16,0 7 2-16,0 0 0 0,4 6-32 0,-1 3 0 15,1 3 0-15,0-2 0 0,3 2-9 0,0 3-8 16,3 1-2-16,-3-1 0 0,8 1 19 0,-5 6 12 15,4-1-1-15,1 4-1 0,-1 0-10 0,3 0 0 16,-2 6 0-16,-1-3 0 0,0 0 0 0,-3 0-14 16,3-3 3-16,3 22 1 15,-2-6 10-15,-1-1 0 0,-4 1 0 0,5-1 0 0,-1-5 0 0,0-4 0 16,0-6 0-16,4 6 0 0,-11 0 0 0,4 3 0 16,-1-2 0-16,4 2 0 0,-3-9 0 0,3-3 0 15,-3-1 0-15,-1-2 0 0,1-7 0 0,-7-2 0 0,3-1 0 16,-4-3 0-16,1 3 0 0,-4-3 0 0,7 0 0 15,-10-3 0-15,3 3 23 0,0-3 6 16,0 0 2-16,-4 0 0 16,4-3-50-16,-3-7-9 0,-1 4-3 0,1-6 0 0,0-1 76 15,-1 0 15-15,4-2 4 0,-7-4 0 0,4 0 0 0,-1 0 0 0,1-3 0 0,3 0 0 16,-4 0 0-16,1-3 0 0,6 0 0 0,-3-4 0 16,4 1-52-16,0 0-12 0,3-3 0 0,0 2 0 15,3-2 0-15,-2-1 0 0,2 4 0 0,1-6 0 16,-1 2 0-16,5-2 0 0,-1 2 0 0,0-2 0 15,4 2 0-15,-8-2 0 0,1 2 0 0,3 1 0 16,-3 0 0-16,-1-4 0 0,5 4 0 0,-8-1 0 16,0 1 0-16,3-1 0 0,-2 1 0 0,-1 0 0 15,-4-1 27-15,4 1 2 0,-3 2 1 0,3 1 0 0,-3 0-30 16,-1 0-18-16,1-1 2 0,-4 4 1 16,0-3-102-16,0 0-21 0,-4 3-4 15,1-4-1-15</inkml:trace>
  <inkml:trace contextRef="#ctx0" brushRef="#br0" timeOffset="184226.36">14072 8867 1202 0,'0'0'26'0,"0"0"6"0,0 0 0 0,0 0 3 0,0 0-35 15,0 0 0-15,0 0 0 0,0 0 0 0,-3-3 17 0,3 3-3 16,0 0-1-16,0 0 0 0,0 0-13 0,0 0 0 16,0 0 0-16,0 0 0 0,0 0-16 0,0 0 1 15,3-7 0-15,4-2 0 0,0 3 15 0,4-1 0 16,3-2 0-16,4 0 0 0,-1-1 0 0,5 1 0 16,2-4-10-16,4-2 10 0,8-1 0 0,-1-3 0 15,4-3 0-15,3-3 0 0,-3 3 17 0,-4 3-1 16,1-3-1-16,6-3 0 0,7 0 1 0,4 0 1 15,4-3 0-15,3-3 0 0,0-1 2 0,17-9 0 16,1-6 0-16,14 0 0 16,-15 4 0-16,1-8 0 15,10 1 0-15,4-6 0 0,-8 9 11 0,5-3 2 0,-1-4 1 0,14-8 0 16,-3 5-17-16,-4-6-3 0,4 4-1 0,10-7 0 0,-7 10 5 0,4-7 1 16,-3-3 0-16,13-9 0 0,7-1 14 0,-6 4 2 0,-8 6 1 0,1-6 0 15,3 3-35-15,-8 0 0 0,-2 7 0 0,-5 2 0 16,1 1 12-16,0 2-4 0,-4-2 0 15,-3 2-8-15,0-2 24 0,-4 8-3 0,-7 4 0 16,0 0 0-16,-7 3 12 0,-7 4 3 16,-3 2 0-16,3 0 0 0,-14 7-20 0,3 0-3 0,1-1-1 0,-8 4 0 15,0 3-12-15,-6-3 0 0,-8 6 0 0,0 0 0 0,-3 3 0 16,-4 3 11-16,0-2-11 0,1 2 10 0,-8 0-10 16,0 10 0-16,0 0 0 0,-3-7 0 0,-1 4 0 0,-2 2 8 15,-1 1-8-15,0 0 8 0,-4 0-8 0,1-1 0 16,-4 4 0-16,0 0 8 0,4 0-8 15,-8 6 0-15,1-3 0 0,3 0 0 0,-4-3 8 0,-3 3 0 16,4 0 0-16,-1 0 0 0,-3 0-8 0,7 3 0 16,-3-3 0-16,-1 3 0 0,1 0 0 0,3 4-9 15,-3-4 9-15,-1 0-10 0,1 0 10 0,3 0 0 16,-4 0 0-16,4 0-8 0,0 4 8 16,0-1 0-16,0 0 0 0,4 1-8 0,-4-1 8 0,4 3-8 15,-1 1 8-15,4 2-8 0,-3-2 8 0,3-1 0 16,0 4 0-16,4-1 0 0,-1 1-11 0,5-1 11 0,-1 4-13 15,3 3 5-15,1-4 8 0,3 4 0 0,1 3 0 16,2 3 8-16,5 3-8 0,-1 1 0 16,-3 2-8-16,-1 3 8 0,1 4 0 0,3 3 0 0,1 6 0 15,3 0 11-15,3 0-11 0,-3 3 0 16,-1 0 0-16,1-3-11 0,-3-3 11 0,-1 3 0 0,-3 3 0 16,-1 1 0-16,-2-4 0 0,2-3 0 0,-2-4 0 15,-5-15 0-15,1 7 0 0,0-4 0 0,-1 6 0 0,1 1 0 16,0 3 0-16,-1 2 0 0,5 1 0 0,6 6 8 15,-7 3-8-15,0-12 0 0,1 6 0 0,-5-7-8 16,1-2 8-16,-4-1 0 0,0 7 0 16,4 3 0-16,-4-3 0 0,-3 0-12 0,-1-7 12 15,8-3-12-15,-4-2 12 0,-3-1 8 0,0-3-8 0,-1-3 11 16,-3-10-11-16,-3 1 0 0,-1 0 0 0,1-7 0 0,-4 3 0 16,0-3 8-16,0-2-8 0,-3 2 8 15,-1-6 4-15,1 3 0 0,-4-3 0 0,0 3 0 0,3 0-4 0,-3-3 0 16,0 0 0-16,0 0 0 15,0 0 20-15,0 0 3 0,-3 3 1 0,3-3 0 0,-7 4-16 16,3-1-4-16,-3 0 0 0,4 0 0 0,-8 0-3 0,4 0-1 16,-11 0 0-16,8 4 0 0,-8-4-8 0,-3 6 0 15,3 1 0-15,1-1 0 0,-1 0 0 0,-3 4-11 16,-4 3 3-16,1-1 0 0,-5 4 8 0,5 0 0 16,-5 0 0-16,-6 3 0 0,0 3 0 0,0 3-8 15,-4-3 8-15,-4 3-8 0,5 4 8 0,-15 2 0 16,0-6 0-16,-4 4 0 0,1-4 0 0,-1 6 0 15,-3 1 0-15,0 6 0 0,4-4 0 16,0 4 0-16,-1 0 0 0,-13 0 0 0,6-4 0 0,1 1 0 0,-4-1 0 16,-4 1 0-16,4 0 0 0,-4 2 0 0,1 4 0 0,-11 10 0 15,14-7 0-15,-4 0-8 0,-3-3 8 0,-7 0-8 16,10-10 8-16,-6 4-8 0,3 2 8 0,-4 4-8 16,4-3 8-16,-4 3 0 0,1 0 0 15,-4 0 0-15,7 0-19 0,-1-13-1 0,-6 7-1 0,-7-4 0 16,11-6 21-16,-1 4 0 0,4-4 0 15,-7 6 0-15,0-2 0 0,-1 2 0 0,5 4-8 0,-8 3 8 16,7-7 0-16,4 1-9 0,-7-1 9 0,-3 1 0 16,10-7-8-16,3 0 8 0,4-3 0 0,-11 3 0 15,4-3 0-15,4 4-8 0,6 2 8 0,-6 0 0 16,10 1-14-16,0-1 1 0,0 4 0 0,-7-4 0 16,7-3 13-16,0 0-12 0,0-3 12 0,10 1-12 15,1-5 12-15,3-2 0 0,0 0 0 0,-3-3 0 0,7-1 11 16,-1 1-2-16,1-3 0 0,0 2 0 0,6-2 7 0,1-1 0 15,7-2 1-15,-4 2 0 0,7 1-17 0,1-4 0 16,-1 1 0-16,0-1 0 0,1 4 0 16,2-7 0-16,1 3 0 0,0 1 0 15,0-1-26-15,3 4-6 0,1-4 0 0,3 1-1 16,3-4-158-16,-3 3-31 0,-4 10-6 0,4-6-2 0</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7-26T10:45:02.04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FF00"/>
    </inkml:brush>
  </inkml:definitions>
  <inkml:trace contextRef="#ctx0" brushRef="#br0">7542 8102 889 0,'0'0'19'0,"0"0"4"0,0 0 1 0,0 0 2 0,0 0-26 0,0 0 0 0,0 0 0 0,0 0 0 15,0 0-24-15,0 0-9 0,0 0-3 0,0 0 0 0,0 0 61 16,0 0 12-16,0 0 3 0,0 0 0 0,0 0-13 0,0 0-3 16,0 0 0-16,0 0 0 0,0 0-24 0,4 3 0 15,-4-3 0-15,7-3 0 0,0 3 0 0,0-3 0 16,4 0 0-16,-4-1 0 0,3 4 0 0,-3 0 0 15,4-3-14-15,3 3 5 0,-3 0 9 0,6-3 0 16,1 3 0-16,7 0 0 0,3 3 0 0,4 0 0 0,3-3 0 16,0 4 0-16,0-1 0 0,11-3 0 0,11 0 0 15,3 0 0-15,7-3 0 0,0 6 0 0,-4-10 0 16,11 4 0-16,7 3 0 0,4-12 9 0,0 2-1 16,7-2-8-16,3 12 34 0,4-3 0 15,3-4 0-15,0 1 0 0,-3 0-9 0,0 0-1 16,7-4-1-16,-8-2 0 0,8-1-12 0,-4 0-3 15,8 7 0-15,-8-3 0 0,-3-1 28 0,-4 1 4 0,4 3 2 16,-7-4 0-16,-11-2 16 0,0 2 3 0,-3 10 1 0,-4 0 0 16,0-3-42-16,-7-3-8 0,-4 6-1 15,-6 0-1-15,-8 0-10 0,-7 0 0 0,-3 0-12 0,0-3 12 32,-11 0-59-32,0 3-4 0,-10-3-1 0,0 3 0 0</inkml:trace>
  <inkml:trace contextRef="#ctx0" brushRef="#br0" timeOffset="752.6">5260 10152 1422 0,'0'0'31'0,"0"0"6"0,0 0 2 15,0 0 1-15,0 0-32 0,3 7-8 0,4-4 0 0,-3 3 0 0,3 3-11 0,7-2-4 16,0-1-1-16,4 0 0 16,10 1 26-16,4-1 5 0,3-3 1 0,4 3 0 0,10-3-7 0,4 4-1 15,-3-4 0-15,3 0 0 0,14 0 20 0,7 0 3 16,7 0 1-16,-7-3 0 0,-4 0-20 0,12 0-3 15,9-3-1-15,1 3 0 0,0-3-8 0,7 0 8 16,13-3-8-16,1-4 8 0,-3 7 10 0,13-6 2 16,8 2 0-16,3-2 0 0,-7 3-20 0,3-4 0 15,4 4 0-15,11-6 0 0,10 2 0 0,-7-2 0 16,1 2 0-16,2-2 0 0,1-1 0 0,3 1 0 0,11 2 0 16,0-2 0-1,0-1-55-15,-4 4-14 0,-3-1-3 0,-1 4-1 16,-2 0 46-16,6-1 10 0,-7 1 1 0,4 0 1 0,-7-4 15 15,-4 7 0-15,0 0 0 0,0 0 10 0,0 3-10 0,-3 0 0 0,-11 0 0 16,-11 3 0-16,11 3 18 0,-10 1 2 0,-1-4 0 0,-10 6 0 16,-7-2-20-16,3 2 0 0,-13 0 0 0,-5 1 0 15,-2 2 29-15,-5-2 3 0,-10-1 0 0,-7 1 0 16,0-4-32-16,-10 0 0 0,3 0 0 0,-7 4-458 16,0-7-98-16</inkml:trace>
  <inkml:trace contextRef="#ctx0" brushRef="#br0" timeOffset="6001.07">5045 3436 946 0,'0'0'20'0,"0"0"5"0,10 0 1 0,1 0 2 0,-1 6-28 0,5-2 0 0,-5-1 0 0,4 6 0 16,-3-9 0-16,7 6 0 0,-8-3 0 0,-6 1 0 31,-1-1-36-31,-3-3-13 0,0 0-3 0,0 0 0 0,7 3 16 16,-7-3 4-16,0 0 0 0,0 0 0 0,0 0 0 0,0 0 0 0,0 0 0 15,0 0 0-15,0 0 32 0,0 0 14 16,0 0-1-16,0 0 0 0,-3-3 5 0,3-4 1 0,-4 1 0 0,4 0 0 15,0 6 10-15,0-3 3 0,0-3 0 0,0-1 0 16,0 7 25-16,-3-6 6 0,3 3 1 0,0 3 0 0,0 0 0 0,0 0 0 16,-4-6 0-16,4-1 0 0,0 7-4 0,0 0-1 15,0 0 0-15,0-6 0 16,0 6 1-16,-7-3 1 0,7 3 0 0,0 0 0 0,0 0-4 16,0 0-1-16,0 0 0 0,0 0 0 0,0 0-27 0,0 0-5 15,0 0-2-15,0 0 0 0,0 0-22 0,0 0 0 16,7 6-10-16,-7 0 10 0,7 1-12 0,0 5 12 15,4 1-12-15,-1 2 12 0,-3 1-8 0,4 6 8 16,0 6 0-16,-1 1 0 0,-3-1-10 0,0 3 10 16,0 0-8-16,4 4 8 0,-1-4 0 0,-10 1 0 15,8-1 0-15,-1 0 0 16,3-6 0-16,-10 1 0 0,11-1 0 0,-11-7 8 0,3-2-20 0,1 0-4 16,-1-1-1-16</inkml:trace>
  <inkml:trace contextRef="#ctx0" brushRef="#br0" timeOffset="6654.15">5179 3264 1177 0,'0'0'25'0,"-7"-3"6"0,0-4 1 0,0 4 2 0,3-3-34 0,-6 0 0 0,-1-1 0 0,4 1 0 16,-4 0 93-16,4 0 12 0,-3 6 3 0,3-7 0 16,-4 4-31-16,4 0-5 0,0 3-2 0,-4 0 0 0,1 0-26 15,3 0-4-15,-4 0-2 0,4 3 0 0,-4 0-38 0,-3 4-12 16,0-1 0-16,4 0 0 0,-4 10 12 0,3-7 0 16,-3 10 0-16,3-3 0 0,1 2-8 0,-8 8 0 15,7-1 0-15,-3 0 0 0,4 6 8 0,-1 0 0 16,4 1 0-16,-3-7 0 15,10 3 0-15,-15 0-8 0,12 0 8 0,-4 7-8 0,7-1 8 16,0 7 0-16,0 3 0 0,3 9 0 0,1-9 0 0,-1 0 0 16,12-3 0-16,-12-3 0 0,8-7-11 0,-1 0 11 15,4-2-13-15,-3-1 5 0,7 3 8 0,6-6 0 16,1 7 0-16,0-7 0 0,-1 3 0 0,8-6-10 16,-7 3 10-16,7-6 0 0,3-4-13 0,-7 1 4 15,4-7 1-15,-11 1 0 0,7-4 8 0,-3-3 11 16,0-3-3-16,3-3 0 0,-4-3 4 0,5-4 0 15,-1-2 0-15,7-7 0 0,-10 0-2 0,3-6 0 16,7-3 0-16,-3 0 0 0,0 9 2 0,-11 0 1 16,-3-6 0-16,-1 6 0 0,1-6 6 0,0 0 1 15,-4 0 0-15,-4-9 0 0,1-1-20 0,3-12 0 0,0-6 0 16,-3 3 0-16,-4 9 20 0,-4-3-4 0,1 3 0 0,-8 3 0 16,-3 4 48-16,0-1 8 0,0 1 3 0,-7 0 0 15,0-1 18-15,3 4 4 0,-13 2 1 0,2-2 0 16,1 3-54-16,-10 0-10 0,-1 3-2 0,0 3-1 15,-10 0-22-15,3 9-9 0,4-3 8 0,-11 4-8 16,10 3 0-16,1 2 8 0,0 4-8 0,0-6 0 16,-1 9 0-16,1 0-14 0,0 0 2 0,3 6 0 15,7 0 1-15,-6 1 1 0,6-1 0 0,4 0 0 16,3 10-43-16,0 3-9 0,8-1-2 16,-1-5 0-16,4-1-35 0,0 1-7 0,7 0-2 0,0 5 0 15,7-5-83-15,0 3-17 0,25 15-3 16,0-19-1-16</inkml:trace>
  <inkml:trace contextRef="#ctx0" brushRef="#br0" timeOffset="7215.66">6541 3010 1195 0,'0'0'26'0,"0"0"6"0,0 0 0 0,0 0 2 0,0 0-34 0,0 0 0 16,0 0 0-16,0 0 0 0,0 0 62 0,0 0 6 15,0 6 0-15,0 0 1 0,3 1-33 0,-3 2-6 16,4 7-2-16,3-7 0 0,-4 7-13 0,4 2-3 16,4 1-1-16,-4 0 0 0,3 0-11 0,1 3 0 15,7 6 0-15,-11 0 0 0,3 4 0 0,1 5 0 16,3-5-9-16,0 5 9 0,0-2 0 0,0-4 0 15,-3 0 8-15,-1-9-8 0,1 0 17 0,-4-3-2 16,4-3-1-16,-1 0 0 0,-3-1-14 0,0-5-10 0,0-1 2 16,-3 4 0-1,3-1-106-15,-3-6-21 0,-4-6-4 0,0 0-1 0</inkml:trace>
  <inkml:trace contextRef="#ctx0" brushRef="#br0" timeOffset="7694.98">6477 3091 1432 0,'-7'-9'64'0,"-4"-1"12"0,4 1-60 0,-3 0-16 0,3-4 0 0,0 1 0 15,3-1 56-15,-6-3 8 0,2 4 1 0,5-1 1 16,-1-2-9-16,1 2-1 0,3 0-1 0,0-2 0 0,3 5-9 16,1-8-2-16,-1 5 0 0,5-6 0 0,2 7-28 0,1-1-7 15,-4 1-1-15,7-1 0 0,0 0-8 0,0 1-16 16,7 3 4-16,-10 2 1 0,3 1 11 15,0 6 0-15,4-3 0 0,-1 3 0 0,1 0 0 0,0 0 0 16,3 3 0-16,0-3 8 16,-3 6-8-16,3 7 0 0,-4-4 0 0,8 10 0 15,-11-10-29-15,7 7-4 0,-7 3-1 0,1 0 0 16,-5 0 10-16,1 2 3 0,-4 5 0 0,0 2 0 16,-4-3 12-16,1-3 9 0,-4 0-12 0,-4 0 12 15,-3-7 0-15,0 4 0 0,-3 0 8 0,-1 0-8 0,-3 0 15 0,0-1-3 16,0 1-1-16,-4 0 0 0,4-9-11 0,0 2 10 15,0-6-10-15,0 1 10 0,3 5-10 0,1-9 12 16,-1-3-12-16,0 3 12 0,4-3 27 16,0 0 5-16,4 0 2 0,-1-3 0 0,1 0 13 0,3-3 2 15,0 3 1-15,0 3 0 0,0 0-48 0,0 0-14 0,3-7 0 16,4 4 8-16,4 0-16 0,3 3-4 0,-3 3 0 16,3 0 0-16,3 7 12 0,1-4 0 0,3 4 0 0,0-1 0 15,4 0-13-15,0 1-1 0,-4 2 0 0,3-5 0 16,1 2 14-16,0 0 16 0,-4-2-3 0,0-1-1 15,4 3-24-15,-7-2-4 0,3 2-2 0,-4-3 0 16,1 1-98-16,0-4-19 16,3-3-4-16,-4 9-692 0</inkml:trace>
  <inkml:trace contextRef="#ctx0" brushRef="#br0" timeOffset="8118.59">7271 3232 1335 0,'0'0'29'0,"0"0"7"0,0 0 0 0,0 0 2 0,0 0-30 0,0 0-8 16,0 0 0-16,0 0 0 0,0 0 32 0,0 0 4 15,7-3 2-15,0 0 0 0,0 0 17 0,4 0 3 16,-1-3 1-16,4-1 0 0,0 4 12 0,4-6 2 15,-4 2 1-15,0-2 0 0,0 0-38 0,0-1-8 16,-3 4-2-16,0-10 0 0,-1 1-13 0,-3-1-2 16,4 3-1-16,-8-2 0 0,4-1 30 0,-3 0 5 15,-4 4 2-15,3-1 0 0,-3-2-18 0,-3 5-3 0,-1-2-1 16,1 2 0-16,-1 4 19 0,-3 0 4 0,0 3 1 16,-3 3 0-16,-1 0-34 0,-7 3-7 0,4 9-8 0,-7-2 11 15,3 2-24-15,1-2-5 0,-1 8-1 0,4-5 0 16,-4 9 7-16,8-6 2 0,-1 2 0 15,1-2 0-15,6 0-6 0,1 3 0 0,3-7-1 0,0 10 0 16,3-9 4-16,4 2 1 0,0 1 0 0,4 0 0 16,3-1-20-1,0-2-4-15,0-1-1 0,4-2 0 0,-1 2 4 0,5-9 1 16,-5 4 0-16,1-4 0 0,3 3-32 0,0-3-7 16,4-6-1-16,-4-6-780 0</inkml:trace>
  <inkml:trace contextRef="#ctx0" brushRef="#br0" timeOffset="8580.93">7648 2985 1653 0,'0'0'69'0,"0"0"-55"15,0 0-14-15,0 0 0 16,0 0 12-16,4-4 0 0,-1-2 0 0,4 3 0 0,0 0 23 0,4 3 4 16,0 0 1-16,3 3 0 15,-4 0-13-15,4 0-3 0,4 4 0 0,0-1 0 0,-1 3-12 0,1 1-4 16,-4 2 0-16,7 4 0 0,-7 3-8 0,0-7 0 15,1 4 0-15,-5-4 0 0,1 1 8 0,-1 0 0 16,-6-4 0-16,3 0 0 0,0-2-8 0,-4-1 8 16,1 0-8-16,0 0 8 0,-4-2 20 0,0-4 3 15,0 0 1-15,0 0 0 0,-4 3 9 0,0 0 3 0,-3-3 0 0,0 0 0 16,-3 0-20-16,-1-6-3 0,1-1-1 0,-5-2 0 31,1 0-169-31,0-7-35 0,0-3-6 0,4-6-2 0,-5 0 109 16,8-3 22-16,0-4 4 0,-3-5 1 0,6-1 140 0,1 10 29 0,-1 3 6 0,4 0 1 15,0 3-45-15,0 0-9 0,4 3-2 0,-1 6 0 16,1 1-51-16,3-4-13 0,0 7 0 0,0 3 0 16,0 2 0-16,4 1 0 0,-1 3 0 0,-3 3 0 15,4 4 0-15,-1-1 12 0,4 3-3 0,-3 4-1 16,0-1-8-16,-4 1-9 0,3 3 9 0,-3-4-13 16,0 7 13-16,0-3 0 0,-3 2 0 0,0 1 0 0,-1 3 0 15,-3-6 8-15,-3 3 0 0,-1 0-8 16,0-1 8-16,-3 1-8 0,4 0 0 0,-8-3 0 15,4-1 0-15,-3-2-11 0,3-1 2 0,0 1 0 16,3-4-171-16,-3 1-35 0,3-4-6 16,1 0-2-16</inkml:trace>
  <inkml:trace contextRef="#ctx0" brushRef="#br0" timeOffset="9033.6">8308 2665 1735 0,'0'0'38'0,"0"0"8"0,0 0 2 0,0 0 0 0,0 0-38 0,0 0-10 0,0 0 0 0,0 0 0 16,0 0 72-16,0 0 13 0,0 0 3 0,0 0 0 16,0 0-78-16,3 6-10 0,1 0-12 0,3 4 2 15,4-1-16-15,-4 1-3 0,3 2-1 0,4 1 0 16,-3-1 21-16,0 7 9 0,3-6-8 0,-4 2 8 16,1 7 0-16,-1-9 0 0,1 2 0 0,-4-2-8 15,-3 3 8-15,3-4 9 0,-4 1-1 0,-3-1-8 0,0-9 30 16,0 7-1-1,-3-4 0-15,-1-3 0 0,1 0-6 0,-1 0-2 0,-3 1 0 16,0-4 0-16,0-4 2 0,0 1 0 0,0-3 0 0,-4-3 0 0,4 2 4 16,0-5 1-16,0-4 0 0,0 0 0 0,3 1-4 0,-3-4-1 15,4 0 0-15,-1 0 0 0,1 4 6 0,3 2 2 16,0 1 0-16,0-1 0 16,3 4-51-16,1-1-9 0,-1 4-3 0,4-3 0 15,4 5-13-15,0 1-3 0,3-3-1 0,0 3 0 16,7-3-143-16,0 2-29 0,4-2-6 0,0 0-1 15</inkml:trace>
  <inkml:trace contextRef="#ctx0" brushRef="#br0" timeOffset="10287.61">8886 2734 1190 0,'0'0'33'0,"0"0"9"0,0 0-34 0,0 3-8 0,0-3 0 0,0 0 0 15,0 0 50-15,-10 0 8 0,10 0 2 0,0 0 0 16,0 0 38-16,0 0 8 0,0 0 2 0,0 0 0 16,0 0-42-16,0 0-8 0,0 0-2 0,3-6 0 15,4-4-12-15,-7 4-4 0,8-10 0 0,-1 4 0 0,0-1-25 16,0-6-6-16,3 1-1 0,-3-1 0 0,0-3-8 15,0 3 12-15,1-3-12 0,-5 0 12 0,1 3 19 16,-1-3 4-16,-3 4 1 0,0-1 0 0,-3 3 17 16,-1 3 4-16,1 4 1 0,-5-7 0 0,1 10-30 15,0 0-5-15,0 0-2 0,0 2 0 0,-3 4-9 0,-1 0-1 16,0 7-1-16,4-1 0 0,-3 0-25 16,-1 7-5-16,1 2 0 0,3 1-1 0,0 9 9 0,3-6 1 15,0 3 1-15,4-3 0 0,-7 3-10 0,7-3-1 16,0-4-1-16,7 4 0 15,-7-3-6-15,0-4-2 0,8 1 0 0,-1-1 0 16,0-2 14-16,3-4 4 0,4-3 0 0,0 0 0 0,1-3 12 0,2-3 0 16,1-3 0-16,0 0 0 0,3-7 0 0,-4 1 0 15,4-4 0-15,-3-3 0 0,0 0 0 0,-1 0 8 16,1-2 0-16,-7 2-8 0,3 0 14 16,-7 3-4-16,3 1-1 0,-6-1 0 0,-1 0 4 0,1 0 1 0,-4 7 0 15,-4-3 0-15,4 5 27 0,-3 1 6 0,-1 0 1 16,4-1 0-16,-3 7-32 0,-1 4-7 0,4 2-1 0,0-3 0 15,-3-6-19-15,3 0-4 0,0 3-1 0,0 0 0 32,0 0-9-32,0 0-3 0,10 9 0 0,-3-3 0 0,4 1 12 0,-4 2 3 0,4-3 0 15,-4 1 0-15,3 2 23 0,1-3 5 0,-4 4 1 0,4 2 0 16,-1-5-64 0,1 2-13-16,-4-3-3 0,3 7 0 0,1-7 80 0,-4 3 15 0,0-2 3 0,4-1 1 15,-1 0-5-15,-6 1-1 0,3-4 0 0,-7-3 0 0,3 12-40 16,-3-12-8-16,0 0-1 0,7 10-1 0,-7-4 21 15,-7 0 0-15,4 0 8 0,-1 1-8 0,-3-1 8 16,0 3-8-16,0-2 0 0,0-7 8 0,0 6 4 16,0-6 1-16,3 6 0 0,1-6 0 15,-4 0-13-15,3 0 0 0,4 0 0 0,-3-6 0 16,3 6-48-16,0 0-13 0,0 0-3 0,0 0 0 0,-4 0 52 0,4 0 12 16,0 0 0-16,0-6 0 15,4-1-54-15,-4 7-8 0,0 0-2 0,3-3 0 16,1-3 52-16,-1 0 12 0,1-1 0 0,3 1 0 0,-4 6 0 0,4-6 0 15,1 0 0-15,-1-4 0 0,3 4 0 0,1-3-11 16,-1-4 11-16,1 7-10 0,3-10 10 0,-3-3 0 16,3 4 10-16,0 2-10 0,0-9 52 0,0 3 5 15,-3 0 1-15,3 4 0 0,-4-1-30 0,1-3-5 16,0 7-2-16,-8 2 0 0,1 4 36 0,-1 3 7 16,1-10 2-16,-4 4 0 0,0 3-2 0,-4-4-1 0,-3 1 0 15,0-1 0-15,0 4-27 0,-4 0-6 0,4-4-1 16,0 4 0-16,4 3 7 0,-4 3 2 0,0 0 0 15,0 0 0 1,-1 0-53-16,1 6-10 0,7-6-3 0,-3 0 0 0,-1 7 8 0,1 5 0 0,-1 1 1 0,4-10 0 16,4 16 8-16,-4-10 2 15,7 4 0-15,-4 2 0 0,4-5 1 0,-3 2 0 0,0 4 0 16,3-4 0-16,-4-2-24 16,4-1-4-16,0-2 0 0,4-1-1 0,-1 3-7 0,5-9-2 0,-5 0 0 15,1 0 0-15,3 0 30 0,-4 0 5 0,1-3 2 0,0-3 0 16,-1 0-3-16,1-1 0 0,-4 4 0 0,0-6 0 15,0-1 12-15,0 1 0 0,0 0 0 16,-4 2 0-16,5 1 0 0,-8 6 11 0,3-6-3 0,4-1 0 0,0 1-8 16,-3 3 0-16,-4 3 0 0,7 0 0 0,-4 0 0 15,4 0 8-15,-3 0-8 0,3 3 8 0,0 0-17 16,0 0-4-16,0 1-1 0,0 2 0 0,0 0 14 0,-3-3 0 16,3 4 0-16,0-4-9 0,0 6 9 15,-4-6 0-15,5 0 0 0,-5 0 0 0,1 1 0 0,-4-4 0 16,0 0 0-16,7 3 0 0,-4-3 0 0,1 0 0 15,3-3 8-15,-4 3-8 0,1-4 8 16,3-2-8-16,0-6 10 0,3-1-10 0,1 4 8 0,0-1-8 16,3-5 0-16,0 2 9 0,0 1 19 0,0 2 3 15,0 1 1-15,-3-1 0 0,3 4-20 0,-4 0-3 16,1 3-1-16,0 3 0 0,-1 0-8 0,-3 0-11 16,4 3 3-16,-1 0 0 0,-2 0-11 0,-1 0-1 15,-4 10-1-15,4-7 0 16,-3 0-30-16,3 4-5 0,-4-4-2 0,4 0 0 15,0 0-82-15,0 4-16 0,0-7-3 0</inkml:trace>
  <inkml:trace contextRef="#ctx0" brushRef="#br0" timeOffset="11427.65">10245 1596 1937 0,'-21'-29'55'0,"10"17"12"16,0 2-54-16,1 4-13 0,-1 0 0 0,1-4 0 0,10 10 89 0,-7-3 15 15,7 3 4-15,0 0 0 0,0 0-87 16,0 0-21-16,0 0 0 0,0 0 0 0,-8 7 0 0,5 5 0 16,3-2 0-16,0 5 0 0,7 7 0 0,0-3 0 15,0 12 0-15,4-6 0 0,-1 4 0 0,4-1 0 16,-3 0 0-16,3 7 0 0,4-7-12 0,-8 6-6 16,4 1-2-16,1-7 0 0,-1 0 32 0,-4-3 7 15,4 0 1-15,0-3 0 0,4 0-10 0,-7-9-2 16,3 3 0-16,-4-1 0 15,1-9-38-15,0 4-8 0,-1-7-2 0,-6 3 0 16,3-3-8-16,-4 1-3 0,4-1 0 16,-7-3 0-16,0 0 37 0,0 0 14 0,0 0-11 0,0-10 11 0,-3-2 0 0,-1 5 0 15,1-11 0-15,-8-1 10 0,1 6-10 0,-5-2 0 16,-2-1 0-16,-1 3 0 0,0 4 66 0,1-7 14 16,-1 7 4-16,8 3 0 0,-4-4-16 0,3 4-4 15,4 3 0-15,3-7 0 0,4 10-51 0,0 0-13 16,0 0 0-16,0 0 0 15,0 0-34-15,4 0-10 0,6 4-1 0,1-4-1 0,3-4 27 0,4 4 6 0,6-3 1 16,-2-6 0-16,2 3 12 0,-2-4 0 16,-1 4 0-16,0-7 0 0,-3 4 0 0,-1 0 0 0,1-4 0 0,-4 7 10 15,0-7 5-15,-3 4 1 16,-1 3 0-16,1-1 0 0,-4 1 0 0,-4 3 1 0,4 3 0 0,-7 0 0 16,0 0-17-16,0 3 0 0,4 6 0 0,-4 1 0 15,-4 12 0-15,4-7 0 0,-3 11-15 0,-1-5 5 16,4-2 10-16,0 3 0 0,-3-6 0 0,3 3 0 15,3-4-16-15,1-2-5 0,-1-4-1 0,1-2 0 16,-1-1-9-16,4 3-1 16,1-9-1-16,2 0 0 0,-3 0 33 0,4-9 0 0,-4 3 0 0,0-1 0 15,0 1 0-15,-4 0 0 0,5 0 0 0,-5-1 0 0,1 1 34 16,-1-7 14-16,-3 4 2 0,0 0 1 0,0 2 4 0,-3 1 1 16,3 6 0-16,-4-6 0 0,-3-4-7 0,3 4-1 15,4 6 0-15,0 0 0 16,0 0-48-16,0 0 0 0,0 0-9 0,0 0 1 15,0 3-29-15,0 4-6 0,4 5-1 0,0-9 0 0,3 3 26 0,-4 1 5 16,4-1 1-16,0-3 0 16,4-3-24-16,-4 0-4 0,7 0 0 0,0-3-1 0,4-6 32 0,3-1 9 15,0-5 0-15,4-1 0 0,-1 0 0 0,-6-6 0 16,3 3 0-16,0 1 0 0,-3-7 0 0,0 3 0 16,3-7 0-16,-7 1 0 0,4 0 0 0,-4 0 0 15,0-1 0-15,-4-2 0 0,-3 6 28 0,1-9 3 16,-8 5 1-16,0 1 0 0,0 0-16 0,-8 3-4 0,1-7 0 15,-3 4 0-15,-1 6 32 0,-3 3 7 0,0-6 1 16,-4 7 0-16,1-4-23 0,-4 6-4 0,3 7-1 16,-3-10 0-16,-4 9-12 0,4 4-4 15,7 0 0-15,-4 6 0 0,1 0-8 0,6 0 0 16,-3 3 0-16,3 3 0 0,11 4-14 0,-7 2-5 0,7 1-1 16,4 2 0-16,-1 1 7 0,4 0 1 0,0 3 0 0,7 6 0 15,1-10-18 1,2 7-3-16,-6 0-1 0,6 0 0 0,1 0 16 0,3-3 3 0,-7 6 1 15,4-9 0-15,0 2 3 0,-4 1 1 0,3 0 0 0,-2-3 0 16,-1-1-22-16,0-2-5 16,-4 0-1-16,1 2 0 0,3-5 3 0,-7-1 1 0,0 4 0 15,-3-4 0-15,-1 4-58 0,1-7-12 0,-8 3-3 16,4-3 0-16,-7 7-6 0,4-4-2 0,-4-2 0 0,-1-7 0 16,1 6 75-16,7-6 14 0,0 0 3 0,0 0 1 0,-3 0 35 0,3 0 7 15,0 0 2-15,-4-6 0 0,4-1 30 0,4-8 7 16,3 2 1-16,0 4 0 0,7-1 31 0,0-8 6 15,4 5 2-15,-1 0 0 0,1-8-48 16,0 11-10-16,-1-2-1 0,5 2-1 0,-1-2 20 0,0 5 4 16,-3 1 1-16,3-6 0 0,-7 12-21 0,3-7-4 15,-2 7-1-15,-1 0 0 0,-4 0-27 0,1 0-11 16,-4 0 8-16,3 3-8 0,-2 4 0 0,2-1 0 16,-3 3 0-16,0 1 0 0,0 2 0 0,-3-2 0 15,3-1-11-15,-4 1 11 16,1 2-30-16,-4-3-1 0,3-5 0 0,-3 2 0 15,4 0-10-15,-4-6-3 0,0 0 0 0,0 0 0 16,0 0-42-16,0 0-9 0,0 0-1 0,0 0-809 0</inkml:trace>
  <inkml:trace contextRef="#ctx0" brushRef="#br0" timeOffset="11556.59">11370 1448 2086 0,'-7'-31'59'0,"7"15"13"0,-11 4-57 0,8-10-15 0,-1 0 0 0,-3 3 0 16,0-3 117-16,0 9 21 15,0-2 4-15,4 5 1 0,-4-2-99 0,3 6-19 0,4 6-4 0,0 0-1 16,0 0-46-16,0 0-10 0,0 0-1 0,-4 12-1 15,4-3-27-15,0-2-6 0,4 15-1 0,0-16 0 16,3 7-122-16,0-1-25 0,3 1-5 0</inkml:trace>
  <inkml:trace contextRef="#ctx0" brushRef="#br0" timeOffset="12053.11">11564 1389 1862 0,'0'0'52'0,"0"0"13"0,0 0-52 0,0 0-13 16,0 0 0-16,0 0 0 0,0 0 70 0,0 0 11 15,0 0 3-15,0 0 0 0,0 6-74 0,-3 0-10 16,3 4-11-16,-4-1 3 0,0 7 8 0,4-7-8 16,0 4 8-16,0-1-8 0,0-2 8 0,0 2 0 15,4-6 0-15,-4 1 0 0,0-1 0 0,4-3 0 16,-1 0 0-16,4-3 0 0,0 3 0 0,0-6 0 0,0 3 8 0,4-6-8 15,-1 0 43-15,5-4 4 16,-1 4 1-16,3-10 0 0,1 4-12 0,-4-1-1 0,4 7-1 16,-4-7 0-16,-4 4 10 0,1 3 1 0,0-4 1 15,-4 4 0-15,0 3-27 0,-4 3-6 0,-3 0-1 0,7 0 0 16,-3 0-12-16,3 3 0 0,-4 3 0 0,1 1 0 16,-1 2-12-16,1 7 2 0,-1-4 0 0,1 1 0 15,0-1 10-15,3 1 0 0,0-7 0 0,0 4 0 16,0-1 0-16,3-6-8 0,1 0 8 0,3-3-8 15,4 0 8-15,-1-3 0 0,1-3 0 0,3-4 0 16,0 4 0-16,0-10 0 0,1-2 8 0,-1 8-8 16,3-12 0-16,1 7 0 0,0-1 0 0,-4-3 0 15,-3 7 20-15,-1-1 0 0,1 4 0 0,-4-4 0 0,0 7 10 16,-3 0 2-16,-1 2 0 0,1 1 0 0,0 3-32 16,-1 0 0-16,-3 0 0 0,0 3 0 15,0 7-20-15,4-4-9 0,-4-3-3 0,3 10 0 16,-2-1 20-16,-1-2 3 0,0 12 1 0,-4-13 0 15,8 7-40-15,-8 6-8 0,4-7-2 0,0 7-670 16,-3-3-133-16</inkml:trace>
  <inkml:trace contextRef="#ctx0" brushRef="#br0" timeOffset="14245.56">5690 5161 1346 0,'0'0'29'0,"0"0"7"0,0 0 0 16,0 0 3-16,0 0-31 0,0 0-8 0,0 0 0 0,0 0 0 0,0 0 59 0,0 0 10 15,0 0 3-15,0 0 0 0,0 0-14 16,0 0-2-16,0-7-1 0,0 7 0 0,0 0-10 0,0-6-1 16,0-3-1-16,4-1 0 0,3 1-35 0,0-4-8 15,-4 1 0-15,12 2 0 0,-8-2 0 0,10-1 0 16,-6 1 0-16,6-1 0 0,1 1 0 0,-4 2 0 16,4 7-11-16,-4 0 11 0,0 0 0 0,0 0-8 15,-3 3 8-15,-1 3 0 0,1 3 0 0,0 4 0 16,-1 5 12-16,-3-2-4 15,0 2-28-15,4 4-4 0,-11 0-2 0,10 0 0 0,-10 6 42 16,-10-3 8-16,10 3 1 0,-7-3 1 0,0 3-39 0,3-3-8 16,-3 3-2-16,-3 0 0 0,-1-3 23 0,0 3 0 15,8-3 8-15,-11 0-8 0,3 0 0 0,1-3 8 16,-1 0-8-16,0-4 0 0,8 1 9 16,3-7-9-16,-4 1 10 0,1 2-10 0,3-5 0 0,0-1 8 15,0-6-8-15,0 0 0 0,3 0 11 0,4 0-1 0,4 0 0 0,-4-3 0 16,7 3-21-16,0-6-4 0,4-1-1 15,3-2 0-15,-7-4 26 0,14 4 5 0,-13-4 1 0,6-2 0 16,0-1-16-16,4 0 0 0,-11-2 0 0,0-1 0 16,0 0 0-16,-4-3 0 0,8 3 0 0,-7-3 0 15,-11 0 0-15,7-3 0 0,0 0 0 0,-4-6 0 16,-3-1-48-16,0 1-13 16,-3 0-3-16,3-1 0 0,-11 1 52 0,8 3 12 0,-18 3 0 0,3 0 0 15,-3 3 56-15,0 0 15 0,-11 3 2 0,0 0 1 16,-3 0-34-16,-8 4-8 0,1-1 0 0,0 3-1 0,3 7-15 15,0 0-4-15,-3 3 0 0,-4 3 0 0,7 6 0 16,-10 0-1-16,3 7 0 0,4-1 0 16,3 10-11-16,7 0 0 0,0 0 0 0,4 9 0 15,7 4 0-15,0 3 0 0,3-1 0 0,7 10 0 0,-6-9 0 0,10 3 0 16,0 3 0-16,0-1 0 0,7 4 0 0,0-3 0 16,7 3 0-16,3 4 0 0,4-1 0 0,4 0 0 15,7-3 0-15,10 0 0 0,0-3 0 0,4-3 0 16,7-7-14-16,3-3 5 15,-3-9-39-15,-7-9-7 0,0-7-1 0,7-6-1 0,3-3 67 16,4-3 14-16,7 0 2 0,-11-10 1 0,4-3-15 0,7-9-4 16,-7-4 0-16,0-8 0 0,-7-4 17 0,-4 0 3 0,1-6 1 15,-5-4 0-15,-9 11-9 0,2-4-3 0,-6 6 0 16,0-9 0-16,-11 6 24 0,0-10 5 0,-3 4 1 16,-8-6 0-16,-3 12-11 0,-3 3-1 0,-1 3-1 0,-17-2 0 15,0 5 17-15,-4 4 3 16,-3 0 1-16,-4-1 0 0,0 7-13 0,4 3-2 15,-7 3-1-15,0 4 0 0,-1 5-31 0,-3 4-8 0,-3 3 0 0,-4 6 0 16,-7 6-50 0,8 4-11-16,-1-1-3 0,3 7 0 0,4 0-51 0,4 3-10 15,3 0-3-15,1 0 0 0,-1 0 51 0,7-3 9 0,1 0 3 16,2 2 0-16,5 1-184 16,6-3-37-16,-6 41-7 0,13-23-2 0</inkml:trace>
  <inkml:trace contextRef="#ctx0" brushRef="#br0" timeOffset="15306.1">7472 4443 1317 0,'0'0'37'0,"0"0"9"0,0 0-37 0,0 0-9 0,-4-7 0 0,4 7 0 16,0 0 100-16,-3-6 17 0,-4 0 4 0,7 3 1 16,0 3-42-16,0 0-9 0,0 0-2 0,-7-3 0 15,7 3-11-15,-11-4-2 0,11 4-1 0,-7-3 0 0,7 3-27 0,0 0-4 16,-3 0-2-16,-5 3 0 0,1 1-22 0,0-1-16 15,4 3 2-15,-4 3 1 0,0 1 13 0,7-1-9 16,-4 4 9-16,-3 2-8 0,7 4-1 0,0-3 0 16,0 12 0-16,4-3 0 0,-1 0 1 15,1 0 0-15,-1 0 0 0,4 4 0 0,4-1 8 0,-1 6-12 16,5 1 12-16,-5-7-12 0,4-9 12 0,0-3-12 16,4-4 12-16,0-2-12 15,3-1-15-15,4-3-3 0,3-3-1 16,-4-3 0-16,5 0 51 0,2-3 9 0,-6-6 3 0,3-1 0 0,-3 1-8 0,0 0-2 15,-8-7 0-15,1 0 0 0,-4-3-2 0,0 1 0 16,-7-4 0-16,4-7 0 0,-4 7-1 0,0-3-1 16,-7 0 0-16,0 0 0 0,0 0 6 0,0 0 2 15,-7 3 0-15,0 0 0 0,-4 0-6 0,-6 0 0 16,-1 3-1-16,-7-6 0 0,1 13-4 0,-1-4-1 16,-3 0 0-16,3 1 0 0,-10-1 22 0,10 7 4 0,-10 2 0 15,10 1 1-15,0 0-33 0,8 3-8 0,-1 3 0 16,0 0 0-1,4 6-40-15,-3 0-11 0,6 1-1 0,4 2-1 16,4 0-69-16,-5 1-14 0,1 5-2 0,0-2-507 0,7 3-102 0</inkml:trace>
  <inkml:trace contextRef="#ctx0" brushRef="#br0" timeOffset="15887.4">8220 4474 1142 0,'0'0'32'0,"0"0"8"0,0 0-32 0,0 3-8 16,7 3 0-16,0 1 0 0,3-1 38 0,-3 3 6 15,1 1 2-15,2 2 0 0,-3 4-37 0,4 0-9 16,-4 2 0-16,3 4 0 0,-3-3 28 0,0 3 4 15,4-3 1-15,-4 0 0 0,0 0-25 0,-3-4-8 16,3 1 0-16,0-3 0 0,0-1 10 0,-4-6-10 16,1 4 8-16,-1-4-8 0,-3 0 25 0,0-6 0 15,0 0 0-15,0 0 0 0,0 0 49 0,0 0 10 16,0 0 1-16,0 0 1 0,0 0-1 0,-3-3 0 16,-4-6 0-16,-4-1 0 0,1 1-61 0,-8-4-12 0,7-5-2 0,-3-1-1 15,-3 0 3-15,-8-12 0 16,4-1 0-16,0 1 0 0,0 3-4 15,3 3 0-15,-3-1 0 0,3 1 0 0,8 3-8 0,2 0-11 0,5 4 3 16,-4 2 0-16,0-3 8 0,7 4 0 0,7 2 0 0,0 0 0 16,-4-2 18-16,5 5 6 0,2 1 0 0,-3 0 1 15,4 2-25-15,6 4 0 0,-2 3 0 0,2 3-11 16,1-3 11-16,-1 3-12 0,1 4 12 0,0 2-12 16,-4 0 12-16,-4-2 16 0,4-1-4 0,-3 3-1 15,-4 4-11-15,0-4 0 0,-3 4-10 0,-4-4 10 16,7 4 0-16,-7-4 10 0,0 4 0 0,0-1 0 15,-7 1-1-15,7-4 0 0,-4 4 0 0,-3-1 0 0,-7 4-9 16,10-3 0-16,-10-1 0 0,4 4 0 16,-4 0-20-16,-4-4-7 0,7 1-1 0,-6-1 0 15,3-2-4-15,3-4 0 0,4 0-1 16,-3-3 0-16,10 3-59 16,0-6-11-16,0 0-2 0,0 0-1 0,0 0-120 0,0 0-24 0,7-3-5 0,3 0-1 15,1 0 160-15,3 0 32 0,3-3 7 0</inkml:trace>
  <inkml:trace contextRef="#ctx0" brushRef="#br0" timeOffset="16750.79">8467 4465 836 0,'0'0'24'0,"0"0"4"0,0 0-28 0,0 0 0 0,0 0 0 0,0 0 0 15,0 0 63-15,-11 0 6 0,11 0 2 0,0 0 0 16,0 0 40-16,0 0 8 0,0 0 1 0,0 0 1 16,0 0-53-16,0 0-12 0,0 0-1 0,7-4-1 15,-3-2-35-15,3 0-7 0,3 0-2 0,-3-1 0 16,4-2 30-16,-4 0 7 0,7-1 1 0,-3-2 0 15,-1-1-26-15,4 4-5 0,-3-4-1 0,-4 1 0 0,4-1 6 0,-4-3 1 16,0 4 0-16,-4-4 0 16,4 0 4-16,0 1 1 0,-7 2 0 0,0-2 0 15,4-1 11-15,-4 0 2 0,-4 4 1 0,4-1 0 0,-3 4 7 0,-1 2 2 16,1-2 0-16,-1 6 0 0,4 3-24 0,-7-3-5 16,-3 0-1-16,3 3 0 0,-1 0-9 0,1 0-3 15,0 6 0-15,-3 0 0 0,3 4-17 16,3-1-4-16,-3 4-1 0,4 5 0 15,-4 4 13-15,3 0-12 0,4 3 12 0,0 0-12 0,0-3 1 0,7 10 1 16,-3-7 0-16,3-3 0 0,0 0-2 0,3-7 0 16,-3 1 0-16,11-3 0 0,-7-4 12 0,6 0-8 15,-3 1 8-15,4-7-8 0,-7 0 8 0,10 0 0 16,-11-6 0-16,8 3 8 0,0-3 3 0,-8-3 1 16,4-4 0-16,0 1 0 0,4-1-1 0,-4-5 0 15,0-1 0-15,0-6 0 0,4 0-11 0,-7-3 0 16,3-3 0-16,0-3 8 0,0-4-8 15,-3 1 0-15,-1-4 0 0,-3 3 8 0,0 1 4 0,-3 6 0 0,-4 0 0 16,0 2 0-16,0 4-4 0,-4 7 0 0,1-1 0 0,-1 4 0 16,-3-1 20-16,0 7 3 0,4-1 1 0,-5 4 0 15,1-3-12-15,0 6-3 0,7 0 0 0,-10 0 0 16,3 6-17-16,0 1-14 0,0 2 2 16,3 0 1-16,1 4 11 0,3-4-12 0,0 4 12 0,3-4-12 15,1 1-6-15,-1-4-2 0,4 0 0 0,4 1 0 16,-4-4 4-16,3 0 0 0,5 0 0 0,-5-3 0 15,4 3 6-15,0-3 2 0,0 0 0 0,1 0 0 16,2-3 8-16,-3 3 0 0,0-3 0 0,1 3 0 0,2-3 0 16,-3 3 0-16,0 0 0 15,0 6 0-15,-3 3-8 0,-4-2 0 0,4-7 0 0,-4 12 0 0,0-6-4 0,0 10 0 16,-4-3 0-16,1 2 0 0,-4-2 12 16,0 3 0-16,0-4 0 0,-4 4 0 15,4 3 0-15,-3-4 0 0,3-2 0 0,-4 2 0 0,4-2 0 0,-3-7 0 16,3 4 0-16,3-4 0 0,-3 0 0 0,4 1 0 15,-4-1 0-15,3-3 0 0,-3-3 0 0,0 0 0 16,7 0 0-16,-7 0 0 16,4 0-28-16,3 0-3 0,0-3-1 0,0-3 0 0,0 6 16 15,0-7 4-15,0 1 0 0,0 0 0 16,0-4-32-16,1 4-7 0,-1-7-1 0,0 4 0 16,0-7-11-16,3 7-2 0,-3 0-1 0,4-1-820 0</inkml:trace>
  <inkml:trace contextRef="#ctx0" brushRef="#br0" timeOffset="17584.6">9394 4054 1263 0,'0'0'28'0,"0"0"5"0,0-6 2 0,0-1 1 0,0 7-36 0,0-6 0 0,0 0 0 0,0-1 0 16,0 1 151-16,0 6 23 0,0 0 5 0,0-6 1 16,0 6-68-16,0 0-14 0,0 0-2 0,0 0-1 15,0 0-40-15,0 0-8 0,0 0-2 0,0 0 0 16,0 0-20-16,-3 6-4 0,3 7-1 0,0-4 0 15,0 4-32-15,3-1-6 0,1 4-2 0,-4 0 0 16,4-4 7-16,3 1 1 0,-4-7 0 0,4 3 0 16,-3 1 12-16,3-4 16 0,-4-3-3 0,4 0-1 15,4-3-12-15,-4 0-16 16,4-6 3-16,-4-3 1 0,3-4 12 0,1 4 0 0,-1-4 0 0,1 1 0 0,-4-7 23 16,0 6 7-16,0-2 2 0,-3 2 0 0,-1 0-32 15,1 1 0-15,-4-1 0 0,-4 4 0 0,1 0 16 0,-1 2-4 16,4 1 0-16,0 6 0 0,0 0 0 0,0 0 0 15,0 0 0-15,0 0 0 16,0 0-44-16,-3 6-8 0,3 1-3 0,3 5 0 16,1-2 35-16,3-1 8 0,0-3 0 0,0 0 0 15,3-2-53-15,4 5-9 0,1-3-2 0,2-6 0 16,-3 0 0-16,0-6 0 0,4 0 0 0,-4-4 0 0,4-2 76 0,-4-4 16 16,7-3 2-16,-7-3 1 0,4-3-15 0,-4 0-4 15,0-3 0-15,0-3 0 0,-3-1-3 0,3 1-1 16,-7 3 0-16,0-4 0 0,0 4 20 0,-7 3 3 15,4-6 1-15,-4 2 0 0,0 1-20 0,-4 0-3 16,-7-3-1-16,1-7 0 0,-1-3 11 0,-3 4 1 16,0 2 1-16,-4 4 0 0,1 6 11 0,3 3 3 15,-4 6 0-15,4 0 0 0,0 4 5 0,-4 2 2 16,4 7 0-16,4 3 0 0,-5 3-42 0,1 4-9 16,4 2-2-16,-1 1 0 0,-3 5-6 0,7 1-2 0,-4 0 0 0,8 6 0 15,-1 3 6-15,4 3 1 0,0 0 0 0,7 0 0 16,0-3-8-16,0-3 0 0,1 3-1 15,2 0 0-15,1 1 21 0,-1-5 0 0,1 1 0 0,-1 0 0 16,-2-3-20-16,2 0-7 16,4 0-1-16,-3 0 0 0,3-7-11 0,0 1-2 0,0-4-1 15,0 1 0-15,-3-7-37 0,-4 3-7 0,3-6-2 16,-10 0 0-16,8 0 44 0,-8 0 8 0,0 0 1 0,0 0 1 0,3-3 34 16,1-3 0-16,-4-1 0 0,-4 1 0 0,1 3 44 0,-1-3 16 15,-3-1 4 1,3 4 0-16,1-3-1 0,-1 0 0 0,4-1 0 0,-3 1 0 0,6 0-63 0,1 3 0 15,-1-4-12-15,4 1 2 0,4 0-10 0,3-4-1 16,0 1-1-16,0 3 0 0,4-4 22 0,0 1-11 16,-1 3 11-16,4-1-8 0,1-2 8 0,-5 3 0 15,1-1 0-15,0 4 0 0,-4 0 0 0,3 0 14 16,-6 0-2-16,3 3 0 0,-3 0-4 0,-1 0 0 16,-3 3-8-16,4 0 12 0,-11-3-12 0,10 3 9 15,1 4-9-15,-4-4 8 0,-7-3-17 0,7 9-4 16,0-3-1-16,-7-6 0 0,7 7-5 0,-7-7-1 15,7 9 0-15,-7-9 0 16,0 0-28-16,0 0-5 0,4 6-2 0,-4-6 0 16,0 0-118-16,0 0-24 0,0 0-5 0,0 0-1 0</inkml:trace>
  <inkml:trace contextRef="#ctx0" brushRef="#br0" timeOffset="17660.21">10061 3461 2124 0,'-10'-22'94'0,"3"7"19"0,0-1-90 0,-1 7-23 0,5-4 0 0,-4 7 0 16,7 6-84-16,0 0-20 0,0 0-5 0,0 0-455 15,0 6-90-15</inkml:trace>
  <inkml:trace contextRef="#ctx0" brushRef="#br0" timeOffset="18025.71">10276 3402 1314 0,'0'0'37'0,"0"0"8"0,0 0-36 0,0 0-9 0,0 0 0 0,0 0 0 0,0 0 94 0,0 0 17 16,0 0 3-16,0 6 1 0,0 3-61 0,0 1-12 15,0 2-2-15,0 1-1 0,0-1-31 0,0 1-8 16,4-1 0-16,-1 4 0 0,-3-6 0 0,8-1 0 16,-5-3 0-16,4 0 0 0,4-2 0 0,-4-4 0 15,3 6 0-15,-3-12 0 0,4 2 14 0,0 1-2 16,-1-6 0-16,1-4 0 0,3 7 15 0,-4-10 2 16,5 4 1-16,-8 6 0 0,3-7 5 0,-3 1 1 15,0 2 0-15,0 1 0 0,4-4-10 0,-4 4-2 16,-3 3 0-16,6-4 0 15,-3 4-7-15,0 3-1 0,0 3-1 0,0 0 0 0,-3 0-15 0,3 0 0 16,0 3 0-16,0 3 0 16,0 4 0-16,4-4 0 0,-4 3 0 0,0-3 0 0,7-2-8 0,-4-1 8 0,1 3 0 15,3-6 0-15,0 0 0 0,0-3 0 0,4-3 12 0,0-1-3 16,-4 1-22-16,0 0-5 16,0 3-1-16,-3 0 0 0,-1 3 19 0,-10 0 0 15,7 0 0-15,4 6 0 0,-4 3-25 16,-4 1-2-16,1 5 0 0,-1 1-919 0</inkml:trace>
  <inkml:trace contextRef="#ctx0" brushRef="#br0" timeOffset="43371.94">6971 3969 1209 0,'0'0'34'0,"0"0"8"0,0 0-34 0,0 0-8 0,0 0 0 0,0 0 0 0,0-3 16 0,7-3 0 15,4-1 1-15,-1-5 0 0,4 3-17 16,4 2-12-16,0-5 1 0,6 2 1 0,4-5 10 0,1 2 0 16,6 1 8-16,0-1-8 0,8 0 0 0,-1 4-10 15,0-3 1-15,4-4 0 0,0 0 9 0,7-3 0 16,10-3 0-16,8 0-8 0,3-3-10 0,4-3-2 15,-1-3 0-15,8-1 0 16,10 1-7-16,-3-3-1 0,-4-4-1 0,7-3 0 0,4-3 29 0,0 0 0 16,-4 4 0-16,7-4 0 0,4 0 14 0,-3 3-1 0,-5-3 0 15,1 0 0-15,0-3 54 0,0-3 10 0,-4 9 3 0,7-9 0 16,0 0-13-16,1 3-3 0,3 3 0 0,-1 3 0 16,-6-3-23-16,0 7-5 0,3-7 0 0,-3 0-1 15,-7-3-17-15,3 3-3 0,7 3-1 0,-6 4 0 16,-5 2 1-16,-6 1 0 0,0 2 0 0,-1 4 0 15,-3 3-15-15,-10 0 0 0,-7 0 0 16,-4 9 0-16,-4-12 0 0,0 6 0 0,-3 0 0 0,-3 0 0 16,-8 6 0-16,0 1 0 0,-3-1 0 15,-7 0 0-15,-4 10 0 0,-3-6 14 0,-7 5-4 0,-1 4-1 16,-6 0 6-16,-4 3 1 0,0-3 0 0,-4 0 0 16,-3 3-27-16,0 0-5 0,0 0 0 0,0 3-532 15,-7 6-105-15</inkml:trace>
  <inkml:trace contextRef="#ctx0" brushRef="#br0" timeOffset="52674.25">22991 589 1558 0,'0'0'34'0,"0"0"7"0,0 0 2 0,0 0 1 0,0 0-35 0,0 0-9 0,0 0 0 15,0 0 0-15,0 0 68 0,0 0 12 0,0 0 3 0,0 0 0 16,0 0-13-16,0 0-2 0,0-6-1 0,7 0 0 16,0-7-44-16,3 10-9 0,1 0-2 0,-1-4 0 15,4-2-12-15,4 3 0 0,0 6 0 16,3 0 0-16,0-6 0 0,-3 2 0 0,3 4 0 0,-3 0 0 16,-1 0 0-16,1 4 9 0,-4 2-9 15,0-3 8-15,0 3-8 0,0 7 0 0,0-7 0 16,0 3-11-16,-3 1 11 0,0 2 0 0,-1 4 0 0,1-7 0 15,-1 4 8-15,-3 6 3 0,1-7 1 0,-5 1 0 16,1 3-21-16,-1 2-4 0,1-8-1 0,-4 2 0 16,-4 4 14-16,4-7 0 0,-3 1 0 15,-1 2 0-15,-3-2 27 0,3 2 1 0,-3-5 1 0,0 2 0 16,-3 0-21-16,3-2-8 0,0 5 0 0,-4-2 9 16,0-4-1-16,-3-3 0 0,4 3 0 0,-8 1 0 15,4-1-8-15,0 0 0 0,0 3 0 0,-4-5 0 16,1-1-27-16,-1 0-7 15,4 0-2-15,0-3 0 0,0 0-76 0,-1 0-16 16,5-3-4-16,3 0-428 0,-4 3-85 0</inkml:trace>
  <inkml:trace contextRef="#ctx0" brushRef="#br0" timeOffset="52902.82">23107 674 1459 0,'0'0'41'0,"0"-7"10"0,-4 1-41 0,1 0-10 16,3 6 0-16,-4-6 0 15,1-4 108-15,-1 4 19 0,4 6 4 0,-3-9 1 0,3 9-55 0,-4-7-10 16,4 1-3-16,0 6 0 0,0 0-19 0,0 0-4 16,0 0-1-16,0 0 0 0,0 0-32 0,0 0-8 0,0 0 0 15,0 0 0 1,0 0-24-16,0 0-6 0,0 6-2 0,4 1 0 0,-4 2 16 0,3 7 4 16,1-7 0-16,-1 0 0 0,8 4 3 0,-8 6 1 0,5-7 0 0,-1 7 0 31,0 0-133-31,0-10-27 0,3 4-4 0,-3-4-337 0,7 7-67 0</inkml:trace>
  <inkml:trace contextRef="#ctx0" brushRef="#br0" timeOffset="53983.53">23678 699 1681 0,'0'0'36'0,"0"0"8"0,0 0 2 0,0 0 2 15,0 0-38-15,0 0-10 0,4-10 0 0,-4 10 0 0,0 0 85 0,0 0 15 16,0 0 4-16,0 0 0 16,0 0-29-16,0 0-6 15,0 0-1-15,0 0 0 0,0 0-44 0,0 0-10 0,0 0-2 0,0 0 0 0,-4 10-12 0,4-1 0 16,-3-2 0-16,-1 2-10 0,1 0-2 0,3 1 0 16,0 5 0-16,0-5 0 0,0-1 12 0,0 1 0 15,0 2 0-15,0-2 0 0,3-7-8 0,1 3 0 0,-1 0 0 16,1 1 0-16,3-4 8 0,-3 0 0 15,3-3 0-15,-4 3 0 0,4-3 0 0,0 0 0 0,0 0 0 16,-3-3 0-16,6 3-18 0,-6-3-2 0,3 0 0 16,0-4 0-16,-3 4 20 0,3-3 0 15,-4 3 0-15,-3 0 0 0,4-1 17 0,-1 1 1 0,-3-3 0 16,0-3 0-16,0 9-2 0,0 0 0 0,0 0 0 0,0 0 0 16,0 0-16-16,0 0 0 0,0 0 0 0,0 0-9 31,0 0-21-31,0 0-4 0,0 0-1 0,-3 9 0 15,-1-3-5-15,4 1 0 0,4-4-1 0,-4 3 0 0,3 0-7 16,4-3 0-16,-3 1-1 0,6-1 0 0,-3-3 33 0,8 0 8 0,-5-3 8 0,4-1-13 16,4 1 13-16,-4-3 0 0,4 0 0 0,-1-4 0 15,1-5 20-15,3-1 0 0,0 3 0 0,-3-9 0 16,3 4-20-16,-3 2 0 0,-4-9 0 0,3 9 0 16,-2-12 30-16,-5 9 2 0,1-3 1 0,-4-3 0 15,3 3-8-15,-3-3-1 0,0 6-1 0,-3-9 0 16,0 3 25-16,-4 3 4 0,0 3 2 0,0-9 0 15,-4 15 3-15,0-8 1 0,1 8 0 0,-1 0 0 16,1 7-30-16,-4-6-5 0,3 8-2 0,-3 1 0 16,4 0-21-16,3 3-20 0,-7 0 4 0,0 3 1 15,3 4-25-15,1 5-4 0,-5-2-2 16,5 2 0-16,-1 4 28 0,4 3 6 0,-3-1 0 0,-1 11 1 0,4-11 0 0,0 11 0 16,0-11 0-16,0 11 0 15,0-10 3-15,4 9 0 0,-4-9 0 0,3-1 0 0,1 4 8 0,-1-3 0 16,1 3 0-16,0-9 0 15,-4-1-28-15,3 4-3 0,4-7-1 0,-3-2 0 16,-1-1-17-16,1 0-4 0,-1 0-1 0,-3-6 0 16,4 3 18-16,-4-3 3 0,0 0 1 0,0 0 0 0,0 0 19 0,0 0 4 0,0 0 1 0,0 0 0 15,0 0 8-15,3-6 8 0,-3 6-8 0,0-6 11 16,-3-3 3-16,-1 2 1 0,1-8 0 0,-1 2 0 16,-3-3 35-1,0 7 7-15,0-4 2 0,3 4 0 0,4 9-11 0,-7-6-1 0,7 6-1 0,0 0 0 31,0 0-71-31,0 0-15 0,0 0-2 0,0 0-1 0,0 0-9 16,11-3-3-16,0 3 0 0,-1 0 0 0,8 0 32 0,-4 0 7 0,0-4 0 0,4 4 1 16,-1 0 49-16,1-3 10 0,-4 3 1 0,4-3 1 15,-1 0-15-15,-3 0-3 0,4 0-1 0,-7-7 0 16,-1 7 10-16,1 0 3 0,-4 0 0 0,0 3 0 16,0-3-20-16,-7 3-3 0,4 3-1 0,-4-3 0 15,0 0-16-15,3 3 10 0,-3 3-10 0,0 7 8 16,0-10-22-16,4 6-5 0,-4 4-1 0,3 6 0 15,1-7-16-15,-4 1-3 0,7-1-1 16,-4 4 0-16,4-10 19 0,0 1 3 0,0 2 1 0,4-6 0 0,-4 0 8 16,4 0 9-16,3-3-13 0,0 0 5 15,-4 0 8-15,1-3 11 0,3 0-3 0,-3 0 0 16,-1-3 13-16,-3 0 3 0,0 2 0 0,0-5 0 0,-3-4 57 0,0 7 12 16,-1 0 3-16,1 0 0 0,-4-1-26 0,0 4-5 15,0-6-1-15,0-1 0 0,0 10-41 0,0 0-9 16,0 0-2-16,0 0 0 0,0 0-12 0,0 0-16 15,0 0 3-15,0 0 1 16,0 10-36-16,3-1-6 0,-3 1-2 0,0 5 0 16,4 4 13-16,-1-6 3 0,1-1 0 0,-1 7 0 15,-3-6-17-15,4-1-3 0,3 4-1 0,-7-1 0 16,7-5-114-16,-4 2-22 0,1 1-5 0,-4 3-1 0</inkml:trace>
  <inkml:trace contextRef="#ctx0" brushRef="#br0" timeOffset="55152.17">23795 1172 1265 0,'0'0'36'0,"0"0"8"0,0 0-36 0,0 0-8 0,0 0 0 0,0 0 0 16,0 0 80-16,0 0 15 0,0 0 2 0,0 0 1 0,0 0-50 0,0 0-9 15,0 0-3-15,0 0 0 0,0 0-1 0,0 0-1 16,0 0 0-16,0 0 0 0,0 0-22 0,-7 3-12 16,3 1 12-16,-6-1-12 15,3 0 0-15,0 6 0 0,-4-6 0 0,0-3-12 0,-3 7 3 16,-3-1 1-16,-1 3 0 0,-7-2 0 0,-3 8 8 16,-7-5 0-16,0-1 0 0,-4 0 0 0,0 10 0 0,-3-9 9 15,3 5-1-15,-4 1-8 0,5 0 20 0,-8-1-4 16,-7 4 0-16,-4 0 0 0,5 3-5 0,-5 0-2 15,8-6 0-15,-4 12 0 0,3-9 16 0,1 3 3 16,-4 0 1-16,-7-1 0 0,7-2-11 0,4-3-2 16,3 3-1-16,0-4 0 0,4 1 1 0,3 0 1 0,4-4 0 0,-4 4 0 15,0-10-1-15,7 10-1 0,-3-3 0 0,7-7 0 16,0 0 4-16,6 0 1 0,5 1 0 16,-1-4 0-16,4 0-20 0,7 0 0 0,0 0 0 0,7-3 0 15,0 0 0-15,0 0 0 0,0 0 0 0,0 0 0 31,0 0-22-31,0 0-8 0,0 0-2 0,3-6 0 0,5-4 16 0,2 4 4 0,-3-6 0 0,4 5 0 16,3-5 2-16,-4-1 1 0,5 4 0 0,-5-4 0 16,1 1-2-16,-4-1 0 0,7 4 0 0,-4-1 0 15,-3-8-23 1,4 8-5-16,-4 1-1 0,-3-4 0 0,3 7 27 0,-4-10 5 0,4 4 8 0,-3 2-13 16,-1-2 13-16,4-1 8 0,-7 4 0 0,4 3-8 15,-4 6 26-15,3-13-2 0,-3 7 0 0,4-7 0 16,-4 13 3-16,0 0 0 0,4-6 0 0,-4 6 0 15,0-9-4-15,0 9-1 0,3-7 0 0,-3 7 0 0,0 0 6 16,0 0 2-16,0 0 0 0,0 0 0 0,0 0-21 0,0 0-9 16,0 0 8-16,0 0-8 0,0 0 9 0,-7 3-9 15,0 4 10-15,-4-1-10 0,4 13 0 16,-7-13 0-16,0 13-13 0,-4-3 4 16,1 6-19-1,-4-4-3-15,3 4-1 0,0 0 0 0,4 6 32 0,-7-12 0 0,7 3 13 0,0 3-4 0,-4-3-9 16,8 0-11-16,-1-7 3 0,4 1 0 0,0-1 8 0,0 4 11 15,3-10-3-15,1 4 0 0,3-4-8 0,0 0-11 16,3 7 3-16,1-7 0 0,3-6 8 0,0 6 0 16,4 0 0-16,6-2 0 0,1-4 24 0,0 3 6 15,6-3 2-15,4-3 0 0,1 3-32 0,2-4 0 0,-2 1 0 16,-1 3 0-16,-3-6 0 0,-1 3 0 16,4 0 0-16,-6 3 0 15,-1-3-21-15,0 3-11 0,0 0-1 0,0 0-1 16,-3-7-77-16,-8 7-15 0,5 7-3 0,-5-4-426 0,-3 0-85 0</inkml:trace>
  <inkml:trace contextRef="#ctx0" brushRef="#br0" timeOffset="57552.95">21230 2351 1414 0,'0'0'40'0,"0"0"9"0,0 0-39 0,0 0-10 0,0 0 0 0,0 0 0 16,0 0 98-16,0 0 18 0,0 0 3 0,0 0 1 15,0 0-74-15,0 0-14 0,0 0-4 0,0 0 0 16,0 0-36-16,-3 7-8 0,6 5-2 0,-3 1 0 16,0-1 18-16,4 10 0 0,-4-3-8 0,3 6 8 15,-3 3 0-15,4 0 0 0,-1-2 0 0,-3-11 0 16,0 7 0-16,0-3 0 0,4 0 0 0,-4 0 0 0,-4-4 0 16,4 4 0-16,0-6 0 0,0 2 0 15,-3 1 0-15,3-7 0 0,-4 1-8 0,1-4 8 16,3 3 0-16,-4 4 0 0,1-13 0 0,3 0 0 0,0 3 14 15,0-3 0-15,0 0 0 0,-7-3 0 0,0-6-3 0,-1-1-1 16,-2-9 0-16,3 1 0 16,0-1-29-16,0-3-5 0,3 0-2 0,-3-6 0 0,4 3 42 15,-4-1 8-15,3-5 1 0,4 0 1 0,-3 3 29 0,-1-7 5 16,0 7 2-16,-3 0 0 0,4-1-16 0,3 1-3 16,0 0-1-16,-4 3 0 0,4 9-15 0,0-3-3 15,0 7-1-15,0-4 0 0,4 7-23 0,-4-1 0 16,3 1 0-16,4 3 0 0,-7 3 0 0,8-7 0 15,-5 7 0-15,4 0 0 0,0 3 0 0,4 0 0 0,-1-3-12 16,1 6 4-16,-1 0-4 0,5 0 0 0,-5 7 0 0,4-7 0 16,0 3 12-16,0 6 0 0,-3-2 0 0,3 9-8 15,-7-7 8-15,0 7 0 0,0 0 0 0,-3-3 0 16,-4 2 0-16,0 1 0 0,-4 0 0 16,-3 3 0-16,4-6 0 0,-4-1 0 0,0 7 0 15,-4-3 0-15,0-3 0 0,1-1-15 0,-1-2 3 0,1 3 0 16,-1-7-36-1,1 0-6-15,3 1-2 0,-1-1 0 0,1-2-116 16,4-7-23-16,3 0-5 0,0 0-512 0</inkml:trace>
  <inkml:trace contextRef="#ctx0" brushRef="#br0" timeOffset="58065.89">21488 2198 1425 0,'0'0'31'0,"7"-4"6"0,0 1 2 0,0 0 2 0,0-3-33 0,0 3-8 15,0 3 0-15,4 0 0 0,-1-3 84 0,-3 6 14 16,4 0 3-16,-1 0 1 0,-3 0-81 0,4 3-21 16,0 4 0-16,-4-1 0 0,0 4 0 0,0-4 0 15,0 4 0-15,-4-1 0 0,4 4 13 0,-3 3-4 16,-4 0-1-16,0-4 0 15,-4 4 5-15,1-6 1 0,-4 2 0 0,0 1 0 0,-4 0 5 0,1-1 1 16,-1 1 0-16,0-3 0 0,-3-4-1 0,4 0 0 16,-1-2 0-16,1-1 0 0,-1 0-19 0,0-6 0 0,4 3 8 15,0-6-8-15,0 0 10 0,4-3-2 0,3 0 0 16,-7-1 0-16,7-2 1 0,7-4 0 0,-7 1 0 0,3-1 0 16,4-6 6-16,0 1 1 0,4 2 0 0,0-3 0 15,-1 10-5-15,1-4-1 0,3 1 0 0,-4 2 0 16,5 1 8-16,-1 3 2 0,0-4 0 0,0 7 0 15,0 0-20-15,-3 0 0 0,3-4 0 0,-4 4 0 16,4 3 0-16,4-3 0 0,-11 3 8 0,7 0-8 16,0 0 0-16,0 0 0 0,0 3 0 0,1-3 0 15,-1 3 0-15,0 4 0 0,0-4 0 0,-3 0 0 16,3 0 0-16,-4 3 0 0,1 1 0 0,-1-4 0 16,1 9 0-16,-4-5 0 0,0 2 0 0,-3-3 0 15,3 1-11-15,-4-1 1 0,1 6 0 0,-4 1 0 16,0-7 10-16,0 4 0 0,-4-1 0 0,1 4 0 0,-1-1-20 15,1-3-3-15,-4 4 0 0,0-7 0 16,3 1-24-16,-3-1-5 0,3-3 0 0,-3 3-548 16,7-6-108-16</inkml:trace>
  <inkml:trace contextRef="#ctx0" brushRef="#br0" timeOffset="58263.3">21773 1994 2026 0,'0'0'44'0,"-3"-6"10"0,-1-1 2 0,4 1 1 0,-3 0-45 0,3 6-12 0,0 0 0 0,0 0 0 16,0 0 0-16,0 0 0 16,0 0 0-16,0 0 0 0,0 0 0 0,0 0 0 0,-4 6 0 0,4-6 0 31,0 0-24-31,4 6-6 0,-1 4-2 0,8 2 0 16,0-2-26-16,3 2-6 0,3-2 0 0,-3-1-1 15,1-3-107-15,-1 4-22 0,21 8-4 0,-14-5-1 0</inkml:trace>
  <inkml:trace contextRef="#ctx0" brushRef="#br0" timeOffset="59036.47">22084 2235 1280 0,'0'0'36'0,"0"0"8"0,0 0-35 0,3-6-9 0,1 3 0 0,-4 3 0 16,0 0 76-16,0 0 12 0,0 0 4 0,0 0 0 16,0 0-24-16,0 0-4 0,3-3 0 0,-3 3-1 15,4 3-43-15,0-3-9 0,-1 9-2 0,4-3 0 16,-3 1-9-16,3 2 0 0,-4 7 0 0,4-4 0 15,4 7 0-15,-8 0 8 0,4 0-8 0,-3-3 8 16,0-1-8-16,3-2 0 0,-4-1 0 0,-3 7 0 16,4-16 0-16,-4 3 0 0,3 1 0 0,-3-1-11 15,4-3 22-15,-4 0 4 0,3 0 1 0,-3-3 0 16,0 0 18-16,0 0 4 0,0-3 1 0,7-3 0 16,4-7-31-16,-4 4-8 0,7-7 0 0,0 1 0 15,0 2-16-15,0-2-4 0,0 2 0 0,4-3-1 16,-4 7 41-16,-3-7 8 0,-1 4 1 0,-3-1 1 15,0 7-5-15,-3-4-1 0,-4 10 0 0,0 0 0 0,0 0 7 16,0 0 1-16,7 7 0 0,0-4 0 0,-7 3-32 16,4 4 0-16,-1 2 0 0,-3 1 0 0,0-1 0 15,4 4 0-15,-4-7 0 0,3 7 0 0,-3-7 0 0,4 1 0 16,-4-4 0-16,0 0 0 0,3 1 0 0,-3-1 0 16,0 0 0-16,0-6 0 0,0 0 0 0,0 0 0 15,0 0 0-15,7-6 0 0,-3 6 0 0,3-6 0 16,0 2 0-16,0-2 0 0,0 0 12 0,-3 0-3 0,6-4-1 15,-6-2 0-15,3 5-8 0,0 1 12 16,0-6-12-16,0-1 12 0,-4 10 10 0,5-7 2 0,-1 4 1 16,0 3 0-16,0 0-25 0,-4 3-9 0,4 0 0 0,0 3 0 15,0 0 9-15,-3 3 0 0,-1 7 0 16,4-7 0-16,-3 7-9 0,0-4 9 0,-1 7-10 16,1-10 10-16,3 7-19 0,-4-1 3 0,1-2 0 0,-1 2 0 31,1-6-26-31,-1 4-5 0,4-4-1 0,-3 0 0 15,3 1-105-15,0-1-22 0,0 3-4 0,-3-5-580 0</inkml:trace>
  <inkml:trace contextRef="#ctx0" brushRef="#br0" timeOffset="59875.18">22737 2389 1265 0,'7'-13'36'0,"-7"10"8"0,0-9-36 0,3 5-8 0,1-5 0 0,-1 2 0 16,-3 1 53-16,4-4 9 0,-4 1 2 0,3-1 0 15,1 4 41-15,-1 3 9 0,-3-4 2 0,0 10 0 16,0 0-34-16,0 0-6 0,0 0-2 0,0 0 0 15,0 0-27-15,0 0-6 0,0 0-1 0,-7 0 0 0,0 3-40 0,0 4-19 16,4-1 2-16,-8 7 0 0,7-4 17 0,-3 3 14 16,4 1-2-16,-1 0-1 0,1-1-27 0,3 1-6 15,0-1-1-15,0-2 0 16,0-1 23-16,0 0 0 0,3 1 0 0,4-4 0 0,-3-3 0 16,3 0 12-16,4 0-12 0,-4 1 12 0,3-8 6 0,4 1 2 15,-3 0 0-15,3 3 0 0,0-12-12 0,-3 5-8 16,3-2 12-16,0-4-12 0,-7 4 9 0,7-7-9 15,-3 1 0-15,-1-1 9 0,1-3-1 0,3 7-8 0,0-10 12 0,-7 3-4 16,0 3 1-16,0 7 0 16,-3-16 0-16,-4 12 0 0,0-2 27 0,-4 2 4 15,4 0 2-15,-7 1 0 0,0 6-15 0,0 2-3 16,0 1-1-16,0-3 0 0,0 6-23 0,-7 6 0 16,7-6 0-16,-4 7 0 0,4-4 0 0,0 0 0 0,0 3 0 15,3 0 0-15,1 7-16 0,3-7 3 0,0 1 0 16,0-4 0-16,3 3-3 0,-3-6-1 0,4 6 0 0,0-6 0 15,6 6 17-15,-3 1 0 0,0-7 0 0,0 0 0 16,0 0-11-16,0 0-1 0,0 3-1 0,1-3 0 16,-1 0 21-16,-4 0 5 0,4 0 1 0,0 3 0 15,-7-3-14-15,4 3 0 0,-1 7 0 0,-3-4 0 16,0-3-28-16,0 6-3 16,0 4 0-16,-3-1 0 0,-1-2 31 0,-3 2 0 0,4 1-8 0,3 3 8 15,-4-4 0-15,4-2 0 0,-3 2 0 0,3 1 0 31,3-4-28-31,-3-6-4 0,7 3 0 0,-3 1 0 0,3-7-8 0,0 3-1 0,3-3-1 0,1 0 0 16,0-3 26-16,3 0 6 0,0-4 1 0,0 1 0 0,0-6 9 0,0 2 0 16,0 1-9-16,4-1 9 0,-8 4 0 0,5-13 13 15,-5 7-1-15,4-4-1 0,-7 3 37 0,0 1 7 16,-3-4 1-16,-1 7 1 0,1-4 3 0,-4 4 0 16,-4-1 0-16,1 4 0 0,3 6-45 0,0 0-15 15,0 0 9-15,0 0-9 16,0 0-30-16,0 0-11 0,-4 10-3 0,1-4 0 0,-1 3 24 0,1 4 4 15,-1-1 0-15,4-2 1 0,0-4 15 0,0 0-11 16,0 4 11-16,4-7-10 0,-1 0 10 0,-3 0-8 16,7 0 8-16,0-3-8 0,-3 0 8 0,7-3 0 15,-1 0 0-15,1 0 0 0,3 0 14 0,-4-7-2 16,1 4 0-16,3 0 0 0,-3-1-4 0,-1 1-8 0,1 0 11 16,-1 3-11-16,-3 3 13 0,4-3-4 15,0 3-1-15,-4 3 0 0,0 0 0 0,0 3-8 0,0 0 12 16,0 4-4-16,0 2-8 0,-4 4-16 0,1 0 4 15,3 3 1-15,-3-1 11 0,3-2 0 0,-4 3 0 0,1-3-8 16,3 2 0-16,-7 1 0 0,0-3 0 0,0 0 0 16,-7-1 8-16,3-5 0 0,-3 2 0 0,-3-2-8 15,2-1 8-15,-2 0 0 0,-1 1 0 0,1-4 0 16,-4-3-16-16,3 4-5 0,4-7-1 0,-4 0 0 16,1 0-129-16,-1 0-25 0,8-7-6 15</inkml:trace>
  <inkml:trace contextRef="#ctx0" brushRef="#br0" timeOffset="60860.31">23763 1150 1105 0,'0'0'24'0,"0"0"4"0,0 0 2 0,0 0 2 0,0 0-32 0,0 0 0 0,0 0 0 0,0 0 0 0,0 0 26 0,0 0-2 15,4 0 0-15,-1-3 0 0,4 0-12 0,0 3-4 16,0 0 0-16,7 3 0 0,1-3-8 0,2 3 0 16,4 0 0-16,1 7 0 0,6-4 0 0,4 7-11 15,-1 2 3-15,8-5 0 0,-4-1 8 0,4 4 0 16,3 6 0-16,8-10 0 0,-1 3 0 0,4 1 11 15,4 3-3-15,3-1 0 0,-4-2 26 0,0 3 5 16,8-4 1-16,3 1 0 0,-3 6-13 0,-1-10-3 16,4 0 0-16,4 4 0 0,-11-1 7 0,0 1 1 0,-1-1 0 15,9 4 0-15,-5 3-32 0,-3-10 0 0,-7 7 0 16,3 3 0-16,-3-10 0 0,-7 4 0 0,7-1 0 16,0-2 0-16,-4 2 11 0,1-2-11 0,-1-1 12 15,-3 1-12-15,-7-4 0 0,0 9 0 16,-8-11 0-16,1-1 0 0,0 3 0 0,-7 0 0 15,-4 1 0-15,0-1 0 0,-3-6 9 0,-4 0-1 0,-4 3-8 16,-3-3 12-16,0 0-1 0,-7 0-1 0,0 0 0 0,0 0 0 16,0 0 35-16,0 0 7 0,-3-3 2 0,-4-3 0 15,0-1-38-15,-4 1-7 0,4-3-1 16,-4 5-8-16,1-14 0 0,3 8 0 0,0 1 0 0,0-4 0 16,3 7 12-16,-3-10-12 0,0 4 12 0,4 2-12 15,-4 1 32-15,3-10-1 0,-3 7 0 0,3-1 0 16,-3-3 10-16,4 4 3 0,-4-4 0 0,3 7 0 15,1-4-2-15,-4 1 0 0,3-1 0 0,1 7 0 16,3 6-14-16,-7-6-4 0,7 6 0 0,0 0 0 0,0 0-16 0,0 0-8 16,0 0 8-16,0 0-8 0,0 0-8 0,0 0-8 15,0 0 0-15,0 0-1 16,3 6-14-16,1-3-2 0,3 3-1 0,-4 4 0 0,4 2 18 16,4 4 3-16,-1-4 1 0,1 4 0 0,0 3 12 0,3-10-11 15,-4 4 11-15,4 3-10 0,0-1 10 0,1-5-12 16,-1 2 12-16,-4-6-12 0,1 10 12 0,-4-13 0 15,4 7 8-15,-4-4-8 0,0 3 0 0,-4-2 0 16,-3 5 0-16,4-6-8 0,-4 1 8 0,-4 5 11 16,1-5-3-16,-8 2 0 15,4 4-8-15,0-1 0 0,-4-3 0 0,-3 4 0 0,4 3 0 0,-1-10-16 0,0 13 3 16,4-10-623-16,-3 7-125 16</inkml:trace>
  <inkml:trace contextRef="#ctx0" brushRef="#br0" timeOffset="62886.23">26254 2078 1862 0,'0'0'52'0,"0"0"13"0,0 0-52 0,0-12-13 16,0 12 0-16,3-6 0 0,-3 6 72 0,0 0 11 0,0 0 2 0,0 0 1 0,-3-3-35 0,3 3-7 15,-4-7-2-15,-3 4 0 0,0 0-27 0,-3 0-6 16,-1 3-1-16,0 0 0 0,4 0-8 0,-3 3-11 15,3 3 3-15,-4 1 0 0,4-4 8 0,0 3 0 16,0 3 0-16,3-6 0 0,1 4 0 0,3-1 0 16,-4 3 0-16,4-2 0 15,4 2-27-15,-1 4 0 0,4-10 0 0,0 3 0 0,4 3 9 0,0-2 2 16,3-1 0-16,0 7 0 0,0-7 16 0,4 0-10 16,-4 0 10-16,0 1-8 0,0-1 8 0,0 3 0 15,-3 1 0-15,-4-7 0 0,0 0 0 0,-4 3 0 0,4 0 0 0,-7-2 11 16,0 2-11-16,0 0 8 15,-3 0-8-15,-8 4 8 0,4-1 1 0,-3 1 0 0,-5 2 0 0,-6 4 0 16,0-7-9-16,-4 1 12 0,1-1-12 16,-1 1 12-16,0 2-12 0,4-6 0 0,0 1 0 15,0-4 0 1,3 0-46-16,4 0-2 0,0-3 0 0,3 3 0 16,1-3-38-16,6-3-8 0,4 3-2 0,0 0 0 15,0 0-42-15,0-6-9 0,14-7-1 0,1-2-1 0</inkml:trace>
  <inkml:trace contextRef="#ctx0" brushRef="#br0" timeOffset="63255.73">26529 2176 759 0,'0'0'16'0,"0"0"4"0,0 0 1 0,0 0 1 0,0 3-22 0,0-3 0 0,0 0 0 0,0 0 0 0,0 0 56 0,0 0 6 16,0 0 2-16,7 3 0 0,4-3 49 0,-1 3 11 15,-3-6 1-15,4 3 1 0,-4 0-23 0,0-3-5 16,3 0-1-16,1 3 0 0,-4-10-55 0,0 4-11 16,0 0-3-16,0-1 0 0,0 7 17 0,-3-9 3 15,-1 9 1-15,1-6 0 0,-1 3 0 0,-3-10 0 16,0 7 0-16,0 0 0 0,0 6-13 0,-3-7-4 16,-4 1 0-16,0 0 0 0,0-1-23 0,0 7-9 15,-4 0 0-15,1 0 9 0,-1 0-9 0,0 0 0 16,-3 0 0-16,4 7-11 0,-4-1-5 0,3 7-2 15,0-4 0-15,1 7 0 16,3-4-14-16,0 1-2 0,0-1-1 0,7 7 0 16,-4 0-4-16,4 3-1 0,4-7 0 0,-1 1 0 15,4 0-5-15,4-7-2 0,-1 7 0 0,4-7 0 0,-3 7 31 0,3-10 7 0,0 4 1 16,4-7 0-16,0 3 8 0,3-6 0 0,-4 0 0 0,5 0 0 16,-5 0-20-16,4-3-3 0,1 0 0 0,-5-3-765 15</inkml:trace>
  <inkml:trace contextRef="#ctx0" brushRef="#br0" timeOffset="64341.6">26980 2097 730 0,'0'0'16'0,"0"0"3"0,0 0 1 0,0 0 1 16,-7-3-21-16,4 0 0 0,3 3 0 0,0 0 0 15,-7 0 88-15,7 0 12 0,-7-3 4 0,7 3 0 0,0 0 25 16,0 0 6-16,0 0 1 0,0 0 0 0,0 0-58 0,0 0-11 15,0 0-3-15,0 0 0 0,0 0-41 0,0 0-9 16,0 0-2-16,0 0 0 0,0 0-12 0,0 0 0 16,0 0 0-16,-4 0 0 0,4 0 0 0,0 0 0 15,0 0 0-15,0 0-10 0,0 0 10 0,0 0-8 16,0 0 8-16,0 0-8 0,0 0 8 0,0 0 0 16,0 0 0-16,0 0 0 0,0 0 0 0,0 0 0 15,0 0 0-15,0 0-8 0,0 0 8 0,0 0 0 16,0 0 0-16,0 0 0 0,0 0 8 0,0 0-8 0,0 0 10 15,0 0-10-15,0 0 16 0,0 0-2 0,0 0-1 0,0 0 0 16,0 0 16-16,0 0 3 0,0 0 1 0,0 0 0 16,0 0-16-16,0 0-3 0,0 0-1 0,0 0 0 15,0 0 9-15,0 0 2 0,0 0 0 0,0 0 0 16,0 0-13-16,0 0-3 0,0 0 0 0,-7 0 0 16,0 3-8-16,7-3 0 0,0 0 0 0,-3 0 0 15,-4 3 0-15,-1 3-9 0,1-2 9 0,4 5-10 16,-4 3-2-16,0-2 0 0,3 2 0 0,-3 1 0 15,4 3 12-15,-1-4-12 0,4 4 12 0,0 3-12 16,0-7 0-16,0 1 0 0,0 2 0 0,0-5 0 16,7 2-32-1,-3-2-8-15,3 2 0 0,3-5-1 0,-3 2 25 0,8-6 4 0,-5 0 2 0,4-3 0 16,0 0-26-16,0-3-6 16,-3 3-1-16,7-3 0 0,-1 3 46 0,1-3 9 0,0-7 0 0,-4 4 0 15,3 0 0-15,1 0 0 0,-4-4 0 0,0 1 0 0,0 6 0 16,4-7 0-16,-7 4 11 0,-1-3-11 0,1 2 9 0,-4-2-9 15,0 3 0-15,0-10 9 16,-4 10 31-16,4-4 7 0,-3 4 1 0,-4-3 0 16,4 6 10-16,-4-10 2 0,0 7 1 0,0-1 0 0,0 1-1 0,0 6 0 15,-4-3 0-15,0 0 0 0,4 3-17 0,0 0-4 16,0 0-1-16,0 0 0 0,0 0-26 0,0 0-4 16,0 0-8-16,-7 0 11 15,4 6-35-15,-4-3-6 0,3 4-2 0,1 2 0 0,-1 4 14 0,1-7 2 0,3 3 1 0,0 1 0 16,0 2 5-16,0 1 1 0,0-7 0 0,0 3 0 15,3 1-5-15,-3-4-1 0,4 0 0 0,-4 4 0 16,3-7 3-16,1-3 1 16,-4 0 0-16,3 3 0 0,1 0 11 15,3-3 0-15,-4 3 0 0,-3-3 0 0,8-3 0 0,-5 3 0 0,4-3 10 0,-3 0-10 16,-4 3 12-16,3-3-4 0,-3 3-8 0,11-10 12 16,-8 4 18-16,-3 0 3 0,4-4 1 0,-1 4 0 15,-3 0-2-15,0 0-1 0,0-10 0 0,0 6 0 16,0 1-4-16,0 0-1 0,0-4 0 0,0 4 0 15,0-1-10-15,4 4-3 0,-4 0 0 0,0 3 0 16,3-4-13-16,-3-2 0 0,4 6 0 0,-1-3 0 16,1 2 0-16,-1 1 0 0,5 0 0 0,-5 3 0 15,8-3-10-15,-4 3 2 0,0-3 0 0,0 3 0 16,3 0 8-16,1 3 0 0,0-3 0 0,-1 3 0 16,1 0 0-16,-4 0 8 0,3 1-8 0,1-1 0 15,-4 3 0-15,0 3 0 0,0-2 0 0,-3-1 0 16,3-3-21-16,-4 3-9 15,4-3-2-15,-3 4 0 0,-1-1 16 0,-3-3 4 0,4 7 0 0,-4-7 0 0,3 6-7 16,-3-6-1-16,0 3 0 0,0-6 0 16,0 0-9-16,0 0-3 0,0 4 0 0,0 2 0 0,0 0 20 0,0-6 3 15,0 0 1-15,0 0 0 0,0 0 8 0,0 0-8 16,0 0 8-16,7-3-8 0,1 0 18 0,2 0 4 16,1 0 1-16,-4-4 0 0,3 1 9 0,1 0 3 15,-1 3 0-15,1 0 0 0,0-7-12 0,-4 7-3 16,0 0 0-16,3 0 0 0,-6 0-4 0,3 3 0 15,-7 0-8-15,7 3 12 0,-7-3-12 0,4 3 0 0,3 3 8 0,-4 4-8 32,1-7-22-32,-4 3-7 0,0 3-2 0,3-2 0 15,-3 2-38-15,4 4-8 0,-1-7-2 0,-3 6-529 0,4-5-107 16</inkml:trace>
  <inkml:trace contextRef="#ctx0" brushRef="#br0" timeOffset="65033.24">27891 2031 1459 0,'0'0'41'0,"0"0"10"0,0-3-41 0,3-9-10 0,-3 12 0 0,0-10 0 16,4 1 108-16,-1 3 19 0,-3-1 4 0,0 7 1 15,0 0-55-15,0 0-10 0,0 0-3 0,0 0 0 0,0 0-19 0,0 0-4 16,0 0-1-16,-3 7 0 15,-4 5-57-15,0 4-12 0,0 0-3 0,-1-1 0 0,-2 1 32 0,6 0 0 16,-3-4 0-16,0 4 0 0,4-1 0 0,-1-8-19 16,1 2 3-16,3 1 0 15,3-4-33-15,1-3-7 0,-1 0 0 0,1 0-1 0,3-3 30 0,0 0 7 16,-4-3 0-16,8-3 1 0,0 3 19 0,-1-4 9 16,1 1-1-16,3-3 0 0,0-1 0 0,4-5 0 15,-4 2 0-15,0-3 0 0,-4-5-8 0,1 2 0 16,3-6 0-16,-3 3 0 0,-4 0 8 0,3-3 0 15,1-4 0-15,-8 1 0 0,4 0 28 0,-3 3 4 16,-4-3 2-16,4 9 0 0,-4-6 22 0,-4 0 5 16,4 3 1-16,-4 6 0 0,1 4-30 0,-1-4-5 15,1 3-2-15,-1 4 0 0,1 3-14 0,-1 2-3 0,-3 4-1 16,4-3 0 0,3 3-38-16,-4 3-7 0,-3 1-2 0,0 5 0 0,0 0 7 0,4 10 1 0,-5-6 0 15,1 2 0-15,4 14 12 0,-1-4 4 0,4 0 0 0,-3-6 0 31,6 6-36-31,-3-10-6 0,4 7-2 0,-1-3 0 16,4-6 0-16,1 2-1 0,-1 1 0 0,3-7 0 16,1 1 36-16,-1-4 7 0,4 0 2 0,-3-2 0 0,3-1 8 0,-3-6 0 0,3-4-9 0,-4 7 9 15,5-6 0-15,-1 3 0 0,-4-3 8 0,1-1-8 16,-1-2 16-16,1 6-1 0,-4-7-1 0,4 4 0 16,-4 0 44-16,0 0 9 0,-4-1 1 0,4 7 1 15,-3-3-33-15,3 0-6 0,-7 3-2 0,3 0 0 16,1 3-57-16,3-3-12 0,-3 6-3 0,3 1 0 15,-4 8 0-15,1 1 0 0,-1 0 0 0,4 3 0 16,-3-1 26-16,3-8 5 0,0 2 1 0,0 7 0 0,3-16 12 0,1 4 0 16,-4-1 0-16,7-3 0 0,0 3 0 0,0-12 10 15,4 6-2-15,0-3 0 16,3 0 16-16,-3 0 4 0,3-4 0 0,-4 4 0 16,1-6-28-16,0 2 0 0,-1 1 0 0,-3 0 0 0,0 6-9 0,-3-3 9 15,3 6-12-15,-3 3 12 16,-4 0-97-16,3 10-13 0,-3-6-2 0,1 2-1 0</inkml:trace>
  <inkml:trace contextRef="#ctx0" brushRef="#br0" timeOffset="68094.67">21608 3195 1166 0,'0'0'25'0,"0"0"6"0,0 0 1 0,0 0 1 0,0 0-33 0,0 0 0 0,0 0 0 0,0 0 0 16,-7-3 96-16,0-1 12 0,7 4 2 0,-8-6 1 16,8 6-39-16,-7 0-7 0,0 0-1 0,0 3-1 15,0-3-43-15,4 7-9 0,-4 2-2 0,0-3 0 16,0 16-9-16,-1-6-12 0,1-10 2 0,4 4 1 16,-4 2 9-16,7 4 0 0,-4-4 0 0,1 4 0 31,3 0-26-31,3-1 0 0,-3 1 0 0,4 0 0 0,-1-4 26 0,1-2 0 0,3-4 0 0,-4 0-8 15,5 0 8-15,-5-2 0 0,4-1 0 16,0-3 8-16,0 3 14 0,-3-6 3 0,3 0 1 0,-4-4 0 16,4 1-4-16,0 0-1 0,1-7 0 0,-1 1 0 15,3-4-5-15,-3 0 0 0,-3-2-1 0,3 2 0 16,0 3 10-16,-4-2 3 0,1 2 0 0,-1-3 0 16,1 10 28-16,-4-6 7 0,7-1 1 0,-7 7 0 0,0 0-20 15,0 6-3-15,0 0-1 0,0-7 0 0,0 7-28 16,0 0-12-16,0 0 8 0,0 0-8 15,0 0-22-15,0 7-10 0,4 2-1 0,-4 3-1 0,7 4 19 0,-4-3 4 16,4 2 1-16,0 7 0 16,-3-12-24-16,3 5-5 0,-4-2-1 0,4 3 0 0,0-1 13 15,1-2 3-15,-1 3 0 0,0-10-588 16,0 0-118-16</inkml:trace>
  <inkml:trace contextRef="#ctx0" brushRef="#br0" timeOffset="68352.52">21872 3044 1862 0,'0'-22'52'0,"0"10"13"0,0-4-52 0,0 3-13 0,0 1 0 0,0 3 0 15,4-4 54-15,-4 4 8 0,3-1 2 0,1 1 0 16,-4 9-30-16,0 0-6 0,0 0 0 0,3 6-1 16,1 0-17-16,-1 1-10 0,4 2 12 0,1 4-12 15,-5-1 0-15,4 4 0 0,-3 3 0 0,3-1 0 16,0 4 0-16,0 3 0 0,-4 7 0 0,4-13 0 15,0 6-9-15,-3 0-6 0,-1 6-1 0,1-9 0 16,3 6-19-16,-3-9-4 0,-1 9-1 0,1-12 0 16,-1 3-28-16,1-7-5 0,-1 1-2 15,-3-4 0-15,0 1-142 0,0-7-29 0,0-3-6 16,0 0 0-16</inkml:trace>
  <inkml:trace contextRef="#ctx0" brushRef="#br0" timeOffset="68733.63">21876 3264 1459 0,'0'0'41'0,"0"0"10"0,0 0-41 0,0 0-10 15,0 0 0-15,0 0 0 0,-4-7 10 0,4 7 0 16,4-3 0-16,-1-6 0 16,4 6-10-16,0 0 0 0,4 3-12 0,0-4 12 0,-1 1 34 0,1 0 14 15,3 0 4-15,0 3 0 0,-3-6 21 0,3 6 5 16,0-10 1-16,0 4 0 0,0 3-24 0,0-10-5 16,-3 4-1-16,3 3 0 0,-4 3-13 0,1-1-4 15,-4 1 0-15,0 0 0 0,0 0 6 0,-3 6 1 16,-1 7 0-16,-3-10 0 0,4-7 3 0,-1 4 1 15,-3 3 0-15,0-3 0 0,0 3-27 0,0 0-4 16,0 0-2-16,0 0 0 16,0 6-40-16,4 4-8 0,-4-1-2 0,3 4 0 0,1-1 23 0,3 1 4 0,-4-1 1 0,8 1 0 15,-4-4-7-15,7 4-1 0,-3-4 0 0,3 1 0 16,0-4 20-16,0 3 0 16,4-6 0-16,-4 4 0 0,0-4 0 0,0 0 0 0,0-3 0 0,0-3 0 15,0 0 0-15,-3-4 16 0,0 4-4 0,-4-3 0 16,-4 3 7-16,4-3 1 0,-7 2 0 0,0 4 0 15,0-9 16-15,0 9 3 0,0-9 1 0,-7-4 0 16,0 4-23-16,0-1-4 0,0 1-1 0,0 0 0 16,-4-1-25-16,1 7-6 0,-1-10-1 0,1 7 0 15,2 0-28-15,1 3-7 0,7 3-1 16,0 0 0-16,0 0-156 0,-3-3-32 0,-4-4-7 0,7 7-1 16</inkml:trace>
  <inkml:trace contextRef="#ctx0" brushRef="#br0" timeOffset="69235.25">22447 3163 1220 0,'0'0'27'15,"0"0"5"-15,0 0 2 0,0 0 0 0,0 0-34 0,0 0 0 0,0 0 0 0,0 0 0 0,0 0 58 0,0 0 5 0,4 7 1 0,-1-1 0 16,1 3-16-16,-1 1-4 0,-3-1 0 0,4-6 0 15,-1 7-28-15,1-4-7 0,-1 0-1 0,1 0 0 16,0 1-8-16,-4 2 0 0,3-9 0 0,-3 0 0 16,4 3 14-16,-4-3-2 0,0 0-1 0,0 0 0 15,0 0 48-15,0 0 9 0,0 0 3 0,0 0 0 16,7-3-31-16,0 3-5 0,0 0-2 0,3-9 0 16,-3 2-33-16,0-2 0 0,0 0 0 0,1 2 0 15,-1 7 0-15,0-6 0 0,0 6 0 0,0-3 0 16,-7 3 0-16,7 3 0 0,0-3 0 0,-4 3 0 15,4 7 0-15,-3-4 0 0,7 0-12 0,-4 4 3 16,-4-4-19-16,4 0-3 16,-3 0-1-16,-1 4 0 0,4-7 32 0,0 3 0 0,0 0 0 0,1-2 0 15,-1-4-16-15,0 3 4 0,3-3 0 0,-3-3 0 16,0 3 12-16,4 0 0 0,-1 0 0 0,1-4 0 16,-4 1 0-16,0 0 0 0,0-3 0 0,0 0 0 15,0 3 0-15,0-4 0 0,0-2 9 0,0 3-9 16,1 6 16-16,-1-4-2 0,-4-2-1 0,1 3 0 0,3 0 17 0,-7 3 3 15,0 0 1-15,3-3 0 0,1 0-34 0,3 3 0 16,-7 0 0-16,3 0 0 0,8 0 0 0,-11 3 0 16,3 0 0-16,-3-3 0 0,0 0 0 0,4 3 0 15,0 0-12-15,-1 3 3 16,1 10-31-16,-4-13-5 0,3 0-2 0,1 4-525 16,-4-1-106-16</inkml:trace>
  <inkml:trace contextRef="#ctx0" brushRef="#br0" timeOffset="69429.86">23040 3232 1384 0,'0'0'39'0,"0"0"9"0,0 0-38 0,0 0-10 0,7-6 0 0,-4 3 0 15,1 3 52-15,0-3 8 0,3 3 1 0,-4 3 1 16,4 6-48-16,-3-6-14 0,-4-3 0 0,3 4 8 16,4 2 8-16,-3 0 3 0,-1 0 0 0,1 1 0 15,-1-1-11-15,-3 6-8 0,0-5 9 0,0-4-9 16,0 6 0-16,4-6-16 0,-4 4 1 0,0-7 1 31,0 0-99-31,0 0-20 0,0 0-4 0,0 0-437 0</inkml:trace>
  <inkml:trace contextRef="#ctx0" brushRef="#br0" timeOffset="69566.95">23128 3072 2185 0,'0'0'48'0,"-7"-12"9"0,4-1 3 0,-8 1 2 0,4-4-50 0,-4 4-12 0,1 5 0 0,3 1 0 16,3 0 41-16,-3-1 6 0,4 7 1 0,3 0 0 15,0 0-87-15,-8 4-17 0,1 2-3 0,4 0-1 16,3 4-198-16,3-1-40 0,1 16-8 0,7-9-2 0</inkml:trace>
  <inkml:trace contextRef="#ctx0" brushRef="#br0" timeOffset="69827.5">23372 3085 1892 0,'0'0'53'0,"0"0"13"0,0 0-53 0,0 0-13 0,0 0 0 0,0 0 0 16,-4-6 73-16,4 6 12 0,0 0 3 0,-7 0 0 15,-4 3-72-15,4 3-16 0,0 0 0 0,0 4 0 32,0 5-14-32,0 1-1 0,4 3 0 0,-5 0 0 0,5 0 6 0,-1-4 1 0,1 4 0 0,3 0 0 31,-4 0-27-31,8-4-5 0,-4 1 0 0,3-3-1 15,4-1 8-15,-3 1 1 0,3-7 1 0,4 3 0 0,-1-6 31 0,1-3 0 0,-1 4 0 0,1-4 0 16,7 0 0-16,-8 0 0 0,4-4 0 0,-3 1 0 16,0-3-83-1,-4 3-13-15,10 3-4 0,-17 0 0 0</inkml:trace>
  <inkml:trace contextRef="#ctx0" brushRef="#br0" timeOffset="70203.92">21999 3684 1148 0,'28'6'25'0,"-10"-6"6"0,7-3 1 0,10 3 0 0,11 0-32 0,7 3 0 16,0 0 0-16,3-6 0 0,1 0 118 0,-1-6 18 0,11-1 3 0,4 4 1 15,-4 3-106-15,0-7-21 0,-7 4-4 0,3 0-1 31,1-4-57-31,-4 1-12 0,3 0-3 0,-3 2 0 0,-7 1 86 0,-7 0 17 0,-7-1 3 16,-4 7 1-16,-3-6 8 0,-8 6 1 0,-2 0 1 0,-5 6 0 16,-3-6-42-16,-3 0-11 0,-4 0 0 0,0 0-796 15</inkml:trace>
  <inkml:trace contextRef="#ctx0" brushRef="#br0" timeOffset="75722.61">19706 7867 1148 0,'0'0'25'0,"0"0"6"0,0 0 1 0,0 0 0 0,0 0-32 0,0 0 0 0,0 0 0 0,0 0 0 16,0 0 73-16,0 0 9 0,0 0 2 0,0 0 0 15,0 0-16-15,0 0-4 0,0 0 0 0,4 3 0 16,3 3-25-16,0 0-6 0,3-3-1 0,4 4 0 0,1-4-32 0,-1 3 0 15,7-3 0-15,-3 4 0 0,3-1 0 0,0 0 0 16,7-3 0-16,-3 0 0 16,-1 4-36-16,5-4-13 15,-5 0-3-15,8-3-1 0,-7 3-18 0,3-3-3 0,21 3-1 0,-13-12-564 16</inkml:trace>
  <inkml:trace contextRef="#ctx0" brushRef="#br0" timeOffset="75985.78">20338 7923 1796 0,'0'0'40'0,"0"0"8"0,7 0 1 0,0 0 1 0,0-3-40 0,0 3-10 0,3-3 0 0,1 0 0 15,0 0 63-15,3-1 10 0,3 4 3 0,-3-3 0 16,4 0-52-16,0 3-9 0,3-3-3 0,0 3 0 15,-3 0-12-15,-1 0 0 0,1-3 8 0,0 3-8 16,-1 0 0-16,1 0 0 0,-4-3 0 0,0 0 0 16,4 3-10-16,-4-4 2 0,4 1 0 0,-4 0 0 15,0 3-24-15,0-3-4 0,-4 3 0 0,1-3-1 16,0 3-174-16,-4 0-34 0,7 0-7 16,-14 0-2-16</inkml:trace>
  <inkml:trace contextRef="#ctx0" brushRef="#br0" timeOffset="94471.62">26391 2599 1594 0,'0'0'35'0,"0"0"7"0,0 0 2 0,0 0 1 0,0 0-36 0,0 0-9 0,0 0 0 16,0 0 0-16,0 0 66 0,0 0 11 0,0 0 3 0,0 0 0 15,0 0-18-15,0 0-3 0,0 0-1 0,4-3 0 16,-1 0-26-16,4 0-6 16,-3-1-1-16,3 4 0 0,4-3-25 0,3 3 0 15,7 0 0-15,4 0 0 0,6 0 0 0,8 0-9 0,7-3 0 0,7 3 0 16,0-3 9-16,10 0-8 0,4-3 8 16,14-4-8-16,4 4 8 0,0-3 0 0,3-4 0 0,7 0 0 15,-3 1 0-15,0-1 0 0,-4 4 0 16,11-4 0-16,-11-2 0 0,-3 5 0 0,-4-2 0 15,3-1 0 1,-10-2 11-16,1 5-3 0,-1 4 0 0,0-4 0 0,-7 4-8 16,-11-6-11-16,-3 5 3 0,-7-2 0 0,-7 6-6 0,-4-3-1 0,-3-1 0 15,-4 1 0-15,-7-3-197 0,0 2-39 16,11 1-8-16,-18 6-1 0</inkml:trace>
  <inkml:trace contextRef="#ctx0" brushRef="#br0" timeOffset="94923.66">26416 2759 1065 0,'0'0'23'0,"0"0"5"0,0 0 0 0,0 0 4 0,0 0-32 0,0 0 0 0,7-6 0 0,-3 2 0 16,10 4 65-16,-11-6 7 16,11 6 2-16,0 0 0 0,4-3-7 0,7-3-2 0,-4 0 0 0,11-1 0 15,3 4-34-15,0 0-7 0,4 3-2 0,3-3 0 16,4-7 16-16,7 1 3 0,4 3 1 0,13-1 0 15,-3-2-14-15,0 3-4 0,4-7 0 0,10 1 0 16,0-1 13-16,-7 7 3 0,0-7 0 0,11 4 0 16,-7 0-26-16,3 2-5 0,0-2-1 0,0 3 0 15,-14-4-8-15,0 4 0 0,0-3 0 0,0-4 0 16,-7 7 0-16,-4-1 8 0,1 7-8 0,-4-3 8 0,-11-3-8 16,-3 3 0-16,-4 0 0 0,-3 0 0 15,-11 3-24-15,0 0-8 0,-3-4 0 0,0 1-1 16,-4 3-26-16,-4-3-5 0,1 0 0 0,-4 3-1 15,0 0-33-15,0-3-6 0,-7 3-2 0,0 0 0 16</inkml:trace>
  <inkml:trace contextRef="#ctx0" brushRef="#br0" timeOffset="99336.18">29333 1386 1566 0,'0'0'34'0,"0"0"7"0,0 0 2 0,0 0 1 0,0 0-35 0,0 0-9 16,0 0 0-16,0 0 0 0,0 0 52 0,0 0 9 15,0 0 2-15,0 0 0 0,0 0-43 0,0 0-9 0,0 6-2 0,-3-3 0 16,3 9-9-16,0-5 0 0,0 8 0 0,-4 7 0 16,4 7 0-16,-3 2 0 0,-1 0 0 15,-3 10 0-15,4-10 0 16,-4 4 0-16,3 3 0 0,-3-1 0 0,4-2 0 0,-4 2 0 0,0 1 0 0,-1 0 0 15,1 2 0-15,0-2 0 0,0-4 9 0,4 1-9 16,-4-7 0-16,0 3 0 0,0-12 0 16,3 6 8-16,1-6-95 15,-1 3-18-15,4-6-4 0,0-1-1 0</inkml:trace>
  <inkml:trace contextRef="#ctx0" brushRef="#br0" timeOffset="100039.89">29633 1536 1026 0,'0'0'28'0,"0"0"8"0,4-9-28 0,-4 2-8 0,3 4 0 0,-3 3 0 15,0 0 84-15,0 0 16 16,0-9 4-16,4 3 0 0,-4-1-31 0,0 7-5 0,3-3-2 0,-3 3 0 16,0 0-4-16,0 0-1 0,0 0 0 0,0 0 0 15,0 0-19-15,0 0-4 0,0 0-1 0,0 0 0 16,0 0-13-16,0 0-4 0,0 0 0 0,0 0 0 15,0 0-20-15,4 6 0 0,-4 1 0 0,0 2 0 16,4 4 0-16,-1 2 0 0,1 4 0 0,-1 9 0 16,-3-6-17-16,4 6-5 0,-1 1-1 0,1-4 0 15,3-3 11-15,-4 0 1 0,4 12 1 0,-3-9 0 0,3 0 19 16,-4-9 4-16,4 0 1 0,1-1 0 0,-1 1-14 0,0-10-16 16,0 7 3-16,0-4 1 0,0 4 35 0,0-7 7 15,0-6 2-15,0 3 0 0,4 0-20 16,-4-3-3-16,0-3-1 0,0 0 0 15,0-3 16-15,0-7 4 0,0 7 0 0,0-7 0 0,0 1 11 0,0-13 2 16,0 3 1-16,-3 0 0 0,-1 6-20 0,1 1-4 0,-1-11-1 16,1 8 0-16,-4-11 19 0,0 8 4 15,-4 2 1-15,4 0 0 0,0 3-26 0,-3-3-6 16,-1 7-1-16,1-1 0 0,3 7-8 0,-4-7 0 0,1 7 0 16,-1-3 0-1,1 6-46-15,3 3-5 0,0 0-1 0,0 0 0 16,0 0-81-16,0 0-17 0,0 0-3 0</inkml:trace>
  <inkml:trace contextRef="#ctx0" brushRef="#br0" timeOffset="101262.12">30138 1492 1105 0,'0'0'24'0,"0"0"4"0,7-3 2 0,0-6 2 15,4 5-32-15,-1-8 0 0,1-10 0 0,-1 16 0 0,4 6 84 0,0-10 9 16,1 7 3-16,-1 0 0 0,0 3 0 0,-4 0 0 16,5-9 0-16,-5 5 0 0,4 4-66 0,-3 0-13 15,3 0-2-15,-7-3-1 0,4 3-6 0,-1 3-8 16,1 1 11-16,-1 2-11 0,1-3 0 0,3 0 0 16,-3 0 0-16,3 7 0 0,-4-1 0 0,4 0 0 15,-3 7 0-15,0 0 0 0,-4-4 0 0,0 7 0 0,3-3 0 16,-6-4 0-16,3 1 0 0,-4 3 0 15,-3-1 0-15,0-2 0 0,0-1 12 0,-3 7-4 16,3-13 0-16,-7 7-8 0,3-4 10 0,-6 4-10 0,-1 0 8 0,0-7-8 16,-3 6 31-16,0-2 1 0,0 5 0 0,0-8 0 15,0-1-32-15,0 0-18 0,-4-3 2 0,4 7 1 16,-4-1 0-16,4 4 0 0,-3-7 0 0,-1-3 0 31,4 0-81-31,-4 0-17 0,1 4-3 0,3-1-381 0,-1-6-76 0</inkml:trace>
  <inkml:trace contextRef="#ctx0" brushRef="#br0" timeOffset="101533.65">30286 1454 1384 0,'0'0'39'0,"0"0"9"0,0 0-38 0,0 0-10 16,0 0 0-16,0 0 0 0,0 0 63 0,0 0 10 15,0 0 3-15,0 0 0 0,0 0-20 0,0 0-3 16,0 0-1-16,4 4 0 0,-1 5-30 0,1 0-6 16,-1 4-2-16,1-7 0 0,-1 16-6 0,1-6-8 15,-1-4 11-15,4 4-11 0,-3-3 0 0,-1 2 0 16,4-2 0-16,-3-1 0 0,3 4 10 0,-4-7-10 16,5 4 8-16,-5 0-8 0,1 2-15 0,-1-8-8 15,-3-7-1-15,7 9-1 16,-3 7-82-16,-1 2-16 0,-3-8-3 0,4 2-544 0</inkml:trace>
  <inkml:trace contextRef="#ctx0" brushRef="#br0" timeOffset="102148.67">30953 1373 1825 0,'0'0'40'0,"0"-13"8"0,0 10 1 0,0-3 3 0,0 6-41 0,-4-6-11 15,1 3 0-15,-1-7 0 0,-3 4 53 0,0 3 9 16,-4-7 2-16,1 7 0 0,-1 3-23 0,1-3-4 0,-4 6-1 0,3-3 0 16,-3 7-36-16,3-4-12 15,1 3 0-15,-1 0 0 0,1 4 12 0,-1-4 0 16,0 0 8-16,1 7-8 0,3-4 0 0,-4 4 8 0,8-7-8 0,-4 3 0 16,3 1 0-16,1-1 9 0,3-3-9 0,0 7 0 15,3-7 14-15,1 7-4 0,3-1-1 0,0 4 0 31,0-7 11-31,7 7 1 0,-4 3 1 0,5-7 0 0,-1 4-14 0,3 0-8 0,-6-1 8 0,3 4-8 16,0 0 14-16,-3-6-2 0,-1 2 0 0,-3-2 0 16,0 3-4-16,-3-7-8 0,-1 7 11 0,-3-7-11 15,0 7 8-15,0-10-8 0,-7 6 0 0,4 1 0 16,-1-4 32-16,-3 1 0 0,0-7 0 0,-3 3 0 16,-1 1-32-16,0 2-16 0,1-3 2 0,-1 7 0 31,1-10-76-31,3-3-15 0,-4 0-3 0,1 0-867 0</inkml:trace>
  <inkml:trace contextRef="#ctx0" brushRef="#br0" timeOffset="102323.68">30790 1445 1695 0,'4'-9'37'0,"0"-1"8"0,-1 1 2 0,1-1 1 0,-1 1-39 0,1 3-9 16,6-7 0-16,-3 7 0 0,4 0 36 0,-1 3 4 16,5-4 2-16,2 4 0 0,4 3 6 0,1-3 2 15,2 3 0-15,4 0 0 0,-3 0-21 0,3 0-4 16,1-6-1-16,-5 6 0 15,1 3-43-15,-4-3-9 0,0 0-1 0,-3 3-1 16,0 3-13-16,-8-3-2 0,4 4-1 0,0-4 0 16,-3 3-107-16,-4-3-22 0,0 7-4 0,-3-4-1 15</inkml:trace>
  <inkml:trace contextRef="#ctx0" brushRef="#br0" timeOffset="102691.71">29655 2223 1414 0,'0'0'31'0,"0"0"6"0,10-3 2 0,1-4 1 0,3 7-32 0,3 0-8 16,5-3 0-16,6 0 0 0,0 0 93 0,4 0 17 16,0 0 3-16,6-1 1 0,8-2-50 0,7 0-9 15,11 0-3-15,3-4 0 0,-7 4-10 0,7 0-2 16,0-1-1-16,7-2 0 0,0 3-8 16,-4 3-2-16,-3-10 0 15,0 7 0-15,-3 0-29 0,-1-4 0 0,8 4 0 0,-4 0 0 0,-3 2 0 16,-12 4 0-16,-2-6 0 0,-4 0 0 0,-7 3 0 0,-4-3 0 15,-3 6 0-15,-4-4 0 16,-7 4-24-16,-7 0-5 0,0 4-1 0,-3-4-618 16,-8 0-124-16</inkml:trace>
  <inkml:trace contextRef="#ctx0" brushRef="#br0" timeOffset="134150.97">30191 2185 832 0,'0'0'24'0,"0"0"4"0,-7 3-28 0,7-3 0 0,-7 0 0 0,3 3 0 0,4-3 0 0,-7 0 0 16,4 3 0-16,3-3 0 15,0 0 9-15,0 0-9 16,-8 4 8-16,8-4-8 0,-7 3 27 0,7-3 0 0,-3 3 0 0,3-3 0 0,0 0 21 16,0 0 4-16,0 0 0 0,0 0 1 0,0 0-15 0,0 0-3 15,3 6-1-15,-3-3 0 0,7 4 3 0,1-7 1 16,-1 0 0-16,3 0 0 0,4 0 34 0,0 0 8 15,8 0 0-15,-5-7 1 0,4 4-27 0,1 0-6 16,6 0 0-16,3-3-1 0,5-4-8 0,6 10-2 16,0-6 0-16,4 0 0 0,4 3-48 0,-1-7-9 15,-3 4-3-15,-4 0 0 16,1-4-41-16,-1 4-8 0,0 0-1 0,1-1-1 16,-5-2 21-16,1 3 4 0,-4-1 1 0,-3 1 0 15,-4 0 35-15,-3 0 13 0,-7 2-9 0,-1 4 9 16,-6-6 0-16,3 0 8 0,-3 3 0 0,-4 3-648 0</inkml:trace>
  <inkml:trace contextRef="#ctx0" brushRef="#br0" timeOffset="134617.94">29894 2373 1609 0,'0'0'35'0,"0"0"7"0,0 0 2 0,0 0 2 0,0 0-37 0,0 0-9 16,0 0 0-16,-3-3 0 0,3 3 18 0,0-9 2 15,0 9 0-15,0-7 0 0,0 7-20 0,0-9 10 16,0 3-10-16,0-1 8 0,3 1 7 0,1 3 1 0,-4-6 0 0,3 2 0 16,5-2-16-16,-1 0 0 0,3-4 0 0,4 7 0 15,7-10 0-15,1 3-10 16,6 1 2-16,4 3 0 0,-1-7-4 0,5 3 0 15,2 4 0-15,1 3 0 0,0-10 12 0,3 7 0 0,1-4 0 0,3 4 0 16,3-7 0-16,4 3 0 0,0 4 0 0,0 3 0 16,-4-1 0-16,-3-5 0 0,-4 6 8 0,1-4-8 15,-1 1 0-15,0 3 0 0,-3-1 0 0,0 4 0 32,-7-3-26-32,-1 3-10 0,1-4-1 0,0 4-443 0,-7-3-88 0</inkml:trace>
  <inkml:trace contextRef="#ctx0" brushRef="#br0" timeOffset="136289.24">26995 7365 1177 0,'0'-9'25'0,"0"2"6"0,-4-2 1 0,4 9 2 0,0 0-34 0,0 0 0 16,0 0 0-16,0 0 0 0,0 0 68 0,0 0 6 15,0 0 2-15,0 0 0 0,0 0-26 0,0 0-5 32,7 6-1-32,-3-3 0 0,3-3-25 0,-4 3-6 0,4-3-1 0,0 0 0 0,4 4-3 0,-1-4-1 15,1 3 0-15,3 0 0 0,4 0 29 0,-1-3 6 0,5 0 1 0,-5 0 0 16,4 6-20-16,1-6-3 0,2 0-1 16,1 0 0-16,0-6-20 0,6 6 0 0,1-6 0 0,11 6 0 15,-5-10 14-15,5 10-2 0,3-6 0 16,-1 3 0-16,-2 0 7 0,-1 3 1 0,0-3 0 15,11-1 0-15,0 1-20 0,4 0 0 0,3 3 0 16,0-3 0-16,-7 6 0 0,-8-3 0 0,8-3 0 0,4 0 0 16,3-3 0-16,-4 6 0 0,4 0 0 0,-7 6 0 15,-4 10-9-15,4-13-6 0,-10-10-1 0,3 4 0 16,-4 3 26-16,4 0 5 0,0 0 1 0,-4 0 0 16,-3 0-16-16,-4-3 0 0,-3 6 0 0,-4 0 0 15,-3-6 0-15,-8 6 0 0,1-3 0 0,-7 4 0 16,-1 5-37-16,-3-9-4 15,0 0-1-15,-3 0-814 0</inkml:trace>
  <inkml:trace contextRef="#ctx0" brushRef="#br0" timeOffset="137002.51">25523 7964 903 0,'-3'6'20'0,"3"-6"4"0,0 0 0 15,0 0 2-15,0 0-26 0,-4 0 0 0,1 0 0 0,3 0 0 0,0 0 50 0,0 0 5 16,0 0 1-16,0 0 0 0,0 0 6 0,0 0 2 16,0 0 0-16,0 0 0 0,0 0-26 0,-7-9-5 15,7 9-1-15,0 0 0 0,0 0-1 0,0 0-1 16,0 0 0-16,7-7 0 0,3 4-16 0,1 0-3 15,3 0-1-15,7 3 0 0,0 0-10 0,8 0 8 16,2 0-8-16,12-3 8 0,-1-3-8 0,0 2 0 16,4 4 0-16,7-3 0 0,0 0 0 0,7 0 0 15,7 0 0-15,7 0 0 0,-3 0 8 0,-1-4 0 0,4 4 0 16,11-3 0-16,0 3-8 0,-4-3 0 0,-7-1 0 16,11 1 0-16,-8 0 0 15,4-1 12-15,-6 1-12 0,2 0 12 0,-13 3 27 0,-8 0 5 0,4 3 2 16,-4 0 0-16,-3 0-28 0,-3 0-6 0,-4 3 0 15,-4 0-1-15,-10-3-3 0,-4 3 0 0,-3-3 0 0,-1 3 0 16,-6-3-8-16,-11 3 12 0,4-3-12 0,-1 0 12 16,-3 0-12-16,0 3-16 0,-7 1 4 0,4 2 1 15,-1-3-9-15,-3-3-1 0,0 0-1 0,0 0 0 16,-3 6-24-16,3-6-5 16,-4 3-1-16,-3 1 0 0,7-4 7 0,-10 0 1 15,3 3 0-15,-4 3-628 0</inkml:trace>
  <inkml:trace contextRef="#ctx0" brushRef="#br0" timeOffset="161570.04">27577 7399 914 0,'0'0'20'0,"0"0"4"0,0 7 0 0,0-7 3 0,0 0-27 0,0 0 0 0,0 0 0 0,0 0 0 16,0 0-56-16,0 0-17 0,0 0-3 0,0 0-1 15,0 0 9-15,0 0 3 16,0 0 0-16,0 0 0 0,0 0 93 0,-11 0 20 16,8-7 3-16,-8 7 1 0</inkml:trace>
  <inkml:trace contextRef="#ctx0" brushRef="#br0" timeOffset="162349.13">27432 7318 900 0,'-4'0'20'0,"-3"0"4"0,0-3 0 0,-3 3 1 0,3 6-25 0,0-6 0 0,7 0 0 0,-7-6 0 0,-4 6 0 0,4-7 0 15,7 7-14-15,-7 0 5 0,7 0 9 0,-7 0 0 16,7 0 0-16,0 0 0 0,0 0 24 0,-7 4 0 16,0 8 0-16,3-6 0 0,4-6 8 0,0 0 1 15,-3-6 1-15,3 6 0 0,0 0-2 0,0 0-1 16,0 0 0-16,0 0 0 0,0 0 15 0,0 0 3 16,0 0 1-16,0 0 0 0,0 0-24 0,0 0-5 15,0 0-1-15,0 0 0 0,0 0 14 0,0 0 2 0,0 0 1 16,0 0 0-16,3 0 0 0,8 0 0 0,-1 0 0 15,5 0 0-15,2 0-17 0,1 0-4 0,6 0-1 0,1 3 0 16,7 0 0-16,-4 1 0 0,4-1 0 16,0-3 0-16,-1 0-31 0,8-3-7 15,4-1-1-15,-1 1 0 0,7 6 38 0,-6 4 7 16,6 5 2-16,4-9 0 0,-11-15-23 0,11 2-8 0,-11 7 0 0,8 0 0 16,3 6 8-16,0-3 11 0,0 0-3 0,-4-3 0 15,0 3-8-15,-3 3 0 0,-3 0 0 0,-5 1 0 16,-6-8 0-16,-4 1 0 0,1 3 0 0,-5-3 0 15,-3 3 0-15,-3 3 0 0,0 0 0 0,-4 1 8 16,-4-1-8-16,-3-3 0 0,1 0 9 0,-5 0-9 16,-3 0 0-16,0 0-15 0,0 0 3 0,0 0 0 15,0 0-7-15,-11 0-1 0,1 3 0 0,-4 0 0 16,-4 0 32-16,4 0 7 0,-7 4 1 0,0-4 0 16,0-3-20-16,-1 0 0 0,-6-3 0 0,-4 3 0 0,-3 0 0 15,3 0 0-15,-10 3 0 0,0 0 0 0,-1-3 0 16,1 3 0-16,0 3 0 0,6-3 0 0,-9 0 0 15,-1-3 0-15,0 0 0 0,-4-3 0 0,5 0 0 16,-5 3 0-16,-3 3 0 0,4-3 0 16,3 0 0-16,0 0 0 0,7-3 0 0,-3 0 0 15,0 3 0-15,-4-3 0 0,4 3 0 0,-4 0 0 0,7 6 0 16,-3-6 0-16,6-6 0 0,1 6 0 0,3 0 10 0,-3 0-2 16,3 0 0-16,0-6 0 15,4 6-8-15,4-3 0 0,-1-1 0 0,0 4 0 0,7 0 0 0,1 0 0 0,3 0 0 16,0 0 0-16,7 0 0 0,-4 0 0 15,7 7 0-15,1-1 0 16,3-6 0-16,0 0 0 0,0 0 0 0,0 0 0 16,0 0 0-16,0 0 12 0,7-3-12 0,7 3 12 0,0-3-12 15,7 6 0-15,8 0 0 0,-1 0 0 16,7 0 0-16,0-3 0 0,1 6 0 0,6-6 0 0,0-6-8 0,8 6 8 16,3 0-10-16,3 6 10 0,-3-6 0 0,0 7 0 15,3-7 0-15,-6 0 10 0,10-3-10 0,3-1 0 0,-3 4-10 0,0 0 10 16,0 0 0-16,-3 0 0 0,3-3 0 0,-18 3 10 15,4 0-10-15,7 0 0 0,-4 0 0 0,0 0 0 16,-6 3 0-16,-1 1 0 0,0 8 9 0,4-6-9 16,-3-9 0-16,-12 0 0 0,1 0 0 0,-11 3 0 15,0-3-34-15,-3 3-11 16,-7 3-3-16,-1 0-726 0</inkml:trace>
  <inkml:trace contextRef="#ctx0" brushRef="#br0" timeOffset="163336.68">25718 7967 1148 0,'0'0'25'0,"0"0"6"0,0 0 1 0,0 0 0 0,0 0-32 0,3 3 0 0,4-6 0 0,0 3 0 0,4 3 83 0,3-3 10 15,7 0 3-15,0-3 0 0,4 3-44 16,0-3-8-16,3 3-1 0,7-3-1 15,4-4-22-15,10 4-5 0,1-3-1 0,6 0 0 0,4-4-5 0,0 7-1 16,0 0 0-16,4 0 0 0,3 0-8 16,7-3 0-16,0-4 0 0,3 1 0 0,-6-4 0 0,6 10 0 15,1 3 0-15,0-3 0 0,-1 3 18 16,-3-3 2-16,-10 3 0 0,6 0 0 0,-3 0-10 0,-7 3-2 16,0-3 0-16,-7 0 0 0,-10 3 1 0,-1-3 0 15,-7-3 0-15,-3 3 0 0,-4 3-1 0,-3 0-8 16,-7-3 12-16,-1 3-4 0,-6 0-8 15,-4-3 10-15,0-3-10 0,-7 3 10 0,0 0-19 0,0 0-4 0,-11 3-1 16,4-3 0-16,-7 4 14 0,4-1 0 0,-15 0-10 16,4 0 10-16,-4-3 0 0,-10 0-11 0,3 0 11 15,-10 0-8-15,-1 0 8 0,-6 3 0 0,3 0 0 16,4 4-8-16,-8-1 8 0,1-6 0 16,-11-3 0-16,4 0 0 0,-11 3 0 0,0 0 0 15,3 0 0-15,-3 0 0 0,-7-4 0 0,0 1 0 0,-4 0 0 0,4 0 0 16,4 3 0-16,-8 0 0 0,-3 0 0 0,0 0 0 15,0 0 0-15,3 3 0 0,4-3 0 0,-4 0 0 16,-3 0 0-16,3 0-13 0,8 3 5 0,-1 0 8 16,8 1 0-16,3-1 0 0,0 0 14 0,3 3-4 15,8-9-10-15,3 3 0 0,7 3 0 0,4-3 0 16,10 0 0-16,4 6 0 0,7-6 0 0,4 0-11 16,3 0 11-16,7 0 11 0,0 0-3 0,10 0 0 15,8 7-8-15,6-1 0 0,8-6-10 0,7 3 10 0,10 10 0 16,-3-13 0-16,7 0 0 0,4-4 0 15,6 4 0-15,8-3 16 0,3 3-3 0,-4 0-1 16,1 3 0-16,3 1 0 0,11-1 0 0,-4 0 0 0,-4-3 16 16,1 0 4-16,-4-3 0 0,-3 3 0 0,3 3-20 0,-4-3-3 15,-3 0-1-15,-7 0 0 0,-7 0 3 16,4 0 0-16,-15 0 0 0,0 0 0 0,1 3 5 0,-8-3 0 16,-10 0 1-16,3-3 0 0,-3 0-17 0,-11 3 0 15,0 0 0-15,0 3 0 0,-7-3-12 0,-4 0-7 16,-3 0-1-16,0 0 0 15,0 0-32-15,0 0-8 0,0 0 0 0,-3-3-1 16,-4-4 17-16,-4 4 3 0,-6 6 1 0,-1-3 0 16,0 4-3-16,-3-4 0 0,0 0 0 0,-7 3 0 15,7-3-42-15,-1 6-9 0,1-3-2 0,-3 0 0 0</inkml:trace>
  <inkml:trace contextRef="#ctx0" brushRef="#br0" timeOffset="165590.29">7380 3888 680 0,'0'0'15'0,"0"0"3"0,0 0 1 0,7 0 0 0,0 0-19 0,4 0 0 0,-4-7 0 0,3 4 0 15,1 0 44-15,3-3 4 0,4-4 2 0,3 1 0 16,0-4 30-16,7 1 5 0,4-7 2 0,7 3 0 16,3 1-15-16,1-1-2 0,-1-3-1 0,7 0 0 15,-6 1-23-15,6-4-5 0,7 3-1 0,11 0 0 16,-3-3-32-16,-1 0-8 0,1-3 0 0,7-3 0 16,3 3 8-16,3 0-8 0,1-10 12 0,14 1-4 15,-11-1-8-15,3-2 8 16,12-1-8-16,-1-3 8 0,-7 4-8 0,-3 2 8 0,10-3-8 0,7-5 8 15,-10 2 4-15,3 0 1 0,0-3 0 0,8 3 0 16,-8-3-13-16,-21 10 0 0,7 3 0 16,0-4-10-16,1 4 10 0,-1-4 11 0,-11 4-3 0,4-7 0 0,4 4 25 15,10-10 5-15,-7 9 1 0,4-8 0 0,-14 11-27 16,-4 1-12-16,-11 3 10 0,-3 3-10 0,0 3 12 16,-11 6-3-16,0-3-1 0,-6 7 0 0,-1-1-16 0,-10 0-4 15,-1 7-1-15,-6 0 0 16,0 3-27-16,-8 0-6 0,1 0-1 0,-8-1 0 15,1 4-15-15,-4 0-3 0,0 0-1 0,-11 4 0 16,1 2 0-16,-8 0 0 0,0 3 0 0,-6 7 0 16,-4-3 11-16,-1 6 3 0,-2-1 0 0,-5 1-420 0</inkml:trace>
  <inkml:trace contextRef="#ctx0" brushRef="#br0" timeOffset="165924.97">7465 4035 1105 0,'-11'0'24'0,"-10"6"4"0,-4 1 2 0,-6-1 2 0,-5 0-32 0,5 0 0 0,2 1 0 0,5-4 0 15,2 3 58-15,5-6 5 0,6 3 1 0,4-3 0 16,7 0-23-16,4-3-4 0,6-3-1 0,8 0 0 15,7-4-36-15,6 1 0 0,8-7 0 0,0-3 0 16,3-3 20-16,8-3 10 0,10-6 2 0,-7 6 0 16,14 0-17-16,3-10-3 0,4 1-1 0,11-4 0 15,7-3-2-15,3 1 0 0,4-4 0 0,52-19 0 0,-24 6-9 16,22-8 8-16,-5-1-8 0,-3 3 8 0,-21 10-8 16,4-1 0-16,3-2 0 0,24-7 0 15,-27 7 12-15,21-10 0 0,-8 6 0 0,4 1 0 0,-14 12 12 16,-3-3 2-16,-4 3 1 0,17-10 0 15,-20 10-27-15,-1 3 0 0,0-3 8 0,-6 0-805 0</inkml:trace>
  <inkml:trace contextRef="#ctx0" brushRef="#br0" timeOffset="168061.05">21837 9506 903 0,'7'0'20'0,"0"-3"4"0,0 3 0 0,4-3 2 0,3 3-26 0,-4-3 0 16,5 3 0-16,2-3 0 0,-3 3 24 0,7-3 0 0,-3 0 0 0,3 0 0 15,4-1 58-15,0 1 11 0,3 0 3 0,7 0 0 16,0-3-42-16,1 3-8 0,2-4-2 0,1 4 0 16,0 0-19-16,0 0-4 15,-4 0-1-15,4-3 0 0,0 2-20 0,0-2 0 0,3 0 0 16,0 6 0-16,4-3 0 0,-7 3 0 0,3-3 0 16,-3 3 0-16,-4 0 0 0,-3 3 0 0,-4 0 0 15,-3-3 0-15,-4 3 0 0,0 0 0 0,-7 0 0 0,-3 0 0 16,3 1 0-16,-3 2 0 0,-4-6 0 0,-4 6 0 15,-3-6-52 1,-3 6-8-16,-1 4-1 0,1-4-570 0</inkml:trace>
  <inkml:trace contextRef="#ctx0" brushRef="#br0" timeOffset="168380.13">21773 9632 1026 0,'0'0'28'0,"0"0"8"0,0 0-28 0,0 0-8 15,0 0 0-15,0 0 0 0,7-3 54 0,1 0 10 16,2 0 1-16,4-1 1 0,0-2-3 0,4 6-1 16,0-3 0-16,-1 3 0 0,4-3 2 0,1 3 0 15,-1-3 0-15,3-4 0 0,5 4-20 0,-1 0-3 16,4-3-1-16,6 0 0 0,5-1-28 0,-1 4-12 0,4-3 8 15,0 3-8-15,-4-3 8 0,-3-1-8 0,0 4 8 16,0-3-8-16,3 3 8 0,-3-4-8 16,-4 4 0-16,4 0 8 0,0-3-8 15,-4 6 0-15,0-3 0 0,-7 3 0 0,-3 0 0 0,0 0 0 0,-8-7 0 16,1 7 0-16,-7 0 0 0,-4 0 0 0,3-3 0 0,-6 3 0 31,-4 0-39-31,0 0-3 0,0 0-1 0,0 0-481 0,0 0-97 0</inkml:trace>
  <inkml:trace contextRef="#ctx0" brushRef="#br0" timeOffset="168694.6">21879 9651 936 0,'-17'6'26'0,"6"-6"7"0,0 3-33 0,4 0 0 0,-3-3 0 0,6 3 0 0,4-3 52 0,0 0 3 16,0 0 1-16,0 0 0 0,0 0-26 0,4 4-5 15,6-1-1-15,1-3 0 0,3 3 13 0,7-3 3 16,-3 3 0-16,7-3 0 0,-1 0-23 16,8-3-4-16,0 3-1 0,3-3 0 0,7 3 7 0,4-3 1 15,4-4 0-15,-1 4 0 0,-3 0 9 0,3 0 3 16,-3-3 0-16,0-1 0 0,0 1-21 0,0-3-11 16,-4 6 12-16,4-1-12 0,-4-2 18 0,-3 3-3 15,-4 0-1-15,-3 3 0 0,-4-3-2 0,-7-4-1 16,1 7 0-16,-5 0 0 0,-6 0-2 0,-1 0 0 15,1 0 0-15,0 0 0 0,-4 0-9 0,0 0-17 16,0 0 4-16,-4 0-487 16,-3 0-96-16</inkml:trace>
  <inkml:trace contextRef="#ctx0" brushRef="#br0" timeOffset="169537.64">27795 9500 990 0,'0'0'21'0,"0"0"5"16,0 0 1-16,0 0 1 0,0 0-28 0,0 0 0 0,0 0 0 0,0 0 0 0,0 0 41 0,0 0 3 16,0 0 0-16,0 0 0 0,4 0 12 0,3 0 4 15,0 0 0-15,4 0 0 0,-4 0-4 0,10 0 0 16,1 6 0-16,0-6 0 0,6 0-35 0,1 0-7 15,3 4-2-15,0-1 0 0,4-3-12 0,10 0 0 16,4-3 0-16,4-1 0 0,6 1 0 0,-3-3 0 16,4 3 0-16,-5-3 0 0,1-1 0 0,-3 1 0 15,-1 0 0-15,4 0 0 0,0-4 19 0,0 4 1 0,-4 3 0 16,1-3 0-16,-4 2 9 0,-4 1 3 0,-7 0 0 16,0 0 0-16,1 0-20 0,-12 0-3 0,5 0-1 0,-8-1 0 15,0 1-8-15,-3 3 0 0,-4-3 0 0,-4 3 0 31,-3 0-107-31,0 0-23 0,-7 0-5 0,0 0-540 0</inkml:trace>
  <inkml:trace contextRef="#ctx0" brushRef="#br0" timeOffset="170245.07">28081 9569 990 0,'0'0'21'0,"0"0"5"0,0 0 1 0,0 0 1 0,0 0-28 0,0 0 0 0,0 0 0 0,0 0 0 0,0 0 57 0,0 0 6 15,0 0 1-15,0 0 0 0,0 0-26 0,0 0-5 16,0 0-1-16,0 0 0 0,0 0 0 0,0 0 0 15,0 0 0-15,0 0 0 0,0 0 7 0,0 0 1 16,0 0 0-16,0 0 0 0,0 0-4 0,4 3-1 16,3 0 0-16,-4 1 0 0,8-4-2 0,3 3 0 0,0 0 0 0,7 0 0 15,4 0-10 1,7-3-3-16,3-3 0 0,4 3 0 0,3 0-12 0,4 0-8 16,-4-3 8-1,1 0-8-15,-1 3 0 0,0-3 0 0,4-1 0 0,0 4 8 0,3-3-8 16,-3 0 12-16,4 0-4 0,-5 3 0 0,-6-3-8 0,0 0 0 0,-7 3-8 0,0-3 8 15,-8 0-13-15,1-1 2 0,-7 4 1 0,-4-3 0 16,0 3 35-16,-4 0 7 0,-3 0 2 0,1 0 0 16,-5 0-53-1,1 0-10-15,-4 0-3 0,0 0 0 0,0 0-27 16,0 0-5-16,-11 0-2 0,-3 0 0 0,0 0 35 0,-4 3 7 0,-3-3 2 0,0 0 0 16,-4 4 11-16,0-4 3 0,-3 3 0 0,-7-3 0 15,0 3 8-15,-4-3 0 0,-3 0 0 0,-1 3-8 0,4 6 8 16,-3-2 0-16,-4-4 0 0,4 0 0 15,-8 0 0-15,1 0 0 0,0 3 0 0,-4 4 0 0,3-4 9 16,1-3-9-16,0 0 12 0,3 1-12 0,3-1 21 16,1-3-2-16,-7 0-1 0,3 0 0 0,0 0-18 15,0 3 10-15,4-6-10 0,-1 3 8 0,8-3-8 16,3-1 0-16,1 1 0 0,6 0 0 0,0-3 0 0,8 3 0 16,3-4 9-16,3 7-9 0,4-6 0 0,7 6 0 15,0 0 0-15,0 0 8 0,3 0 18 0,4-6 4 16,4 3 1-16,7 0 0 0,3 3-42 0,7-4-8 15,4 1-1-15,3 0-1 0,7-3 21 0,4 6 0 16,4-3 0-16,-4 3 0 0,3 3 0 0,-3-3-11 16,7-6 3-16,0 3 0 0,3 6 8 15,1-6-8-15,2 6 8 0,-2 0-8 0,-8 3 8 0,1-6 0 0,-8 0 0 16,-3 0 0-16,0 3 0 0,-1 0 0 16,-9-3 8-16,-1 0-508 0,-3 3-102 0</inkml:trace>
  <inkml:trace contextRef="#ctx0" brushRef="#br0" timeOffset="179225.69">3574 12162 981 0,'0'0'28'0,"0"0"6"0,0 0-34 0,10 7 0 0,-10 2 0 0,0 3 0 16,4 4 11-16,-4 3-11 0,0 3 10 0,7 6-10 15,-4-6 12-15,4 3-4 0,-7-3-8 0,4 6 12 16,3-6 13-16,-3 7 3 0,6 5 0 0,-6 0 0 15,3 4-28-15,-4 0 0 0,4 3 0 0,-3-4 0 16,-1 4 0-16,4-7 8 0,-7 4-8 0,4-3 12 16,-4-4-4-16,7 0 0 0,-7 4 0 0,0-4 0 0,0 0-22 15,0-2-5-15,3-1-1 0,-3-3-464 16</inkml:trace>
  <inkml:trace contextRef="#ctx0" brushRef="#br0" timeOffset="179772.68">4293 12360 1692 0,'0'0'37'0,"0"0"8"0,0 0 2 0,0 0 0 0,0 0-38 0,0 0-9 0,0 0 0 0,0 0 0 16,0 0 10-16,0 0 0 0,0 0 0 0,0 0 0 16,0 0-10-16,0 0-14 15,0 0 3-15,0 0 1 0,-10 0-10 0,-1 6-3 0,4 0 0 0,0 1 0 16,-14 2 4-16,14-3 1 0,-11 7 0 0,4-1 0 16,3-2 18-16,-6 9 0 0,-1-4 0 0,8 1 9 15,-1 3-9-15,-10-4 0 0,17-2 0 0,-6 6 0 16,-4 0 0-16,7 3 0 0,3 0 0 15,-7-1 8-15,11 1-8 0,-7-3 0 16,14 3-12-16,-7-3 12 0,0-3 0 0,4-1 15 0,3-2-1 16,0-1 0-16,0 1-2 0,4-4 0 0,-1-2 0 0,-3 2 0 15,11-3 25-15,-7-3 5 0,3 4 1 0,7-4 0 16,-3 0-11-16,-1-3-1 0,1 0-1 0,-1 0 0 16,-2-3-5-16,6 0-1 0,-11 0 0 0,4-4 0 0,-3 1 3 15,0 0 0-15,-1 0 0 0,-6-4 0 16,3 1 7-16,-7-4 2 0,7 1 0 15,-7-4 0-15,7-3-4 0,-7 0 0 0,0 0 0 0,0-2 0 16,-7 2-15-16,7-3-3 0,-7 0-1 0,0-3 0 16,3 0-2-16,4 3-1 0,-10 6 0 0,3-3 0 0,-1 4 9 0,1 2 1 15,4 0 1-15,-8 4 0 0,4 3-21 0,4 0 0 16,-4 2 0-16,0-2 0 16,3 0-23-16,-3 6-9 0,7 0-1 0,-18 0-1 15,8 0-29-15,-4 0-5 0,3 6-2 0,-7 4 0 16,1-4-101-16,-1 6-20 0,1-2-4 0,-1 9-1 0</inkml:trace>
  <inkml:trace contextRef="#ctx0" brushRef="#br0" timeOffset="180088.34">5073 12943 2293 0,'0'0'50'0,"0"0"10"0,0 0 3 0,0 0 2 0,0 0-52 0,0 0-13 0,0 0 0 0,0 0 0 0,0 0 0 0,0 0 0 16,0 0 0-16,0 6 0 15,-7 1-57-15,3 2-5 0,4 7-1 0,-7-1 0 16,4 1 4-16,-4 6 1 0,3 3 0 0,-6 0 0 16,6 6 16-16,-7-2 3 0,1-1 1 0,-4-3 0 15,7 3-34-15,3-3-6 0,-6 0-2 0,13-6-600 0</inkml:trace>
  <inkml:trace contextRef="#ctx0" brushRef="#br0" timeOffset="180696.89">6032 12118 1892 0,'0'0'53'0,"0"0"13"0,0 0-53 15,0 0-13-15,8-6 0 0,-5 0 0 0,4 0 16 0,0-1 0 16,4 1 0-16,3-3 0 0,-4 2-16 0,5 4-12 15,-1-3 3-15,0 3 0 0,0-3 9 0,0 2 0 16,0 1-9-16,0 3 9 0,0 0 0 0,0 3-11 16,4-3 11-16,-11 4-8 0,7-4 8 15,0 6 0-15,-3 3 8 0,0-3-8 0,3 4 0 0,-7-1 0 16,7 1 0-16,-7 2 0 0,3 1 0 0,-6 2 0 16,3 1 0-16,-3 0-8 0,-1 3 0 0,-3 3 0 15,0 3 0-15,-7 0 0 0,0 0 8 0,0-3 0 16,-4 0 0-16,-3 0 0 0,4 0 0 0,-4 0 0 15,-1 0 0-15,1 3 0 0,0-3-8 0,0 3 0 0,0-3 0 16,3 3 0-16,-3-3 8 0,0 0 11 16,4 0-3-16,-1-4 0 0,4 4 0 0,-7-3 0 0,3 0 0 15,1-3 0-15,-1-1 4 0,4 1 0 0,0-4 0 16,0-2 0-16,0-1-12 0,3-2 0 0,4-1 0 0,-3 0 0 16,3-6 8-16,0 0-8 0,7 3 12 0,-7 4-4 15,7-4 24-15,0 0 4 0,4-3 0 0,3 3 1 16,-11-3 22-16,15-3 4 15,0 0 1-15,-1-4 0 0,4 4-52 0,0-6-12 0,8 3 0 16,2-4 0 0,1 1-103-16,3-1-20 0,1 1-4 0,-1-4-746 0</inkml:trace>
  <inkml:trace contextRef="#ctx0" brushRef="#br0" timeOffset="181098.08">6876 12225 1911 0,'0'0'42'0,"0"0"9"0,0 0 1 0,0 0 2 16,0 0-43-16,0 0-11 0,0 0 0 0,0 0 0 0,0 0 8 0,-7 0 0 15,0 3 0-15,-1 0 0 16,-2 4-8-16,-1 2-17 0,-3 0 4 0,0 4 1 0,4 3 3 0,-5-4 1 16,-2 4 0-16,-1-1 0 0,11 4 8 0,-11-3 0 15,8 3 0-15,-1 0 0 0,4-1 9 0,4 1 4 16,-1 0 1-16,1-3 0 0,6-1-3 0,1 1-1 0,-1-3 0 0,8-4 0 15,-1 0 14-15,1-2 4 0,7-4 0 16,-1 0 0-16,4-3-2 0,1-3 0 0,-1 0 0 16,3-7 0-16,1-2 3 0,-4-1 1 15,0 1 0-15,1-1 0 0,-1 4-8 16,-7-4-2-16,0 1 0 0,-3-1 0 0,-1 1-11 0,1-1-9 0,-4-3 12 16,0 1-12-16,-4-1 12 0,1 0-12 0,-4-3 12 0,3-2-12 15,-3-1 32-15,-3 0 0 0,3 3 0 0,0 3 0 31,-4 7-57-31,4-1-12 0,0 1-3 0,-3 3 0 16,-4 2 13-16,0 1 3 0,-4 3 0 0,-3 3 0 16,-7 1-58-16,0 2-11 0,-7 0-3 0,3 4 0 0,0 2 20 15,0 1 3-15,1-1 1 0,3 1 0 0,3-1-96 0,-3-2-20 16,-15 15-3-16,12-13-1 0</inkml:trace>
  <inkml:trace contextRef="#ctx0" brushRef="#br0" timeOffset="181410.71">7634 12639 2055 0,'0'0'45'0,"0"0"10"0,0 0 1 0,0 0 2 0,0 0-46 0,0 0-12 0,0 0 0 0,0 6 0 32,0 4 0-32,0 2-11 0,0 7 3 0,-3 3 0 0,3 0-13 0,0 0-3 0,-7 3 0 0,7 0 0 15,-4 3 13-15,-3 0 3 0,3 1 0 0,1 2 0 16,-1 3-13-16,1 4-3 0,3 0 0 0,0-4-801 15</inkml:trace>
  <inkml:trace contextRef="#ctx0" brushRef="#br0" timeOffset="182035.7">8311 11974 2437 0,'0'0'69'0,"0"0"15"16,0 0-67-16,0 0-17 0,0 0 0 0,0 0 0 0,0 0 28 0,0 0 3 0,0 0 0 0,0 0 0 16,0 0-39-16,0 0-8 0,0 0-2 0,0 0 0 31,0 0-39-31,0 0-8 0,0 10-2 0,-7 2 0 16,7 7-10-16,7 6-3 0,-7 0 0 0,0 6 0 0,11 4 58 0,-11-1 11 0,7 1 3 0,4-7 0 15,-4 3 8-15,3-5 0 0,1-4 10 0,-1-4-10 16,1-2 12-16,3-3-4 0,4-7-8 15,-1 0 12-15,1 0 8 0,0-3 0 0,-1-3 1 0,1-3 0 16,-4 0 4-16,0-6 1 0,0-1 0 0,0-2 0 16,1-1-10-16,-5-5-3 0,1 2 0 0,-8-6 0 15,4-3-2-15,0-3-1 0,4 2 0 16,-11 1 0-16,0-3 22 0,7 3 4 0,-7 0 0 0,0 3 1 16,7-3-10-16,-10 3-3 0,3 3 0 0,0 0 0 15,0 7-24-15,0 2 8 0,0 1-8 0,0 6 0 16,0 3 0-16,0 0 0 0,0 0 0 0,0 0 0 0,0 0-8 15,0 0-8-15,0 0 0 0,0 0-1 16,0 6-7-16,-4 4-2 16,4 2 0-16,0 7 0 0,-4 3 6 0,8 0 2 0,-4 6 0 0,0 0 0 0,7-3 18 15,-3 7 12-15,3 5-1 0,0-2-1 0,-4-1-10 0,4 1-14 16,-7-4 3-16,7 4 1 0,0-4 10 0,-3 0 0 16,3 4 0-16,0-1-8 15,-3 1-152-15,6-1-31 0,4 29-5 16,-3-25-2-16</inkml:trace>
  <inkml:trace contextRef="#ctx0" brushRef="#br0" timeOffset="182423.89">9151 12024 2257 0,'0'0'49'0,"0"0"11"0,0 0 1 0,0 0 3 0,0 0-51 0,0 0-13 0,0 0 0 0,0 0 0 31,-3 7-23-31,-1 2-7 0,-3 0-2 0,7 7 0 0,-4 3 20 0,1 0 3 0,3 0 1 0,-4 2 0 16,4 1 8-16,0 7-8 0,0-4 8 0,4 3-8 16,3-6 8-16,-4-3 0 0,5-4 0 0,-5-2 0 15,4-1 0-15,-3-2 0 0,6-1 8 0,-3-6-8 16,4 1 20-16,-4-4 0 0,4-4 0 0,-4 1 0 15,3-3 7-15,-3 0 1 0,4-4 0 0,-4-2 0 0,0-1-4 16,-4-2 0-16,1-1 0 0,3 0 0 16,-3 1 7-16,-1-4 1 0,-3 0 0 0,4 3 0 0,-4 1 3 15,-4-4 1-15,4-3 0 0,-3 3 0 0,-1 3-7 16,0 1-1-16,-3 2 0 0,4 1 0 0,-4-1-28 0,0 4 0 16,0 2 0-16,0 1 0 15,0 0-36-15,-4 3-12 0,0 3-4 16,-3 0 0-1,0 3-20-15,-3 3-4 0,-1 0 0 0,0 10-1 0,1 0-117 0,-5-1-23 16,8 7-5-16,-3-3-1 0</inkml:trace>
  <inkml:trace contextRef="#ctx0" brushRef="#br0" timeOffset="182658.33">9733 12432 1839 0,'0'0'40'0,"0"0"9"0,0 0 2 0,0 0 1 0,-3 6-42 0,3 4-10 0,-4 2 0 0,4 7 0 16,-3 0 0-16,3 3 0 0,-4 0 0 0,4 3-11 15,-3 0 1-15,-1 3 0 0,4 0 0 0,-4 4 0 16,4-4 10-16,0 0 0 0,0-3 0 0,0-3-529 15,4 0-109-15</inkml:trace>
  <inkml:trace contextRef="#ctx0" brushRef="#br0" timeOffset="183170.04">10880 11748 2191 0,'0'0'62'0,"0"0"14"0,0 0-61 0,0 0-15 0,3-6 0 0,1 0 0 16,-4 6 35-16,3 0 4 15,-3 0 1-15,0 0 0 0,0 0-40 0,0 0 0 0,0 0-14 0,0 0 4 16,0 0-2-16,0 0 0 0,0 0 0 0,0 0 0 15,-10 0-8-15,-1 0-3 0,-3 0 0 0,-4 6 0 16,1 4 9-16,-4 2 2 0,3 4 0 0,-3 6 0 16,-4 3 3-16,0-6 1 0,4 6 0 0,0 3 0 15,3 0 8-15,1 7 0 0,3-1 0 0,-1 1 0 16,5 2 0-16,3 1 0 0,0-4 0 0,3-5 0 16,4-1 0-16,0 0 0 0,0-3 0 0,4-3 0 15,3 0 0-15,0-6 11 0,3-1-3 0,1-2 0 16,0-1-8-16,3-2 0 0,0-4 0 0,4 0 0 15,-4-3 0-15,0 7 8 0,0-10-8 16,0 0 8-16,-3 0-8 0,3-6 0 0,-4 2 0 0,1-2 0 16,-4 3 21-16,3-3 3 0,-2-4 0 0,-5 4 0 0,4-3 9 15,-7-1 3-15,4 1 0 0,-4-4 0 0,-4 4-16 16,4 0-4-16,-3-4 0 0,-4 4 0 0,3-4-16 0,-3 4 10 16,-4 2-10-16,1-2 8 0,-4 0-19 0,-4 2-4 15,0 4-1-15,1 0 0 16,-1 0-41-16,0 3-9 0,1 3-2 0,3-3 0 15,0 3-96-15,-1 0-19 0,-13 7-4 0,14-4-1 0</inkml:trace>
  <inkml:trace contextRef="#ctx0" brushRef="#br0" timeOffset="183603.87">11342 11880 2026 0,'0'0'57'0,"0"0"14"0,0 0-57 0,0 0-14 0,0 0 0 0,0 0 0 16,0 0 25-16,0 0 3 0,0 0 0 0,0 0 0 16,0 0-28-16,0 0 0 0,0 0 0 0,-7 3 0 15,0 3 0-15,0 1 0 0,0-1-14 0,-4 3 5 16,0 4-11-16,1 0-1 0,3 2-1 0,-4 4 0 15,4 0 22-15,4 0-11 0,-1-1 11 0,1 1-8 0,3-3 8 16,0-4 0-16,3 1 0 0,4 0 0 16,0-1 24-16,0-2 0 0,4-4 0 0,-1 3 0 0,5-3-13 15,-1-6-3-15,0 4 0 0,0-8 0 0,-4 1-8 16,5 3 8-16,-5-9-8 0,-3 3 8 0,0-4 10 16,0 1 2-16,0-1 0 0,-3 1 0 0,-1 0 25 0,1-7 6 15,-1 3 1-15,-3 1 0 0,0-4-7 0,-3 0-1 16,3 4 0-16,-4-7 0 0,1 7-28 0,-4-4-7 15,0-3-1-15,0 3 0 16,-4 4-35-16,-3-4-7 0,0 1-2 16,0 2 0-16,-4-3-28 0,1 4-7 0,-1 2-1 0,0 4 0 15,1 0-118-15,-1 3-24 0,-14 3-5 16,15 0-1-16</inkml:trace>
  <inkml:trace contextRef="#ctx0" brushRef="#br0" timeOffset="183842.02">11765 12209 1558 0,'0'0'34'0,"0"0"7"0,0 0 2 0,0 0 1 0,0 7-35 0,0 2-9 0,0 4 0 0,0 2 0 16,0 1 10-16,4 3 0 0,-8 0 0 0,1-1 0 15,-4 7-10-15,3-6 8 0,-3 3-8 0,0 0 8 16,0 3-8-16,3 0 12 0,1 7-12 0,-4-7 12 0,7 0-12 0,-4 0 10 16,4 0-10-16,0-3 10 15,0 3-68-15,4-3-14 0,-1-6-2 0,4 2-1 0</inkml:trace>
  <inkml:trace contextRef="#ctx0" brushRef="#br0" timeOffset="184511.33">12633 11789 2372 0,'0'0'52'0,"0"0"12"0,0 0 1 0,0 0 1 0,0-6-53 0,0 6-13 0,0 0 0 0,0 0 0 15,0-6 0-15,0 6-13 0,-4-7 2 0,-3 1 1 16,4 3-7-16,-8-3-2 0,-3 3 0 0,0-1 0 16,-4 1 19-16,-3 6-8 0,4 1 8 0,-5-1 0 15,-2 6-27-15,3 0 2 0,-1 4 0 0,5 0 0 16,-1-1 13-16,4 1 2 0,3-1 1 0,1 1 0 16,3 2-4-16,0-2-1 0,3-1 0 0,1-2 0 15,-1-1-2-15,4 1 0 0,4-4 0 0,-4 0 0 16,3 1 4-16,1-4 1 0,-1 0 0 0,4 0 0 15,0-3 27-15,0-3 6 0,4 0 1 0,3-4 0 16,0 1-23-16,4-3-8 0,-4-4 0 0,4-3 0 16,-4-2-26-16,0-1-5 15,0 0-1-15,-3 0 0 0,-4 0 40 0,-4 4 0 0,4-1 0 0,0 4 0 16,-3 2 52-16,-4-2 11 0,3 2 2 0,-3 4 1 16,0 6-5-16,0-10-1 0,0 4 0 0,0 6 0 0,0 0-44 0,0 0-16 15,0 0 9-15,0 0-9 0,0 0-15 0,0 0-8 16,0 0-1-16,0 0-1 15,0 0-37-15,4 6-7 0,-1 7-2 0,4 6 0 16,4 3 22-16,0 6 4 0,3 0 1 0,-4 0 0 16,8 1 28-16,-4-1 7 0,0 0 1 0,0-3 0 0,0 0-6 0,-3 0-1 15,0-3 0-15,-1 0 0 0,1 0 15 0,-1 0 0 16,-3 0 0-16,0-6 0 0,0 3 16 0,-3-4-3 16,3-2-1-16,-3 6 0 0,-1-7 32 0,-3 7 7 15,-3 0 1-15,-1-4 0 0,1-5-36 0,-1 2-6 0,-3 1-2 16,-4-4 0-16,1 1-8 0,-1-4 0 0,-6 0 0 15,2 1 0-15,-6-1 0 0,0-3 8 0,-4 0-8 16,1 0 8-16,-1-3-8 16,-3 0-11-16,3 0 3 0,-3 0 0 0,3 0 8 0,0 0-8 15,4-3 8-15,4 3-8 16,-8 0-22-16,7 0-4 0,1-3-1 0,3 3 0 16,3 0-21-16,-7-3-4 0,11 0 0 0,-3 3-1 15,3-3-3-15,7 3 0 0,-7-4 0 0,3-2 0 0</inkml:trace>
  <inkml:trace contextRef="#ctx0" brushRef="#br0" timeOffset="184943.89">13353 11689 2286 0,'0'0'50'0,"0"0"10"0,0 0 3 0,0 0 1 0,0 0-51 0,0 0-13 16,0 0 0-16,0 0 0 0,0 0 0 0,-7 0-10 15,3 3 2-15,-3 0 0 0,-4 3-12 0,1 1-1 16,-4-1-1-16,3 3 0 0,-3 1 10 0,7 5 1 16,-7 4 1-16,7 0 0 0,0 3 10 0,0 3-8 0,0-3 8 0,3 3-8 15,4 3-4-15,0-6 0 16,0 3 0-16,4 0 0 0,3-3 12 0,0 0-12 15,7 3 12-15,4-6-12 0,-1 0 12 0,4-3 0 16,0-4 0-16,1 1-8 0,-1-4 16 0,-4-6 3 0,5-3 1 16,-1 0 0-16,0-3 25 0,-3-3 6 0,-1-3 1 0,-3-4 0 15,4 0-20-15,-7-5-3 0,-4-1-1 0,7 3 0 16,-7-3-6-16,-4-3-2 0,4 0 0 0,-3 0 0 16,-4 1-3-16,0-5-1 0,0-2 0 0,-4 6 0 15,1-3 13-15,-4 3 3 0,0 0 0 0,0 3 0 16,-4 4-36-16,-3 2-6 0,-7-2-2 0,3 5 0 15,-3 4-36 1,-7 0-8-16,3 6-2 0,-7 0 0 0,1 0-13 16,2 3-2-16,-2 3-1 0,-1 0-804 0</inkml:trace>
  <inkml:trace contextRef="#ctx0" brushRef="#br0" timeOffset="188765.72">3478 13815 810 0,'0'0'17'0,"11"0"4"0,-7 0 1 0,3-3 2 0,-4 3-24 0,8 0 0 0,-8 0 0 0,8 0 0 16,-4-4 29-16,7 4 2 0,-3-3 0 0,-1 0 0 16,8 0-4-16,-1 3-1 15,1-3 0-15,3 0 0 0,0 0 11 0,4 3 3 0,0-4 0 0,7 1 0 16,-8 0 7-16,8 0 1 0,3 3 1 0,-7-3 0 15,4 3-36-15,-11-3-13 0,15 0 9 0,-8 0-9 0,4-4 21 16,13 1-1-16,-9 3 0 0,10 0 0 0,-1 0-9 16,-6-1-3-16,0 1 0 0,3 0 0 0,-3 0 20 15,0 0 3-15,7 0 1 0,3-4 0 0,-3 4-20 0,7 0-3 16,0 0-1-16,-4 0 0 0,-3 0 4 0,0 3 0 16,3-3 0-16,4 0 0 0,0-1-12 0,4 1 0 15,3 3 0-15,3-3 0 0,-13 0 0 0,3 0 0 16,6 3 0-16,-2-3 0 0,10 0 0 0,-4-1 0 15,-3 4 0-15,4-3 0 0,-1 0 0 0,1 3 0 16,3-3 0-16,0 3 0 0,4 0 0 0,-11 0 0 16,-1 0 0-16,1 0 0 0,4-6 0 0,-1 3 0 15,4-4 0-15,1 1 0 0,2 0 0 0,-10-4 0 0,4-2 0 16,10-1 0-16,-4 4 0 0,4-4 0 0,0 4 0 16,-3 0 0-16,3-4-16 0,-3 4-4 0,10-1-2 15,-7 1 0 1,-4 3-3-16,-3-4-1 0,-3 4 0 0,6-4 0 0,5 1 26 0,-5 3 0 15,4 3 0-15,-7-4 0 0,0 4-8 0,4-3 8 0,3 3-8 0,0 0 8 16,0-4 27-16,0-2 10 0,-10 0 3 0,10 2 0 16,-4 4-20-16,8 0-3 0,-4 0-1 0,0 0 0 15,-3-3 10-15,3 2 2 0,3-2 0 0,1 0 0 16,-1 3-7-16,-6 0-1 0,-4-4 0 0,4 1 0 16,6-3-12-16,-3 5-8 0,-3-2 8 15,-1 0-8-15,-3-3 15 0,4 2-2 0,0 4 0 0,6-3 0 16,-3 3 0-16,-3-7 0 0,-4 4 0 0,0 0 0 15,3 3 11-15,5-4 1 0,-1 1 1 0,-4 0 0 16,-3 0-14-16,0-7-4 0,4 10 0 0,3-7 0 0,3-2 0 16,-2 3 0-16,-8 2 0 0,3 1 0 0,1-7-8 15,-1 1 0-15,1 6 9 0,-1-4-9 0,-3 4 0 0,0 0 0 16,0-7 0-16,4 1 8 0,0 5-8 0,-1-2 0 16,-6 3 0-16,3-1 0 0,0-2 0 0,0 3 0 15,3-1 0-15,1 1 8 0,-4 0-8 16,0-4 0-16,-4 4 0 0,1-3 8 0,-1 6-8 0,8-4 0 15,-4-2 0-15,0 3 0 0,-7-4 0 0,-7 4 0 16,7 0 0-16,0 0 0 0,3-1 0 0,1 4 8 16,-4-3-8-16,0 0 8 0,-7-1-8 15,3 4 0-15,4-3 0 0,4 0 8 0,-4 2-8 0,0-2 0 16,-1 3 0-16,-6-3 8 0,0 3-8 0,4-4 0 0,-1 1 8 16,1 3-8-16,-4 0 0 0,7 0 0 0,-11 3 0 15,0-3 0-15,-10-1 0 0,3-2 0 0,1 3 0 16,-1 0 0-16,0 0 8 0,1-4-8 15,-1 4 8-15,0 0-8 0,-6 0 23 0,-1 3 0 0,0 0 0 0,-3-3 0 16,-4 3-23-16,-3-3 0 0,3 3 0 16,-3-3 0-16,0 3 0 0,-1-3 0 0,1 3 0 0,-4-4 0 15,-3 4 0-15,-1-3 0 0,1 3 8 0,-4 0-8 16,-3 0-10-16,-1 0-6 0,-3 0-2 0,4 0 0 16,-8 0-25-1,5-3-5-15,-8 3 0 0,0 0-1 0,0 0-112 16,0 0-23-16,0 0-4 0,0 0 0 0</inkml:trace>
  <inkml:trace contextRef="#ctx0" brushRef="#br0" timeOffset="189545.87">14136 12495 1033 0,'0'0'22'0,"0"0"5"0,0 0 1 0,0 0 2 0,0 0-30 0,0 0 0 0,0 0 0 0,0 0 0 15,0 0 80-15,0 0 9 0,0 0 3 0,0 0 0 16,0 0-32-16,0 0-7 0,0 0-1 0,0 0 0 15,0 0-28-15,0 0-7 0,0 0-1 0,0 0 0 16,3 3-1-16,4 0-1 0,4 0 0 0,0 3 0 0,-1 1-6 16,4-1-8-16,4 0 11 0,-4 4-11 0,4-1 9 15,-1 0-9-15,1 4 0 0,7-1 9 16,-4 1-9-16,0 0 0 0,4-1 0 0,-4 1 0 0,0-1 0 16,0 4 0-16,-3-4 8 0,-1 4-8 0,5-3 32 15,-1-1 2-15,-4 1 0 0,5-4 0 0,2 0-20 16,1 1-4-16,-4-1-1 0,4 1 0 0,-4-1-1 15,-3-3-8-15,3 1 12 0,-4-1-4 0,1-3-8 0,-4 3 0 16,0-3 0-16,0 1 8 0,-3 2-8 0,0-6 8 16,-4 3-8-16,3 0 8 0,-3 0-8 0,0-3 10 15,-3 3-10-15,-4-3 10 0,3 0-10 0,-3 0 0 16,0 0 0-16,0 0 8 16,0 0-20-16,0 0-5 0,0 0-1 0,0 0 0 0,0 0-4 0,0 0-1 0,0 0 0 0,0 0 0 15,0 0 23-15,0 0 0 0,0 0 0 0,0 0 0 16,0 0 0-16,0 0 0 0,-3 4-14 0,-4-1 5 15,0 0 9-15,0 3 8 0,0-3-8 0,-4 0 11 16,0 0-11-16,1 4 0 0,-4-1 9 16,0 0-9-16,-4 1 0 0,0-1 0 0,1 3 0 0,-4 1 0 15,-1 2-12-15,-2-2-8 0,6 5 0 0,-3 1-1 16,3 0 21-16,-3-1 0 0,3 1 0 0,-3 3 0 16,4-4-9-16,-5 4 9 0,5-3 0 0,-4 0 0 15,0-1 0-15,3 1 0 0,-3-3 0 0,0-4 0 16,3 3 0-16,0-2-8 0,1-1 8 0,-5-2-512 31,5-1-94-31</inkml:trace>
  <inkml:trace contextRef="#ctx0" brushRef="#br0" timeOffset="191965.61">13942 11181 759 0,'-35'0'16'0,"17"0"4"0,-7 6 1 0,0-6 1 0,-6 3-22 0,-1-3 0 0,0 0 0 0,0-3 0 16,4 3 55-16,-3 3 6 0,-5-6 2 0,-3 0 0 15,1 0-11-15,-5 0-3 0,1 3 0 0,-4 0 0 16,4 0 6-16,-4 0 1 16,4 0 0-16,-4-3 0 0,0-1-30 0,-4 1-6 0,-2 0 0 15,-5 0-1-15,4 6-2 0,-3-3 0 0,10 3 0 16,-7-6 0-16,4 0 9 0,-11 3 2 0,7 0 0 16,-4 0 0-16,-3 0-20 0,0 3-8 0,7-3 8 0,-7 0-8 15,7-3 0-15,-6 3 0 0,-5-3 0 0,-3 3 0 16,3 3 10-16,-3-3-10 0,4-3 12 0,-4 3-12 15,-7 3 8-15,3-3-8 0,4 0 0 0,0-3 0 16,-3 3 0-16,3 0 0 0,-11 0 8 0,0 0-8 16,4 0 8-16,-3 3-8 0,-1-3 9 15,1 0-9-15,-1 0 8 0,4 0-8 0,-4 0 0 0,11 3 0 16,-3-3 8-16,-1 6-8 0,-7-6 0 0,1 4 0 0,3 2 11 16,-7-9-11-16,-1-4 12 0,-2 1-12 15,-8 16 13-15,4-7-4 0,0-3-1 0,-4 3 0 16,-7 0 9-16,4 0 2 0,7 3 0 0,-4-2 0 0,-7-1-19 0,-3 3 0 15,3-3 0-15,-3 3 0 0,3 1 0 0,-3 2 0 16,3-3 0-16,-3 4 0 0,3-1 0 16,-3 1 0-16,-1-1 0 0,1 3 0 0,3-2-10 0,-3 2-9 15,-7 4-1-15,6 0-1 0,1-1 21 0,7 1 0 16,-8 3 0-16,1-3 8 0,10-1-8 0,-3 1 0 16,-7-3 0-16,3-1 0 0,4 4 11 0,-4-4 6 15,-3 4 2-15,3-7 0 0,4 7-19 0,-1-3 0 16,1-1 0-16,-4 1 0 0,-6-7 8 0,6 3 0 0,4-2 1 15,-4 5 0-15,0-2 12 0,4-4 3 0,7 0 0 16,-11 7 0-16,-7-4 5 0,0 4 2 0,14-4 0 16,1 0 0-16,-1 1-18 0,7 2-3 0,-3-2-1 0,14-4 0 15,14 0-9-15,-11 1-16 0,1 2 4 16,3-3 1-16,-4 4 11 0,4-1 0 0,0 0 0 16,14 1 8-16,-3-1 0 0,-4 4 0 0,-4-7 0 0,1 3 0 15,3 4-8-15,4-4 0 0,-1-2-8 0,8 2 8 16,3-3 0-16,0 1-8 0,0-1 8 0,4-3 0 15,-1 0 0-15,1 3 0 0,3-2 9 0,-7-1-9 16,4 3 10-16,7-3-10 0,7 0 8 0,-4 0-8 16,7 1 17-16,8-1-1 0,-12-3-1 0,8 3 0 15,7 0-5-15,-11-3-1 0,8 3 0 0,-1-3 0 16,0 0-9-16,1 3 0 0,-1-3 0 0,4 0 0 16,0 0 0-16,3 0 0 0,4 0 0 0,-3 0 0 15,3-3 0-15,0 3 0 0,3-3 0 0,-7 3-11 0,11 0 35 16,-7 0 6-16,7 0 2 0,-3-3 0 0,3 3-32 0,0 0 0 15,-4-3 0-15,4 3 0 16,0-3-20-16,0 3-9 0,0 0-3 0,-10-4 0 0,10 4 6 16,0 0 1-16,0-6 0 0,0 0 0 15,0 6-149-15,0-6-30 0,0-10-5 0,0 0-2 0</inkml:trace>
  <inkml:trace contextRef="#ctx0" brushRef="#br0" timeOffset="192468.83">3468 11287 1892 0,'0'0'53'0,"0"0"13"0,0 0-53 0,0 0-13 0,0 0 0 0,0 0 0 15,0 0 16-15,0 0 0 0,0 0 0 0,0 0 0 16,0 0-8-16,0 0-8 0,0 0 11 0,0 0-11 16,0 0 12-16,0 0-12 0,-11 0 12 0,8 0-12 15,-8 0 0-15,1 0 0 0,-1 4 0 0,0-1 0 16,-3 0-22-16,4 0 2 0,-11 3 0 0,6 1 0 16,-6-4 20-16,7 6-11 0,-7 0 11 0,7 4-8 15,-11 0 8-15,4-1 0 16,0 1 0-16,0 2 0 0,3-2 0 0,0 3 0 0,4-1 0 0,0 4 0 15,-3 0 0-15,2 0 0 0,1-1 0 0,0 4 0 16,-3 0-8-16,6 0 0 0,-7 3 0 0,8 1 0 0,-1 2 8 16,-10-3 0-16,7 3 0 0,3-3 0 0,-3 3 0 15,7-6 0-15,-3 3 0 0,6-3 0 0,-7 0 0 0,8 0 0 16,-4-3 0-16,7 3 0 0,7-3 0 0,-7 3 11 16,3-3-3-16,1 2 0 0,7-2-8 0,-1 3 0 15,1-3 0-15,-1 3 0 0,4-3 0 0,4 0 0 16,0-1 0-16,-1-5 0 0,1 0 20 0,0-7 1 15,-1 3 1-15,11-3 0 0,-3 4 10 0,0-4 1 0,7-3 1 16,3 0 0-16,0-3-34 0,0 7 0 0,4-1 0 0,-3-3 0 31,-1 3-28-31,-3-2-13 0,-4-1-3 0,0 0-530 0,7-6-106 16</inkml:trace>
  <inkml:trace contextRef="#ctx0" brushRef="#br0" timeOffset="194065.62">7920 11733 1825 0,'0'0'40'16,"0"0"8"-16,0 0 1 0,0 0 3 0,0 0-41 0,0 0-11 0,0 0 0 0,0 0 0 0,0 0 0 0,0 0 8 15,0 0-8-15,0 0 8 0,0 0-8 0,0 0-17 16,0 3 4-16,0 6 1 16,7-2-16-16,-7 5-2 0,11 1-1 0,-8 5 0 0,4 7 19 0,0 4 12 0,4 5-13 0,-4 4 5 15,0 9 8-15,10 3 0 0,-6 3 0 0,3 1-8 16,0 5 8-16,0-2 0 16,1-4 8-16,-5 0-8 0,4-3 0 0,-3 1 0 0,-1-11 0 15,1 1-8-15,0-3 8 0,-1-1 0 0,1-5 8 0,-1-4-8 16,1 0 8-16,-8-6-8 0,4 0 8 0,-3-6-8 15,3-1 0-15,-3-2 0 16,-4-4 0-16,3-2 0 16,-3-4-68-16,0-3-16 0,0 0-2 0,0 0-1 0</inkml:trace>
  <inkml:trace contextRef="#ctx0" brushRef="#br0" timeOffset="195004.68">7930 11839 1796 0,'0'0'40'0,"0"0"8"0,0-6 1 0,0 6 1 0,0 0-40 0,-3-6-10 15,3 6 0-15,-4-7 0 0,1 1 0 0,3 6 0 16,0-9 0-16,0 3 0 15,0-4-24-15,0 1-6 0,0 2-2 0,7-2 0 0,-7 3 16 0,11-4 2 16,-4 1 1-16,3 0 0 0,11-1 13 0,0 1 0 0,4-1 0 16,10-2 0-16,-3 2 10 0,11 1 2 15,2 0 0-15,-2-4 0 0,-1 4 0 0,4-1 0 16,3 1 0-16,1 3 0 0,3-1-12 0,0-2 0 0,3 3 0 16,-3-4 0-16,-4 4 0 0,1 0 0 15,3-4 0-15,-1 1 0 0,1-1 0 0,4 4 0 16,-1-3 0-16,-3 2 0 0,-7 1 0 0,-4 0 0 15,-3 0 0-15,0-1 0 0,0 1 12 0,0 0 8 0,3 0 0 16,-3-1 1-16,-4 1-21 0,7 0-13 0,-6 3 1 0,-1-4 1 16,0 4 11-16,-7 0 0 0,1 0-9 0,-5 0 9 15,-2 0-15-15,-5 0 2 0,1-1 0 0,-4 4 0 16,0 0 13-16,-3-3 0 0,-1 3 0 0,-3 0 0 16,0 0 20-16,-7 0 6 0,0 0 2 0,4 3 0 15,-1-3-13-15,-3 0-3 0,4 4 0 0,-4-4 0 16,0 6-12-16,-4 0 0 0,1 0 0 0,-4 4 0 15,3-1 0-15,-3 4 0 16,0-1 0-16,0 4 0 0,-3 3 0 0,6 0 0 0,0 3 0 0,-6-1 0 16,6 8 0-16,-6 2 0 0,6 7 0 0,-3 2-10 15,-3 1 10-15,6 0 0 0,-3 3 0 0,0-3 0 0,0-1 0 16,0 1 0-16,3 3 0 0,-3 0 0 0,4-6-12 16,-1 2 4-16,4 4 0 0,-3-3 0 0,3-3 8 15,-4-1 0-15,4-2 0 0,0-7 0 16,0 3 0-16,0-6 0 0,-3 4-9 0,3-4 9 0,0 0 0 0,0 0 0 15,0-3 0-15,0 0 0 0,0-3 12 0,0-4-4 16,-4-2 0-16,1 2 0 0,6 1-8 0,-3-6 0 16,-3 2 0-16,-1-3 0 0,4 1 0 0,0-4 0 15,-4 4 0-15,1-4 8 0,3 0-8 0,-4 0 0 16,1-2 0-16,-1 2 0 0,1-3 0 0,-4 3 0 0,3-3 0 16,-3 0 0-16,0 1 0 0,-3-1 0 15,-1 0 0-15,0 0 0 0,1 0 10 0,-4 3-10 0,0-2 12 0,0-1-12 16,-1 0 10-16,-2 0-10 0,3 0 8 0,-4 0-8 15,-7-3 0-15,4 3 0 0,3 1 0 0,-3-4 0 16,0 3 0-16,-4-3 16 0,1 0-2 16,-1 0-1-16,-10 0 6 0,0 0 1 0,-8 0 0 0,-6-3 0 15,-4 3-4-15,4 0 0 0,-1-4 0 0,8 4 0 16,-4 0 2-16,4-3 0 0,-4 3 0 0,3 0 0 16,-2 0-2-16,2 3 0 0,1-6 0 0,0 3 0 15,6 3-16-15,1-3 0 0,3 4 0 0,-3-4 0 16,0 3 0-16,-1-3 0 0,-2 3 0 0,-5-3-9 15,4 3 9-15,1 0 0 0,2 0 8 0,5 0-8 16,-1 4 0-16,7-4 0 0,4 3 0 0,0-6 0 16,3 3 8-16,1 0 1 0,2-3 0 0,1 3 0 0,0 1-9 15,7-1 0-15,-7 0-10 0,3-3 10 16,1 3 0-16,3-3 0 0,-7 3 0 0,10 0 0 0,-10-3 0 16,11 0-11-16,-12 3 2 0,5-3-631 15,3 3-127-15</inkml:trace>
  <inkml:trace contextRef="#ctx0" brushRef="#br0" timeOffset="196820.16">3489 12162 1335 0,'0'0'29'0,"0"0"7"0,0 0 0 0,0 0 2 0,0 0-30 0,0 0-8 16,0 0 0-16,0 0 0 0,0 0 11 0,0 0 1 16,0 0 0-16,0 0 0 0,0 0-12 0,0 0 0 0,0 0 0 0,0 0 0 15,0 0 0-15,0 0 0 16,0 0 0-16,0 3 0 0,-11 4 0 0,11-4 0 15,-7 6 0-15,7 4 0 0,-3 2 0 0,3 4 0 0,0 3 0 0,0 0 8 16,3 6 4-16,-3 1 0 0,0 5 0 16,7 1 0-16,-7 12-12 0,0-4 12 0,4 5-12 0,-4 2 12 15,7 3-21-15,-7-6-4 0,0 0-1 0,4 0 0 16,-4 0 14-16,3-3 0 0,-3 0 0 16,-3 0 0-16,3-3 8 0,3-4 5 0,-6-2 1 0,-1-7 0 15,4 0-14-15,0-6 0 0,-7-3-9 0,7 0 9 16,-4-7 32-16,4-2 12 0,0 2 2 0,-10-6 1 15,10 1-12-15,0-7-3 0,0 6 0 0,0-6 0 16,0 3-16-16,0-3-3 0,0 6-1 0,0-6 0 16,0 0-1-16,0 0-1 0,0 0 0 0,0 4 0 15,10-1-10-15,1-3 0 0,-7 0 0 0,6-3 8 16,4 3 21-16,-3-7 4 0,10 4 1 0,0-3 0 16,7 0-8-16,8-4-2 0,-1 4 0 15,7-3 0-15,8 2-16 0,-8 1-8 0,0 0 8 16,-6-1-8-16,2 1 12 0,1-3-4 0,0-1 0 0,7 4 0 0,-4-3-8 0,4 2 0 15,-7-2 0-15,3 3 0 0,-3-4 0 16,-4 4 0-16,-3 0 0 0,-4 0 0 0,0 2 0 0,-3-2 0 16,3 3 0-16,1-3 0 0,-1 3 0 15,-4-4 0-15,5 7 0 0,-5-3 0 0,1 0 0 0,-4 0 0 16,0 0 0-16,-3 3 0 0,0-3 0 0,-4-1 8 16,-4 1-8-16,1 0 8 0,3 3 0 0,-10 0 0 15,3-3 0-15,-7 3 0 0,0 0 7 0,0 0 1 0,0 0 0 0,0 0 0 16,0 0 25-16,0-6 6 0,0 0 1 0,0-4 0 15,0 1-4-15,0 2 0 0,0-5 0 16,-7 3 0-16,7-4-35 0,-4 0-9 0,-6-2 0 16,6-4 0-16,4 0 8 15,-7 3 0-15,3-6 0 0,-3 1 0 0,4-5-8 0,-8-2 8 0,4-6-8 16,0-1 8-16,0 4 0 0,4-7 0 0,3 1 0 0,-11-1 0 16,11 0-8-16,-7 1 0 0,3-1 0 0,4 7-11 15,-3-1 11-15,3 1-8 0,0-10 8 16,-4 13-8-16,4-10 0 0,0 13 0 0,0-3 0 0,0 6 0 15,-3-6 8-15,3 6-8 16,0 3 8-16,0 4-8 0,0-4 8 0,-4 3-8 0,4-3 8 0,0 10-8 16,-10-4 16-16,10 7 3 0,0-3 1 0,0 2 0 15,0 1-12-15,-7 0 0 0,7 0 0 0,0 6 0 16,-4-4 0-16,-3-2 8 0,7 6-8 0,0 0 8 16,0 0-8-16,-3 0 0 0,-1 0 0 0,-7-6-11 0,4 6-4 15,-3 0-1-15,3 0 0 0,7 0 0 0,-11 0 6 0,4 0 1 16,-4 0 0-16,4 0 0 15,-3 0 9-15,-1 0-10 0,1 6 10 0,-1-6-10 16,1 6 0-16,-1-2 0 0,0-4 0 0,-3 0 0 0,0 6 10 16,0-6 9-16,-7 6-1 0,0 0-8 0,-4 1 0 0,0-1 0 15,-3-3 0-15,-4 3 0 0,1 1 0 0,-5 5-9 16,5-2 9-16,2-1-8 0,-6 0 8 0,7 1-12 16,3 2 12-16,-3 1-12 0,3-4 12 0,-7 4-12 15,8 2 12-15,-11-8-12 0,6 2 12 16,-6-3 0-16,10 1 0 0,-3-1 0 0,-4 0 0 0,8 4 0 0,-1-7-9 15,7 0 9-15,-6 3 0 0,6-6 0 0,7 6 10 16,-6-6-10-16,13 7 11 0,-10-7-11 0,4 0 10 16,-1 0-10-16,0 0 0 0,4 6 0 0,0-6 0 0,7 0 0 15,-10 3 0-15,3-3 0 0,7 0 0 0,0 0 0 16,0 0 0-16,0 0 0 0,0 0-8 0,-4 3 8 16,4-3-11-16,0 0 2 15,0 0 0-15,0 0 0 0,0 0 9 0,0 0-12 0,0 0 12 0,0 0-12 31,0 0-15-31,0 0-3 0,0 0-1 0,0 0 0 0,0 0 5 0,0 0 1 0,0 0 0 0,0 0 0 16,0 0 7-16,-7 3 2 0,7 4 0 0,0-1-592 16,-7 0-119-16</inkml:trace>
  <inkml:trace contextRef="#ctx0" brushRef="#br0" timeOffset="199033.48">3828 13699 885 0,'0'0'19'0,"0"0"4"0,0 0 1 0,0 0 2 0,0 0-26 0,-11 0 0 0,11-3 0 0,0 3 0 15,0 0-23-15,-11 0-9 0,8 0-3 0,3 0 0 32,0 0-9-32,0 0-1 0,0 0-1 0,-11 0 0 0,11 0 35 0,-7-4 11 0,4 1 0 0,3 3 0 0,-14-3 15 0,14 3 9 15,0 0 3-15,-7-3 0 0,3 3-11 0,-6 0-3 16,10 0 0-16,-8-3 0 0,1 3-13 0,0 0 9 16,7 0-9-16,0 0 8 0,-3 0 18 0,3 0 3 15,0 0 1-15,0 0 0 0,0 0 42 0,0 0 8 16,0 0 1-16,0 0 1 0,-7 3-18 0,7-3-3 15,0 0-1-15,0 0 0 0,0 0-38 0,0 0-8 0,0 0-2 16,0 0 0-16,0 0-12 0,0 0-10 0,0 0 2 0,0 0 0 16,0 0 8-16,0 0-8 0,7 0 8 0,-7 0-8 15,3 0 8-15,-3 0 0 0,7-3 8 0,0 3-8 16,1 0 0-16,2 0 0 0,-6 0 0 0,3 3 0 16,7-3 0-16,-4 3 0 0,-6-3 0 0,6 0 0 15,1 0 9-15,3 0-9 0,-3 3 12 0,-1-3-12 16,4 0 44-16,1 0 1 0,2-3 1 0,-6 3 0 15,-1-3-12-15,4 0-2 0,-10 0-1 0,14 0 0 16,-8-1 7-16,4 1 2 0,-3 0 0 0,-4 0 0 16,11-3-32-16,3 3-8 0,-7 0 0 0,7 3 0 15,-7-4 8-15,7 1-8 0,-10 3 8 0,14-3-8 16,-8 0 0-16,1 3 0 0,10 0 0 0,-7 0 0 16,4 0 0-16,-4 0 0 0,4 0 0 0,-8 3 0 15,1-3 0-15,3 0 0 0,-7 0 0 0,4 0 0 0,0 0 0 16,-1-3 0-16,1 3 0 0,0-3 0 0,6 0 11 15,-6 0-3-15,3-1 0 0,0 1 0 0,0 0 6 16,4 3 1-16,0 0 0 0,0-3 0 0,-1 3-15 16,-3 0 11-16,1 0-11 0,-1 0 10 15,0 0-10-15,-4 0 0 0,1 0 0 16,0 0 0-16,-4 0 0 0,4 0 0 0,-8 0 0 0,4 0 0 16,7-3-11-16,-3 3 3 0,0 0 0 0,3 0 0 0,4 0 17 0,-4 0 4 15,0 0 1-15,7 0 0 0,-3 0-14 0,-1 3 0 16,8-3 0-16,-7 3 0 0,0-3 0 0,-1 3-13 0,-3-3 4 15,1 3 1-15,-5-3 8 0,4 0 8 16,1-3-8-16,-1 3 11 0,7 0-11 0,-3-3 0 0,3 0 0 16,0 0 0-16,0 0 0 0,4 0 0 0,-4-1 11 15,8 1-11-15,-8 0 16 0,0 0-2 0,0 0-1 0,-3 0 0 16,0-3 4-16,-4 2 1 0,4-2 0 16,6 0 0-16,-6 0-18 0,10-4 10 0,-3 4-10 15,3 0 8-15,-3 2-8 0,3 1 8 0,-3-3-8 0,0 3 8 16,0 3-8-16,-4-3 0 0,-4 0 0 0,5-4-11 15,-8 4 11-15,0 0 0 0,7 0 8 16,-3 0-8-16,0 6 0 0,6-6 0 0,-6 0 0 16,7 0-8-16,-4-1 8 0,4 1 0 0,-4 0 0 0,4 0 0 15,-4 0 0-15,0 0 0 0,-7 0 0 0,4 0 0 16,3-4 0-16,-3 4 0 0,7 0 0 0,-4 0 0 16,11 0 0-16,-4 0 0 0,0-1 8 0,-3 1-8 15,3 0 0-15,1 0 0 0,-5 3 0 0,-2-3-8 16,-1 3 8-16,0-3 0 0,4 0 8 0,-4-1-8 0,4 1 0 15,0-3 0-15,3 3 0 0,0 0 0 0,0 0 0 16,1 0 0-16,2-1 0 0,-6 1 0 0,3 0 0 16,-3 0 0-16,-7 0 0 0,3 0 0 0,-3-4 0 0,7 4 0 15,3 0 0-15,0 0 0 0,0 3 0 0,4-3 0 16,0 0 0-16,0 0-8 0,0-1 8 0,-4 1 0 16,-3 3 8-16,-1 0-8 0,1-3 0 15,0 0 0-15,3 0 0 0,0 0-8 0,1 0 8 0,-1 0 0 16,4 3 0-16,0-4 0 0,-1 4 0 0,-2-3 0 15,-5 0 0-15,1 0 0 0,0 0 0 0,0 0 0 0,7 3 0 16,-1 0 0-16,-2-3 0 0,6 3 0 0,0-4 0 16,1 4 0-16,-8 0 0 0,0 0 8 0,0 0-8 15,-3-3 0-15,0 3 0 0,0 0 0 0,3-3 0 0,-3 3 0 16,7 0 0-16,-4-3 0 0,4 3 0 0,-4-3 0 16,0 3 0-16,0-3 0 0,-3 3 0 0,-4 0 0 15,4-3 0-15,-7 3 9 0,3-3-9 0,0-1 0 16,-3 1 8-16,7 0-8 0,3 3 0 0,-3-3 0 15,-4 0 0-15,7 0 0 0,-3 3 0 0,3-3 0 16,-10 3 0-16,7 0 10 0,-11 0-10 0,4-7 8 16,-1 7-8-16,-6 0 0 0,0-3 0 15,6 3 0-15,-6 0 0 0,7 0 13 0,-4 0-3 0,3-3-1 16,1 3 15-16,0-3 4 0,-4 3 0 0,4-3 0 16,-1 3-28-16,-2-7-17 0,2 7 2 0,-6 0 1 15,3 0 14-15,-3 0 15 0,-1-3-3 0,-3 3-1 0,1 0-11 16,-5 0 0-16,1-3-12 0,-4 3 12 0,0 0 0 15,0 0 0-15,-4 0 0 0,-3 0 0 0,4 0 0 16,-4 0-14-16,0 0 3 0,0 0 1 0,0 0 10 16,0 0 0-16,0 0 8 0,0 0-8 0,0 0 0 0,0 0-10 15,0 0 1-15,0 0 0 0,0 0 9 0,-7-3-10 16,0-3 10-16,-4 0-10 0,1-4 10 0,-8 4-12 16,0-4 12-16,1-2-12 0,-1 2 12 0,-3 1-12 15,0 0 12-15,3-1-12 0,-3 1 12 0,0 3 8 16,-4-4-8-16,4 4 11 0,-4 0-11 0,4-1 0 15,3 4 0-15,-3-3 0 0,4 3 0 0,3 0-9 0,-1-4 9 16,5 4 0-16,-8 0 0 0,8 0 0 16,-8 0 0-16,4 0 0 0,-4 0 0 0,8-1 0 0,-8 4 0 15,11-3 0-15,-11 0 0 0,11-3 0 0,-7-3 0 16,0 5 9-16,7 4-9 0,0 0 0 0,0 4 0 0,0-4 0 16,0 3 18-16,0-6 2 0,7 3 0 15,0 0 0-15,-7-4-1 0,7 4 0 0,0 0 0 0,0 0 0 16,0 0-11-16,0 0-8 0,0 0 9 0,0 0-9 15,0 0 12-15,0 0-3 0,0 0-1 0,0 0 0 16,0 0-8-16,0 0-11 0,3 4 3 0,8-4 0 16,-1 3 8-16,1 0-8 0,7 0 8 0,-4 0-8 15,3 3 8-15,1-3 0 0,-7 4 0 0,10-1 0 16,-11 0 0-16,8 4 0 0,0-4 0 16,-4 0 0-16,-4 1 0 0,8-1 0 0,-4 0 0 0,4 0 0 15,-1 1 0-15,4-1 0 0,-3-3 0 0,0 3 0 16,-1 1 0-16,1-1 0 0,3 0 0 0,-3 0 0 15,-1-3 0-15,-2 4 0 0,2-1 0 0,1 0 0 16,-4 1 0-16,0-1 0 0,0-6 0 0,0 6 0 0,-3-3 0 16,-1 4 0-16,-2-4 0 0,-1 0 0 15,0 0 0-15,0 0 0 0,-4 0 0 0,-3-3 0 0,4 0 0 0,-4 0 0 16,3 3 8-16,-3-3-8 0,0 0 0 0,0 0 0 16,4 3 0-16,-4-3 0 0,3 4 0 0,-3-4 0 15,0 0 0-15,0 0 0 0,0 0 0 0,0 0 0 16,0 0 0-16,0 0 0 0,0 0 0 0,0 0 0 15,4 6 0-15,-4-3 0 0,0 3 0 0,0-6 0 16,0 0 0-16,0 0-8 0,-4 7 8 0,1-4 0 16,-4 3 0-16,0 0 0 0,0 7 0 0,-4-10 0 15,0 3 8-15,1 0-8 0,-8 4 0 0,-6-1 0 0,6 1 0 16,-7-1 0-16,8 0 0 0,-8 1 0 0,7 2 0 16,-6 1 0-16,6 0 0 0,0-4 0 0,1 3 0 0,-1-2-8 31,-3 2-135-31,3-2-26 0,1-1-6 0,-1-6-1 15</inkml:trace>
  <inkml:trace contextRef="#ctx0" brushRef="#br0" timeOffset="201104.44">4060 13733 1048 0,'0'0'29'0,"0"0"8"0,0 0-29 0,0 0-8 0,0 0 0 0,0 0 0 16,0 0 68-16,0 0 12 0,0 0 2 0,0 0 1 15,4 0-48-15,3-3-10 0,0 0-1 0,0 3-1 16,4-3-6-16,-1 0-1 0,-6 3 0 0,3-4 0 16,11 4 12-16,-4 0 1 0,-4-3 1 0,8 0 0 0,-4 3-14 15,7 0-2-15,-3 0-1 0,-1-3 0 0,1 0 3 0,3 0 1 16,0 0 0-16,1 0 0 0,-5 3-7 0,4-4-2 16,1 1 0-16,-1 0 0 15,3 0-8-15,1-3 12 0,7 3-12 0,-4-1 12 0,4 1-12 16,3 3 0-16,0-3 0 0,1 3 0 0,-1-3 0 0,0 3 0 15,-3 0 0-15,-4 0 0 0,4 0 0 0,3 0 0 16,4 0 0-16,3 0-11 0,1 0 11 0,-1 0 0 16,4 0 0-16,0 3-8 0,-4 0 8 0,-3-3 0 15,-4 3 0-15,7-3 0 0,-3 0 0 0,7 0 0 0,4 0 0 16,-5 0 0-16,8 0 0 0,-3 0 11 16,-8 0-3-16,7 0 0 15,-10 0-8-15,11 0 0 0,3 0 0 0,-4 0-11 0,-3 0 11 0,7 0 0 0,-4 0 8 16,-3 0-8-16,-7 0 0 0,0 0 0 0,3-3 0 0,0 3-8 15,4-3 8-15,-4 0 0 0,4 0 8 0,0 0-8 16,0 3 20-16,-4-3 0 0,4 0 0 0,-10-1 0 16,2 1-20-16,5 0 0 0,3-3 0 0,3 3 0 15,7 0 0-15,-10-1 0 0,4 1 0 0,-8 3 0 16,0-3 0-16,1 3 0 0,6-6 0 0,-3 3 0 16,3 0 11-16,1 3-3 0,-5 0 0 0,1-4 0 15,0 4-8-15,-7 0 0 0,-4-3 0 0,1 0 0 16,2 0 0-16,1-3 15 0,4 0-1 0,2-1 0 15,1 1-2-15,0 3-1 0,3-3 0 0,-3-1 0 16,-7 1 18-16,3 0 4 0,1-4 1 0,-1 1 0 16,4 3-34-16,3-4 0 0,-3 7 0 0,0-3 0 15,0 0 0-15,-11 2 0 0,8-2 0 0,-8 0 0 0,4 0 0 16,3-1-12-16,0 4 0 0,-3-3 0 0,0 3 12 16,7-3 0-16,-4 2 0 0,0 1-9 0,-3 0 9 0,-3-3 0 15,2 3 0-15,-2-4 0 0,2 4 0 0,5-3 0 16,-1 0 0-16,0 0 0 0,1-1 14 0,-4 1-2 15,3 3 0-15,-3-3 0 0,-4-4-12 0,-3 4 0 16,-4-4 0-16,4 4 0 0,-1-6 0 0,1 5-10 16,0 4 2-16,0-6 0 0,-4 6 8 0,0-4 11 15,0 1-3-15,4 3 0 0,-4-3 4 0,1 3 0 16,-8-4 0-16,0 1 0 0,-3 0 0 0,3 3 0 16,0 0 0-16,-7-4 0 0,4 4-4 0,-1 0 0 0,-6 0 0 15,-1 0 0-15,5 0-8 0,-1-1 8 16,0 1-8-16,0 0 8 0,0 0-8 15,0 0 0-15,-3 3 0 0,-1-3 8 0,1 3-8 0,-1-3 0 16,-3 3 0-16,1 0 0 0,-1 0 0 0,-4 0 0 0,-3 0 0 0,0 0 0 16,4 0 0-16,-4 0 0 0,7 0 0 0,-7 0 0 15,0 0 24-15,0 0-1 0,0 0 0 0,0 0 0 16,0 0-23-16,0 0 0 0,3 0 0 0,-3 0 0 31,0 0-20-31,0 0-8 0,0 0-1 0,0 0-1 0,0 0 30 0,0 0 0 0,0 0 0 0,0 0 0 16,-7-7 0-16,0 4-12 0,-3-6 0 0,-1 3 0 15,0-1 12-15,-3-2 0 0,0 3 0 0,0-4 0 16,0 4 0-16,0 0 0 0,0-4-9 0,0 1 9 16,3 3 0-16,-3-4 0 0,7 4 0 0,-11 0 0 15,8-4 0-15,-4 4 0 0,3 0 8 0,0-1-8 0,-3 1 0 16,-3 0 0-16,6 0 0 0,-3 2 0 16,3-2 0-16,1 0 8 0,-4 3-8 0,3-3 0 15,0 2 0-15,1-2 0 0,-1 3 0 0,4 0 0 0,4 0 0 0,3 3 0 16,-7-7 0-16,0 4 0 0,3-3 11 0,4 6-3 15,0 0 0-15,0 0 0 0,0 0-8 0,0 0 0 16,0 0 0-16,0 0 0 0,0 0-11 0,0 0 3 16,0 0 0-16,0 0 0 0,0 0-5 0,0 0-1 15,4 3 0-15,3-3 0 0,10 6 14 0,-6-2-9 16,7 2 9-16,3 0-8 0,-4 4 8 0,8-1 0 16,-7 0 0-16,-1 1 0 0,8 2-8 0,-7 1 0 15,-1-4 0-15,1 4 0 0,3-4 8 0,0 4 0 16,4-4 0-16,-4-3 0 0,0 4 0 0,0-1 11 15,1 1-3-15,-5-4 0 0,1 3-8 0,0-6 8 0,-1 7-8 0,1-7 8 16,-1 0 0-16,-2 3 0 0,-5-2 0 0,1 2 0 16,-1-3 0-16,1 0 0 0,-4 0 0 15,0 0 0-15,-3 0-8 0,3 1 0 0,-4-4 0 16,-3 0 8-16,0 0-8 0,0 0 12 0,4 3-12 0,-4-3 12 16,0 0 12-16,0 0 4 0,0 0 0 0,0 0 0 15,0 6-28-15,-4 0 0 0,1 1 0 0,-4-4 0 16,-4 3 0-16,0 0 0 0,1 7 0 0,-8-10 0 15,1 3 0-15,-1 4 0 0,-7-1 0 0,8 0 0 16,-8 4-12-16,0-1 1 0,-3 4 1 0,3 0 0 16,1 0 18-16,-5-1 4 0,5 4 1 0,6-3 0 15,-7 3-52-15,1-4-10 16,-1 1-3-16,-10 0-585 0,6 2-118 0</inkml:trace>
  <inkml:trace contextRef="#ctx0" brushRef="#br0" timeOffset="206310.66">7938 11701 742 0,'0'0'20'0,"0"0"7"0,7-6-27 0,0 0 0 0,-4 0 0 0,-3 2 0 15,0 1 92-15,7-3 12 0,-7 0 4 0,0 6 0 16,0 0-10-16,0-3-2 0,0 3 0 0,0 0 0 16,0 0-22-16,0 0-5 0,7-4-1 0,-7 4 0 15,0 0-25-15,0 0-6 0,0 0-1 0,0 0 0 16,0 0-28-16,0 0-8 0,0 0 0 0,0 0 0 16,0 0 0-16,0 0-13 0,0 0 3 0,0 0 1 15,0 0 9-15,0 0 0 0,0 4 0 0,7 2 0 16,-7 3-16-16,0 1-5 0,0 2-1 0,0 1 0 0,-7-1 13 0,7 10 9 15,0-3-12-15,0 6 12 0,0 3-11 16,-3 1 11-16,3-1-10 0,-4 6 10 0,1-2 0 16,-1 2 0-16,1 4 0 0,-1 3 0 0,-3-4 0 15,4 4 0-15,-1 0 0 0,0-4 0 0,-3 1 0 16,4-4 0-16,-1-2 0 0,1-1 0 0,-1-3 9 0,1 4-9 16,-1-1 0-16,1-3 9 0,-1 4-9 0,1-4 0 15,-1 0 0-15,1 0 0 0,-4 1 0 0,7-1 12 16,-8-3-12-16,5 0 12 0,-1-3-12 0,1 0 0 15,-1-7-12-15,1 1 12 0,3 0 0 0,0-4 0 16,0 1 0-16,-7-4 0 0,3-2 0 0,4 2 0 16,0-3 0-16,0 1 0 0,0-1 23 15,0-6-1-15,0 0 0 0,0 0 0 0,0 0-22 0,0 0 0 0,4 6-12 16,-4-6 4-16,7 3 21 0,-7 0 5 0,3 0 1 0,1-3 0 16,-4 0-3-16,7 0 0 0,4 4 0 15,-11-4 0-15,7 0-16 0,3 0 10 0,-3 0-10 0,0-4 8 16,4 4-8-16,-1 0 0 0,1-3 0 15,3 3 0-15,-3 0 0 0,6 0 8 0,1-3-8 16,3 3 12-16,0-3-12 0,4 3 0 0,0 0-12 0,-1-3 12 16,8 3 0-16,-4 0 0 0,4 0 9 0,-4 0-1 15,-3 0-8-15,0-3-12 0,-1 3 4 0,-2-3 0 16,-1 0 16-16,3 3 3 0,-2-4 1 0,6 4 0 16,-3-3 0-16,-1 3 1 0,4-3 0 0,1 3 0 15,-1-3 3-15,4-3 1 0,-1 6 0 0,-2-3 0 16,-1-1-17-16,-3 1 0 15,-1 3 0-15,-3-3 0 0,4-3 0 0,0 3 8 0,-4 0-8 16,4 0 10-16,-1-1 2 0,-2 1 0 0,2 0 0 0,-6-3 0 16,7 3-4-16,-8-4 0 0,1 4 0 0,-1 0 0 0,1 0 0 15,0 0 0-15,-4 3 0 0,-4-3 0 0,8 0 13 16,-4 3 3-16,-3-4 0 0,3 1 0 0,-4 3-24 0,1-3 0 16,-4 0 0-16,0 3 0 0,4-3 0 15,-8 0-18-15,4 0 3 0,4-4 1 0,-4 4 14 0,-3 0 0 16,3 0 0-16,0 0 0 0,3 0 0 0,-6 0 0 15,3-1 0-15,-7-2 0 0,7 3 0 0,-4-3 8 16,4-1-8-16,-7 1 0 0,7 3 9 0,-3-3-9 16,3 0 0-16,0-1 9 0,0 1 4 0,-3 0 1 15,3-4 0-15,0 1 0 0,0 0-14 0,3-1 9 16,-3 1-9-16,1-1 8 16,2-2-8-16,1-1 0 0,-4 4 0 0,3-7 0 0,-3 0 0 15,0 1 0-15,4-1 0 0,-4 0 0 0,4 4 0 0,-4-7 0 0,0 3 0 16,-4-2-11-16,4-1 11 0,0 0 16 0,-3 0-4 0,3-3-1 15,4-3 4-15,-4 3 1 0,-4 0 0 0,4 3 0 16,0 1 10-16,0-1 2 0,-3 0 1 0,-1 0 0 16,4 0-29-16,1-3 0 0,-5 4 0 0,4-4 0 15,-3 3 12-15,-1-3-3 0,4 0-1 0,-3 0 0 16,-1 0-8-16,1 0-11 0,-1-6 3 0,-3 3 0 16,4-3-4-16,-1 2 0 0,1-2 0 0,-4 3 0 15,0 3 20-15,3 3 3 0,-3 1 1 0,0-1 0 16,0 3-12-16,-3 0 0 0,3 1 0 0,0 2 0 15,0 1 0-15,0-1 0 0,0 4 0 0,0-1 0 0,0 1 0 16,0-1 0-16,-4 4 0 0,4 0 0 16,-3-3-24-1,3 2-6-15,0 7-2 0,0-6 0 0,0 6 32 0,0-3 0 0,0 3 8 0,-4-10-8 16,4 10 0-16,0 0 0 0,0 0 0 0,0 0-12 0,0 0 12 16,0 0 0-16,0-3 0 0,0 3 0 0,0 0 0 0,0 0-19 15,-7-3 4-15,0 0 1 0,0 3 3 0,0 3 1 16,-3-3 0-16,2 0 0 0,-2 3 10 0,-1 0-8 15,-3 4 8-15,4-4-8 0,-8 3 8 0,0-3-12 16,-3 4 12-16,4-1-12 0,-5-3 12 0,1 3 0 16,0-3 0-16,0 0 0 0,0 4 0 0,0-4 0 15,-4 3 0-15,0-3 0 0,-3 4-8 0,-7-1 0 16,-1-3 0-16,-2 3 0 0,-5 1 8 0,4-4 11 16,-3 0-3-16,7 3 0 0,-4 0-8 0,4 1-12 0,3-1 2 15,-3 0 1-15,-4 0 9 0,0 4 0 0,0-4 0 0,-3 3 0 16,3-2 8-16,-3-1 0 15,3 7 0-15,4-4 0 0,3 4-8 16,0-1 0-16,0-3 0 0,1 4 0 0,-5-4-10 0,5 4-3 0,-5-4-1 16,1 4 0-16,0-1 22 0,3-2 5 0,7-4 1 0,-3 0 0 15,4 4-14-15,-1-4 0 0,7 0 0 0,-7 1 0 16,15-4 0-16,-4 0 0 0,3 0-12 0,1 0 12 16,-1 0 0-16,0-3 0 0,4 0 8 0,-3 3-8 15,3-3 12-15,-4 4-3 0,8-4-1 0,-4 3 0 16,0-3-8-16,-1 3 0 0,5-3 0 0,3 0 0 15,0 0 0-15,0 0 0 0,0 0 0 0,0 0 0 16,0 0 0-16,0 0 0 0,0 0 0 0,0 0 0 0,0 0 0 16,0 0 0-16,0 0 0 0,0 0-11 0,0 0 11 0,0 0-8 15,0 0 8-15,0 0-8 0,0 0-5 0,0 0-1 16,0 0 0-16,0 0 0 0,0 0 5 16,0 3 1-16,-4 3 0 0,4 1 0 15,-3 2 8-15,3 0-13 0,3 1 5 0,-3 2 8 0,0 4-10 0,0 3 10 16,0 0 0-16,0 3-9 0,0 3 9 0,0 3-10 15,0 3 10-15,0-3-10 0,4 7 10 0,-4-1 0 16,3 1 0-16,1-1 0 0,0-2 0 0,-1-1 0 16,1 0-9-16,-4 1 9 0,3-1 0 0,1-3-9 15,-1 1 9-15,-3-4 0 0,4 0-8 0,-1-3 8 16,1-3 0-16,-4-1 0 0,3 1 0 0,1 0 0 16,-1-3 0-16,1-4 0 0,-1 1 0 0,-3-4 0 0,4 1 0 15,-1-1 0-15,-3-3 0 0,4 0 0 0,0 1 8 16,-1-1-8-16,1 0 0 0,3-3 8 0,-4 4-8 0,4-4 0 15,0 3 0-15,4-3 0 0,-4-3 0 16,3 3 0-16,1 1 0 0,3-4 0 0,4 3 0 16,-8-3 0-16,5 0 0 15,2 3 0-15,1-3 0 0,-1 0 9 0,1 0-9 0,7 0 0 0,-8 0 0 0,8 0 0 16,0-3 8-16,-1 3-8 0,1-3 0 0,0-1 8 16,0 1-8-16,3-3 0 0,0 0 0 0,7-1 0 15,4 1-12-15,0 0 12 0,3-4-10 0,1 4 10 16,-5 0-11-16,1 0 11 0,-4-1-12 0,-3 1 12 15,0 0 0-15,0 0 0 0,-1-1 0 0,1 1 0 16,3-3 0-16,-3 2 0 0,4 1 0 0,-5 3 0 16,-3 0 0-16,8 3 0 0,-5-3 0 0,-6 0 0 0,3 3 0 15,-3-4 8-15,-7 1-8 0,6 3 0 0,-6-3 0 16,0 3 0-16,-1-3 0 0,1 3-10 0,3-3 10 16,-7 0 0-16,4 3 0 0,-4-3 0 0,0 3 0 0,0-4 8 15,-3 4-8-15,-1-3 8 0,-3 3-8 0,1-3 0 16,-1 3 0-16,0 0 0 0,-4-3 16 0,-3 3 1 15,4 0 1-15,-4 0 0 16,7 0 3-16,-7 0 1 0,0 0 0 0,3-3 0 0,4 0-22 0,-3 3 0 16,-1-3 0-16,-3 3 0 0,7-7 0 0,-3 4 0 15,3-3 0-15,0 0 0 16,0-1-18-16,0-2-8 0,0-4-2 0,4 4 0 0,-4 0 13 0,0-4 3 16,0 1 0-16,0-1 0 0,0-3 12 0,0 1 0 15,-3 2 0-15,3 1 0 0,0-4 8 0,-4-3 5 0,4 3 1 16,-3-2 0-16,-1-4-2 0,1 0-1 0,-1-6 0 15,1-1 0-15,-4 4 3 0,4-6 1 0,-1 3 0 16,-3-7 0-16,4 4-23 0,-4-1-5 0,3 4-1 0,1 0 0 16,-4-3 14-16,3 2-12 0,-3 4 12 0,0 0-12 15,4 0-2-15,-4 0 0 0,-4 3 0 16,4 0 0-16,0 3 14 0,-3 1 13 16,-1-4-2-16,1 6-1 0,3 0-10 0,-4-3 8 0,-3 4-8 15,7-1 8-15,-4 4-8 0,1-4 0 0,-4 6 0 0,3-2 0 16,-3-1 0-16,4 4 0 0,-4 0-12 0,3-1 12 15,-3 1-12-15,0-1 12 0,0 4-12 0,4 0 12 16,-1 0-11-16,-3 2 11 0,0 1-8 0,0 0 8 16,0 0-12-16,0 0 4 0,0 3 0 0,0 0 0 15,0-3-4-15,0 3 0 0,-1 0 0 0,-2-3 0 0,-4 3 12 16,7 0 0-16,-7 3 0 0,-1 0 0 0,1 0-8 16,0 0 0-16,-7 0 0 0,3 4 0 0,4-4 8 0,-7 0 0 15,7 0 0-15,-7 3 0 0,0-3 0 0,0 4 0 16,-8-1 0-16,-2 0 0 15,-1 0 0-15,0-2 0 0,-7 2 0 0,4 0 0 16,-7 0 0-16,3 4 0 0,4-1 0 0,-1 1 0 0,5-1-17 16,-5 0-2-16,5-2 0 0,-5-1 0 0,1 6 31 0,0-2 5 15,-1-1 2-15,1 1 0 0,0-1-19 0,0 4 0 16,3-4 0-16,0 0 0 0,7 1-12 0,1 2-5 16,-1-5-2-16,7-1 0 0,-6-3 19 0,6 3 0 15,0-3 0-15,8 1 0 0,-4-1 16 0,-4 0 1 0,7-3 0 16,4 0 0-16,-3 0-27 0,-4-3-6 0,14 3 0 15,0 0-1 1,-11 0-19-16,11 0-3 0,-7-3-1 0,7 3-793 0</inkml:trace>
  <inkml:trace contextRef="#ctx0" brushRef="#br0" timeOffset="208364.37">7927 11322 742 0,'0'0'20'0,"0"0"7"16,0 0-27-16,0 0 0 0,0 0 0 0,3 0 0 0,5 0 15 0,-8 0-3 15,0 0 0-15,0 0 0 0,0 0-12 0,3-3 0 16,1 0 0-16,-4 3 0 0,0 0 35 0,0 0 4 15,0 0 1-15,0 0 0 16,0 0 12-16,0 0 4 0,0 0 0 0,0 0 0 0,0 0-20 0,0 0-3 16,0 0-1-16,0 0 0 0,0 0-32 0,0 0 0 15,0 0 0-15,0 0 0 0,0 0 39 0,0 0 1 16,0 0 0-16,0 0 0 0,0 0-13 0,0 0-3 16,0 0 0-16,0 0 0 0,-7 3 18 0,7-3 3 15,-8 3 1-15,5 0 0 0,-4 0-20 0,0 0-4 0,3 0-1 16,-3-3 0-16,0 0-11 0,-3 4-2 0,-1-4-8 0,-3 3 12 15,7 0-12-15,-11-3 0 0,1 3 0 16,-1 0 0-16,0-3 0 0,-6 3-13 0,6-3 1 16,-7 3 0-16,1 4 12 0,2-4 16 0,-9 0-3 15,6 3-1-15,0 1-12 0,8-1 0 0,-12-3 8 0,12 3-8 16,3-3 0-16,-8 4 0 16,1-4 8-16,0-3-8 0,-4 6 12 0,-3-3 0 15,0 0 0-15,0 0 0 0,-4 4 4 0,0-4 1 0,1 0 0 0,-5 3 0 16,5 1-8-16,-5-4-1 0,4 3-8 0,1-3 12 15,-1 0-4-15,-3 3-8 0,-1-2 11 0,1-1-11 16,-4 0 10-16,4 0-10 0,-4 0 8 0,0 0-8 16,1 0 8-16,2 4-8 0,1-4 0 0,3 0 8 15,1 3-8-15,-1-6 0 0,-3 3 0 0,-1 4 0 16,1-4 0-16,0 3 0 0,-4 0 0 0,4 1 0 16,-1 2 0-16,1-6 8 0,3 3-8 0,4 1 8 0,-4-1-8 15,1 3 0-15,-1-2 0 0,-3-1-11 0,3 3 11 16,-14-2 0-16,7-1 0 0,0 6 0 0,-3-5 8 0,3 2 3 15,0-3 1-15,4 1 0 0,0 5-12 16,0-2-17-16,-11-7 4 0,3 6 1 0,-2 0 35 16,-1-2 7-16,3-1 2 0,-3 7 0 15,11-4-32-15,-7 4-20 0,3-7 4 0,4 3 0 0,-11-3 25 0,4 7 6 16,3-7 1-16,-11 4 0 0,1-4-16 0,7 6 0 16,-1-2 0-16,5-4 0 0,2 4-11 0,-6-7-5 15,3 3 0-15,-3 3-1 0,3-2 27 0,-14-7 6 16,11 9 0-16,-4-6 1 0,4 0-27 0,3 0-6 0,0 1 0 15,4-4-1-15,-1 6 27 0,-2-6 6 0,-1 0 0 16,-4 3 1-16,5-3-17 0,-1 0 0 0,0 0 0 16,0-3 0-16,4 3-9 0,3-3-6 0,0 3-1 0,4 0 0 15,4 0 16-15,-5 3 0 0,1-3 0 0,3 0 0 16,-10 0 0-16,3 3 0 0,1 0 0 0,-5 0 0 16,1 0 0-16,7 1 0 0,-7-1 0 0,3 0 0 15,7 0 0-15,0-3 0 0,-3 3 0 0,11 0 10 16,-5-3-10-16,1 3 0 15,0-3 0-15,3 0 0 0,1 4 0 0,-8-4 18 16,7 0-3-16,1 0-1 0,-8 0-14 0,11 0-12 0,-7 3 3 0,7-3 0 16,3 0 9-16,-3-3 0 0,-7 3 10 0,3 0-10 15,4 0 12-15,3 0-3 0,-3 0-1 0,4 0 0 16,-1 0 6-16,-3 0 1 0,4-4 0 0,6 4 0 16,-7 0-1-16,1-3 0 0,-1 3 0 0,8 0 0 0,-8 0-14 15,4-3 8-15,4 3-8 0,-4 0 0 0,-1 0 8 16,8 0-8-16,-10 0 0 0,-1 0 0 0,11 0 8 15,0 0-8-15,-7 0 0 0,0 0 9 0,0 0 11 0,4-3 3 16,3 3 0-16,-7 0 0 0,3 0-12 0,-3 0-3 16,7 0 0-16,-4 0 0 0,-6 0-8 0,6 0 8 15,4 0-8-15,-7 0 8 0,4 0 0 0,3 0 0 16,-7 0 0-16,3 0 0 0,-3 0-8 16,7 0 0-16,-7 0 0 0,7 0-11 0,0 0 11 0,-7-3 0 15,3 3 0-15,4 0-8 0,0 0 8 0,0 0-8 16,0 0 8-16,0 0-8 0,0 0 8 0,0 0 0 0,0 0 0 15,0 0 0-15,0 0 0 0,0 0-8 0,0 0 8 16,0 0-8-16,0-6 8 0,0-4 0 0,4 4-9 16,3-4 9-16,-3 1 0 0,-1 0-9 0,8-4 9 15,-4-3 0-15,3-2-8 0,-6 2 8 0,10-3 0 16,-7 0 0-16,4 4 0 0,-1-7 0 0,4 3 0 0,-3 0 0 16,3-3 0-16,7 3 0 0,-3-3 0 0,-1 4 0 15,5-1 0-15,2 3 0 0,-6 0 0 0,10-2 0 31,-10 5-23-31,3-3-4 0,4 4-1 0,-4-4 0 0,0 4 13 0,4-1 3 0,-11 4 0 16,3-4 0-16,-2 4 12 0,-1-1 0 0,0-2 0 0,-4 2 0 16,1 1 0-16,0 0 0 0,-1 2 0 0,1-2 0 15,-8 3 0-15,4-4 0 0,-3 7 0 0,-1-3 0 16,4 3 11-16,-7 3-11 0,0 0 10 0,0 0-10 0,0 0 12 16,0 0-4-16,0 0-8 0,0 0 12 0,0 0-12 15,0 0 11-15,0 0-11 0,0 0 10 0,0 0-18 0,0 0-4 16,0 0-1-16,0 0 0 0,0 0 13 0,-10 0 0 15,6 0 9-15,-6 0-9 0,3 0 0 0,-4 3 0 16,4 0 0-16,-4 0 0 0,1 6-8 0,-1-5 8 16,-3 2 0-16,4-3 0 0,-5 0 0 0,-2 3-8 15,3 1 8-15,-7-1 0 0,6 0 0 0,-6 4 0 16,7-1 0-16,-7 4 0 16,7-4 16-16,-11 7-4 0,7-4 0 0,1 1 0 0,-1-1 7 15,1 4 1-15,6 0 0 0,-7-1 0 0,8 1-12 0,3 0-8 16,-4-1 9-16,1 1-9 0,-1 3 0 0,7-3 8 0,-3 2-8 15,4-2 0-15,-4 0 0 0,3 2 0 0,4-2 0 16,-7 0 0-16,7 3 0 0,-3-1-12 16,-1-2 12-16,4 0-13 0,0-1 13 0,0-2 0 0,0 3 0 15,0-4 0-15,7 1 0 0,-7-1 10 0,0-2-2 16,0 2 0-16,0 1-8 0,7-4 0 0,-7 1-12 0,0-1 12 16,11 0-9-16,-11 1 9 0,10-4 0 0,-10 4 0 15,8 2 0-15,-1-3 0 0,3 1 0 0,1-1 0 16,3 1 0-16,0-4-8 0,7 3 8 0,0-2 0 15,-3-1 0-15,3 0 0 0,4 0 0 0,3-2 0 16,-3 2 0-16,3-6 0 0,-3 3 0 0,3-3 0 16,-11 3 0-16,5-3-18 0,-1 0 2 15,0 0 1-15,-3-3-2 0,3 3-1 0,11-3 0 0,-8 0 0 16,-3 0-11 0,8-1-3-16,2-2 0 0,-2 3 0 0</inkml:trace>
  <inkml:trace contextRef="#ctx0" brushRef="#br0" timeOffset="-213311.6">370 9343 548 0,'0'0'15'0,"0"0"5"0,0 0-20 0,0 0 0 16,0 0 0-16,11-3 0 0,-7 6 16 0,6-6-1 15,-3 3 0-15,0-3 0 0,4-3 17 0,-1 6 3 16,5-3 1-16,-5-4 0 0,8 1 21 0,-4 3 5 0,-4-6 1 16,15-1 0-16,-4 4-11 0,-7-3-1 0,11-13-1 0,7 9 0 15,-7 1-18-15,10-1-3 0,0-6-1 0,-3 0 0 16,3-3 10-16,15-6 2 0,-5-6 0 15,12 6 0-15,-1 6-20 0,-6-4-3 0,10-5-1 16,0 0 0-16,-4 3-16 0,11-7 8 0,-3 7-8 16,3-10 0-16,10-3 20 0,-6 7-4 0,-1-4 0 15,1-6 0-15,10-6 11 0,11 0 1 0,-4 0 1 0,11-7 0 16,-1-2-7-16,5 2-2 0,-11 1 0 0,-1 9 0 16,-10-6-11-16,4 3-9 0,17-4 12 0,-13 4-12 15,-1-3 10-15,-4-1-10 0,15-5 8 0,-11 9-8 16,4 0 36-16,-4 3 1 0,-3-1 1 0,7 1 0 15,-1 0-22-15,-9 0-5 0,-1 0-1 0,0 3 0 0,3-3-1 16,-2 0 0-16,-1 3 0 0,-7 4 0 16,-7-1 2-16,10-3 0 0,1 3 0 0,0 1 0 15,-1-1-11-15,-3 0 0 0,-7-3 0 0,-3 7 0 0,-1-1 0 0,-3 3 10 16,0 4-10-16,-3 0 10 0,-4-1 6 0,-7 4 0 16,-8 3 1-16,-2 0 0 0,-5 3-17 0,1 0 0 15,-7-3 0-15,3 6 0 0,-3 0 0 0,-1 4 0 16,1-4 0-16,-4 3 0 15,-7 0-30-15,8 4-3 0,-12-1-1 0,1 7 0 16,-1 0-82-16,-3 0-16 0,0-1-3 0,-7 4-572 0</inkml:trace>
  <inkml:trace contextRef="#ctx0" brushRef="#br0" timeOffset="-212444.67">857 8682 1364 0,'0'0'30'0,"-7"-6"6"0,4-1 2 0,3 1 0 0,-7 0-30 16,7 6-8-16,0 0 0 0,-4-7 0 0,4 7 52 0,0-9 10 15,-7 3 2-15,7 6 0 0,0 0-52 0,0 0-12 16,0 0 0-16,0 0 0 0,0 0 0 0,0 0-12 16,0 0 12-16,0 0-13 15,7 3-15-15,4 3-4 0,-8 4 0 0,8 2 0 0,-1 4 16 0,4 0 4 16,4 5 0-16,-4-2 0 16,7 6 0-16,-3-3 0 0,14 0 0 0,-18 3 0 0,11 0 3 0,3 4 1 15,-11-7 0-15,12 9 0 0,-5-3 8 0,1 0 0 0,-11-3 0 16,11 1 0-16,-4 2 0 0,-7-3 0 0,4 0 0 15,-8-3 0 1,4 0-79-16,-10 0-13 0</inkml:trace>
  <inkml:trace contextRef="#ctx0" brushRef="#br0" timeOffset="-212047.67">2011 8215 1364 0,'0'-3'30'0,"-7"-4"6"0,7 7 2 0,-4-6 0 0,4 6-30 0,0 0-8 0,0 0 0 0,0 0 0 0,0 0 11 0,0 0 1 16,0 0 0-16,0 0 0 0,0 0-12 0,0 0-17 15,0 0 4-15,0 0 1 0,0 6-3 0,4 1 0 16,3 2 0-16,7 3 0 16,-3 1 3-16,-1 6 1 0,4 3 0 0,11 3 0 0,-4 3 19 0,-7 3 4 0,7 1 1 15,1 2 0-15,-8 1 10 0,7-4 1 0,3 0 1 16,-2-2 0-16,-8 2-25 0,0-3 0 0,11 0 0 15,-8-2 0-15,4-1 0 0,-6-3 0 0,6-4-14 16,-7 1 5 0,0-3-59-16,0-4-12 0,7 10-3 0,-10-9 0 0</inkml:trace>
  <inkml:trace contextRef="#ctx0" brushRef="#br0" timeOffset="-211706.65">2618 7816 1335 0,'0'0'29'0,"0"0"7"0,0 0 0 0,0 0 2 0,10 4-30 16,-6 2-8-16,3 3 0 0,0 1 0 0,3-1-16 0,1 4-5 16,3 2-1-16,4 1 0 0,-8 3 11 0,4 0 3 15,8-4 0-15,-8 10 0 0,7 0 8 0,-7 4 0 16,7-4 0-16,0 0-8 0,-7 0 0 0,8 3 0 16,-8 3 0-16,7 4 0 15,-3-4 8-15,3 1 0 0,-7 2 10 0,3-6-10 0,-2 1 10 0,-1-4-10 16,3-3 10-16,-10 0-10 0,11-4 0 0,-7-2-13 0,-1 0 1 15,4-4-522-15</inkml:trace>
  <inkml:trace contextRef="#ctx0" brushRef="#br0" timeOffset="-211401.93">3500 7412 1566 0,'0'0'34'0,"0"0"7"0,0 0 2 0,7 0 1 0,0 3-35 0,3 7-9 0,4-1 0 0,8 3 0 0,-8 4-8 0,7 0-4 15,-4 6-1-15,5 3 0 0,-1 6 4 0,0-3 1 16,4-6 0-16,-1 7 0 0,-2-1-4 0,-1 3-1 16,3-3 0-16,-6 1 0 0,0 2 2 0,-4-6 1 15,7 0 0-15,-10 0-622 16</inkml:trace>
  <inkml:trace contextRef="#ctx0" brushRef="#br0" timeOffset="-211101.88">4078 6957 1015 0,'0'0'22'0,"4"-3"5"0,3-3 1 0,0 3 0 0,3 0-28 0,-3 3 0 0,4 0 0 0,0 3 0 16,3 0 31-16,3 3 0 0,-3 4 0 0,4 2 0 15,0 4-3-15,3 3 0 0,0-1 0 0,-7 4 0 0,7 3-8 0,-7 4-1 16,8-4-1-16,-12 6 0 16,8 4-18-16,-1-1-9 0,-2 10 1 0,6-3 0 31,-7-4-52-31,7 1-11 0,14 37-1 0,-14-18-1 0</inkml:trace>
  <inkml:trace contextRef="#ctx0" brushRef="#br0" timeOffset="-209663.92">758 7979 1378 0,'-3'-9'30'0,"-1"3"6"0,-3 0 2 0,-3 2 2 0,6 1-32 0,-3-3-8 0,4 0 0 0,-4 3 0 0,7 3 0 15,-4-10 0-15,-7 1-8 0,8-1 8 0,-4 4 0 16,3-3 0-16,-3 2 0 0,4-2 0 0,-1 3 0 0,-3-4 0 15,4 4 0-15,-4 0 8 16,3 0 9-16,4-1 3 0,-10 4 0 0,10-3 0 0,0 6 9 0,0 0 3 16,-4-3 0-16,4 3 0 0,0 0-32 0,0 0 0 15,0 0 0-15,0 0 0 16,0 0-30-16,0 0 1 16,4 6 0-16,-4 3 0 0,3 1 14 0,4-1 3 0,4 1 1 0,-1 2 0 0,-3 4-2 0,0 0-1 15,7 5 0-15,1-2 0 0,2-6 14 0,-3-1 0 16,-3 4 0-16,0-3 0 0,-1-4 0 0,-6 4 0 15,10-7-8-15,-7 0 8 0,-4-6 8 0,4 3 7 16,4 0 1-16,-7 0 1 0,-4-3-1 0,3-6 0 0,8 3 0 16,-11-3 0-16,7-13 16 0,-4 10 2 15,4 2 1-15,-3-5 0 0,3-4-27 16,-4 7-8-16,-3-4 0 0,4 4 0 0,3-4 8 0,-7 1-8 0,0-4 12 16,0 3-12-16,0 1 19 0,0-1-3 0,3 4-1 0,-3 0 0 15,0 9 14-15,0 0 3 0,0 0 1 0,0 0 0 16,0 0-33-16,0 0-14 0,0 0 1 0,0 6 0 31,8 3-21-31,-8 4-4 0,3-4-1 0,-3 4 0 0,7 2 27 0,-3 1 12 16,-4 3-12-16,3 3 12 15,4-3-32-15,-3 3 2 0,3 0 0 0</inkml:trace>
  <inkml:trace contextRef="#ctx0" brushRef="#br0" timeOffset="-209329.72">1108 7794 2055 0,'-4'-18'45'0,"1"18"10"0,3 0 1 0,-7-10 2 0,3 4-46 15,-3 3-12-15,4-3 0 0,3-1 0 0,-8 1 0 0,5 3 8 16,3 3-8-16,0 0 8 0,0 0-8 0,0 0-17 16,0 0 4-16,0 0 1 15,-7 9-42-15,3 1-8 0,4-4-2 0,-3 0 0 16,3 10 20-16,0-7 3 0,3-2 1 0,-3 5 0 0,4-6 27 0,3 7 13 15,-4-4-12-15,5-2 12 0,6-1-16 0,-7-3 5 16,0 3 1-16,3 1 0 0,1-7 18 0,-1 0 4 16,1-7 1-16,0 1 0 0,3-3 46 0,-11 2 9 0,8-8 1 15,-4 2 1-15,-4 1-4 0,4 2-1 0,-3-12 0 0,-4 10 0 16,0-1-45-16,0 1-10 0,0 5-2 0,-4-2 0 16,-3-4-8-16,4 4 0 0,-4 3 0 0,3-1 0 15,-3 1-11-15,0 0-4 0,-3 3-1 16,-1 0 0-1,4 3-35-15,3 0-7 0,-6 3-2 0,-1-3-812 0</inkml:trace>
  <inkml:trace contextRef="#ctx0" brushRef="#br0" timeOffset="-209081.36">1418 7465 1137 0,'0'0'24'0,"0"0"6"0,4-6 1 0,3 3 2 0,3-3-33 0,-6 2 0 16,6 1 0-16,-6 0 0 0,3 0 20 0,4 3-2 15,-1 3-1-15,-6 0 0 0,-1 4-17 0,4-4 0 16,-3 6-11-16,3-3 11 0,-4 4-20 0,8-1 2 16,-7 4 1-16,3-1 0 0,-4 7 8 0,4-6 9 15,4 2-13-15,-8 1 5 0,1 3 8 0,3 0 0 16,-4 3 8-16,4 0-8 0,-3-7 0 0,3 1-15 0,-3 0 3 15</inkml:trace>
  <inkml:trace contextRef="#ctx0" brushRef="#br0" timeOffset="-208744.64">1757 7462 1814 0,'3'-16'40'0,"-3"4"8"0,-3 3 1 0,3 2 3 0,0 7-42 0,0 0-10 0,0 0 0 0,0 0 0 16,0 0 10-16,0 0 0 0,0 0 0 0,0 0 0 31,0 0-46-31,0 0-10 0,0 0-2 0,0 0 0 0,0 10 11 16,0 2 1-16,0-2 1 0,0 2 0 0,0-6 35 0,0 7 0 0,0-7 0 0,3 4 0 16,-3 2-11-16,7-6-8 0,-7 4-1 0,11 2-1 15,-7-5 33-15,3-7 8 0,-4 6 0 0,8-3 1 16,-11-3-11-16,10 6-2 0,-10-6-8 0,11-9 12 15,-8 3 29-15,8-1 6 0,-7 1 1 0,-4 0 0 16,7-7-5-16,-7 4-1 0,0 3 0 0,0-7 0 0,0 4-20 16,0-4-4-16,-7 7-1 0,3-4 0 0,0-2 14 0,-6-1 2 15,3 4 1-15,3-4 0 0,-6 4-26 16,3 3-8-16,3 6 0 0,-6-7 0 16,10 7-80-16,-4 0-22 0,-7 0-5 15</inkml:trace>
  <inkml:trace contextRef="#ctx0" brushRef="#br0" timeOffset="-208416.01">2060 7161 1220 0,'0'0'27'0,"4"0"5"0,3-12 2 0,-7 5 0 0,3 4-34 16,4-3 0-16,-7 6 0 0,4-6 0 0,3-1 0 0,-7 1 0 0,4 3 0 0,-4 3 0 15,0 0 23-15,10-6-3 0,-10 6 0 0,4-7 0 16,3 1-6-16,3 0-2 0,-6 3 0 16,6-4 0-16,1 1-12 0,0 0-12 0,3 0 3 0,0-7 0 15,3 4 30-15,1 2 7 0,0 1 0 0,-4 0 1 16,0 3-29-16,4 3 0 0,-4-7 0 0,-4 7 0 16,1 0 0-16,-8 0 0 0,8 0-13 0,-11 0 4 15,11 0 17-15,-11 0 4 0,0 7 1 0,3-4 0 16,4 3 0-16,-7 0 0 0,0 4 0 0,0-1 0 15,-7 1-13-15,7 2 0 0,-3-2 0 0,3 8 0 16,0-5 0-16,0 3-10 0,-8-4 10 0,8 4-8 16,0-4-64-16,0 4-13 15,8-3-3-15,-8-4 0 0</inkml:trace>
  <inkml:trace contextRef="#ctx0" brushRef="#br0" timeOffset="-208124.69">2653 6935 2101 0,'0'0'60'0,"0"0"12"0,0 0-57 0,0-6-15 0,0 0 0 0,0 6 0 16,0 0 9-16,0 0-1 0,0 0 0 0,0 0 0 31,-7 6-52-31,7 4-12 0,-4 2-1 0,4 4-1 16,-3-4 12-16,3 1 2 0,0 2 1 0,0-2 0 16,0 0 8-16,3-4 2 0,1 0 0 0,3-2 0 15,-4-1-33-15,4-3-6 0,-3-3-2 0,7 0 0 16,-1-3 14-1,1-3 2-15,-1-4 1 0,1-2 0 0,3-1-3 0,-10 1 0 0,3-7 0 0,3 3 0 0,-10 0 96 0,0-2 20 0,0-4 3 16,-10 6 1-16,10 0 95 0,-11 4 19 0,4 2 4 0,0-2 1 16,-4-1-67-16,1 4-12 0,3 3-4 0,-4 6 0 15,4-7-72-15,-4 1-14 0,1 6-10 0,-1 0 12 16,1 6-164 0,-1 4-33-16</inkml:trace>
  <inkml:trace contextRef="#ctx0" brushRef="#br0" timeOffset="-207758.69">3006 6597 1609 0,'7'-10'35'0,"-4"4"7"0,4-3 2 0,7 2 2 0,-3-2-37 0,10-4-9 16,-7 4 0-16,7 0 0 0,4 2 0 0,-7 1 0 0,-1 3 0 0,5 3 0 31,-8 3-27-31,-4 0-7 0,-6 3-2 0,6-2 0 16,-6 5 2-16,3-3 0 0,-7 1 0 0,0 2 0 0,0 0 34 0,-7 4 0 0,0-4 8 0,0 4-8 16,-4-1 22-16,1 1-2 0,3-4 0 0,-4 4 0 15,0-1-6-15,4-2-2 16,-3 2 0-16,6-2 0 0,1-1-12 0,3 1 0 0,-7-4 0 0,3 3-10 15,8-2 10-15,-4-1 0 0,0 0 0 0,7 0 0 16,-7 1 0-16,0-4 8 0,3 3-8 0,1 0 0 16,3-3 0-16,-7 4-18 0,10-1 3 0,-10 3 1 15,0 1 14-15,-10-1 0 0,3 4 0 0,0-4 0 16,-4 7-10-16,4 0 1 0,-3 2 0 0,2 1-414 16,-2-3-82-16</inkml:trace>
  <inkml:trace contextRef="#ctx0" brushRef="#br0" timeOffset="-207442.99">3387 6496 1807 0,'10'-15'40'0,"-10"8"8"0,0 1 1 0,0-3 2 0,4 2-41 0,-4 7-10 0,7-3 0 0,-7 3 0 0,3 0 0 0,1 7 0 16,3 2 0-16,-4 4 0 15,5-1-49-15,-8 1-3 0,10 2 0 0,-10 1 0 0,0 0 28 0,11 3 4 16,-11-7 2-16,3 1 0 0,8 2 18 0,-8-5 0 16,4-1 0-16,4-3 0 15,-7-3-29-15,6 1-9 0,1-8-2 0,-1 1 0 0,1-6 40 0,3 0 0 0,-3-4 0 0,3-3 0 16,-4-2 0-16,1-4 18 0,-1 3-2 16,-6-3 0-16,-1 3 29 0,-3 0 6 15,0 0 1-15,-3 7 0 0,-1-4 44 0,-3 4 10 0,4-1 2 0,-4 4 0 16,-4 2-61-16,4 4-12 0,7 3-3 0,-7-3 0 31,-4 3-150-31,1 3-30 0,-1 4-7 0,4-1-647 0</inkml:trace>
  <inkml:trace contextRef="#ctx0" brushRef="#br0" timeOffset="-207155.12">3641 6268 2198 0,'0'0'62'0,"0"0"14"0,0 0-60 0,0 0-16 0,0 0 0 0,0 0 0 32,0 0-21-32,3 6-7 0,4 3-2 0,0 1 0 0,0 2-2 0,4 1 0 0,0 2 0 0,-8-2 0 0,8-1 20 0,-8-2 3 15,4-1 1-15,4 1 0 0,-4-1 8 16,11 0 0-16,-8 1-9 0,1-7 9 0,3 0-8 0,-4-3 8 16,4 0-10-16,-3 0 10 0,0 0 0 0,-1-6 0 15,-3 3 13-15,4-4-4 0,-4-2 5 0,-4 3 1 16,5 3 0-16,-8 3 0 0,0-7 11 0,0 7 2 15,0 0 1-15,0 0 0 0,0 0-29 0,7 4-13 16,-4 2 1-16,1 0 0 16,-1 0-13-16,4 7-3 0,-7-4 0 0,11 7 0 15,-11 3 0-15,10 0 0 0,-10-1 0 0,7 1-512 16,0-6-104-16</inkml:trace>
  <inkml:trace contextRef="#ctx0" brushRef="#br0" timeOffset="-206891.3">4110 6293 2415 0,'-4'-13'53'0,"4"7"11"0,0 0 3 0,0-1 1 0,0 7-55 0,0 0-13 0,0 0 0 0,0 0 0 31,0 0-24-31,0 0-8 0,0 7-2 0,7 2 0 16,4 0-13-16,-4 4-2 0,4 3-1 0,-1-1 0 0,4-2 27 0,-3 2 6 0,3-5 1 0,0 2 0 31,4-2-26-31,-8-4-5 0,4-6-1 0,1 6 0 0,-5-6 20 0,1-6 3 0,-1 3 1 0,1-6 0 31,-11-7-26-31,3 0-5 0,1-3-1 0,-4 7 0 0,-4-10 73 0,1 9 15 0,3-2 2 16,-11 2 1-16,4-3 84 0,4 10 17 0,-8 0 3 0,4 0 1 16,0 2-96-16,-4 4-18 0,1 4-4 0,-1 2-1 15,-3 3-42-15,4 7-9 0,-5 0-2 16,5 9 0-16,-11-3-35 0,7 6-7 0,-4 0-2 16,0 10-819-16</inkml:trace>
  <inkml:trace contextRef="#ctx0" brushRef="#br0" timeOffset="-205205.56">917 9149 900 0,'0'0'20'0,"0"0"4"0,0 0 0 0,0 0 1 15,0 0-25-15,0 0 0 0,0 0 0 0,-7 0 0 0,7 0 0 0,-3 3 0 0,3-3 0 0,-11 0 0 16,11 3 0-16,-11 0 0 0,8 4 0 0,-4-1 0 16,7-6 0-16,0 0 0 0,0 0 0 0,-4 0 8 15,4 0-8-15,-10-3-12 16,10 3 2-16,0 0 1 0,0 0 9 0,-11-3 8 0,11 3-8 15,0 0 11-15,-3-7 22 0,-8 7 5 0,11 0 1 0,0 0 0 16,0 0 21-16,0 0 5 0,0 0 1 0,0 0 0 16,0 0-36-16,0-6-7 0,0 6-2 0,0 0 0 15,0 0-13-15,0 0-8 0,-7-6 10 0,7 6-10 16,0 0 9-16,0-10-9 0,0 10 8 0,0-6-8 16,7 0 0-16,-7-3 0 0,0 2-9 0,11 1 9 15,-11 0-11-15,10 3 11 0,-6-1-10 0,3-2 10 16,-4-3-23-16,8-4 2 0,3 4 0 0,-3-1 0 15,-1 1-15 1,1 0-4-16,3-4 0 0,0 4 0 0,7 2-4 16,-7-2 0-16,4 3-1 0,0-4 0 0,-1 1 45 0,8 0 0 0,-4-1 0 0,4 4 0 15,-1 0 24-15,-2-1 0 0,2-2 1 0,1 3 0 16,-11 2-25-16,14-5 0 0,-14 3 0 0,8-4 0 16,-8 4 8-16,10 0-8 0,-2-4 12 0,2 1-4 0,1-4 8 15,0 4 2-15,6 0 0 0,-9-4 0 0,13-3-4 16,-10 7-1-16,3-3 0 0,4-1 0 0,-1 0-3 0,-6-2-1 15,0 2 0-15,-4-2 0 0,4 2-9 0,-4 0 0 16,3-2 0-16,-2 2 0 0,2-2 0 0,1-1-11 16,7 0 11-16,-8-3-8 0,12 1 8 0,-8-4 0 15,4 9 8-15,3-6-8 0,-3-3 0 0,-4 7 0 16,7-7 0-16,-3 6 0 0,-4-6 0 0,4 3-16 16,3 0 2-16,0-3 1 0,1 4-3 0,6-4 0 15,-7-3 0-15,1 3 0 0,2 6 2 0,-2-6 0 0,-5 3 0 16,5 0 0-16,-4-3 14 0,3 1 0 0,0 2 0 15,4-3 0-15,3 3 0 0,-3 3 0 0,3-3 0 16,1 4 0-16,-1-1-16 0,-7-3 2 0,-3 0 1 0,3 1 0 16,1 5 13-16,-1-3 0 0,0-5-10 15,4 2 10-15,-4-6 0 0,8 6 0 0,2 0 0 16,-9 0 0-16,3 0 0 0,3-3 8 0,-7 0 2 16,0-3 0-16,1 0 2 0,-1 3 1 0,4 4 0 0,3-1 0 15,-3-3-3-15,3 0-1 0,-3 0 0 0,-4 0 0 16,1 0-1-16,-5 0 0 0,1 0 0 0,3 0 0 15,1 0 7-15,-8-3 1 0,14 0 0 0,-7 0 0 16,1 3-16-16,-1 3 11 0,0-3-11 0,4 0 10 16,-7 0-10-16,-4 0 0 0,4 0 0 0,0 4 0 15,-4-1 16-15,-3 0 2 0,3 0 0 0,7 0 0 16,-17 4 6-16,13-4 2 0,1 0 0 0,-4 0 0 16,8 0-8-16,-8 1-2 0,7 2 0 0,-7-3 0 0,4 0-16 15,-11 1 0-15,4 2 0 0,0 0 0 0,-1 0 0 16,-2 1 0-16,2-1 0 0,1 0 0 0,0 1 0 0,-1 2 0 15,5 4 0-15,-8-4 0 16,3 1 10-16,1-1-2 0,-7 4 0 0,3-1 0 16,0-2 15-16,0 2 2 0,-3 1 1 0,0 0 0 0,-4-1-26 0,0 1-12 15,3 3 0-15,-10-1 1 0,8 1 19 0,-1 0 4 16,-11-1 1-16,4 4 0 0,0-3-13 0,-3 3-15 16,3-3 3-16,-7 2 1 0,0 4 24 0,7-3 5 15,-7 3 1-15,3-6 0 0,-3 6 10 0,0-3 3 0,0 3 0 16,0 0 0-16,0 0-7 0,-10-3-1 0,6 0 0 15,-3 0 0-15,-7 3-38 0,11 0-8 0,-19-4-2 0,8 4 0 16,-10 0 10-16,3 4 2 0,-1-4 0 0,-2 0 0 16,-1 0 12-16,0 0 0 0,-3 0 0 0,3 0 0 15,-3 0 0-15,7 0 0 0,-4 3 0 0,-3-3 0 16,10 3 0-16,-10 0-9 0,11 0 9 0,-8 0-8 16,-3 0 8-16,3 0 0 0,0 1 8 0,1 2-8 15,2-3 0-15,1 3 0 0,4-3 0 0,-5 1 0 16,8 2 0-16,-7-3 0 0,7 0 0 0,3 3 0 15,-6-2-16-15,10-1 3 0,-4 0 0 0,1 0 0 16,2 0 1-16,8-3 1 0,0 0 0 0,0 0 0 16,0 0-2-16,0 0-1 0,0 0 0 0,11 3 0 15,0-3 6-15,3 3 8 0,7-3-13 16,0 0 5-16,7 0 8 0,1-3 0 0,-1 0 0 0,4 0 0 0,-4 0 0 16,0 3-12-16,0-3 12 0,-3 0-12 0,3-1 12 15,0 1-8-15,1 0 8 0,2 0-8 0,1 0 8 16,0 0 0-16,-8 0 0 0,5-1 0 0,-1 1 27 15,-3 3 1-15,-1-3 0 0,-2 0 0 0,-1 3-16 0,-4 0-4 16,-3 0 0-16,1 0 0 0,-1 0-8 0,-4 0 0 16,-3 0 0-16,4 3 8 15,-4 0-8-15,3 0 0 0,-10 1 0 0,0-4 8 0,0 6-8 0,0 0-17 16,0 4 4-16,0-1 1 0,0 3 12 0,-7 1 0 16,-3 0 0-16,3 5 0 0,-4-2 0 0,1 3 0 0,-4 3 0 15,-1 0 0-15,-2 3-15 0,-8 0 0 16,7 3 0-16,-6-3 0 0,3 7 23 0,-4-1 4 0,-3 0 0 15,-1 1-468-15,5 2-93 16</inkml:trace>
  <inkml:trace contextRef="#ctx0" brushRef="#br0" timeOffset="-199542.91">1323 9372 889 0,'0'0'19'0,"0"0"4"15,0 0 1-15,0 0 2 0,0 0-26 0,0 0 0 0,0 0 0 0,0 0 0 0,0 0 12 0,0 0-4 16,0 0 0-16,0 0 0 15,0 0 10-15,0 0 2 0,0 0 0 0,0 0 0 0,0 0 16 0,0 0 3 16,0 0 1-16,0 0 0 0,-7 6-29 0,3 0-11 16,4 0 8-16,0-2-8 0,0 5 9 0,-7-3-9 15,7 1 10-15,-3 2-10 0,3-3 8 0,-7 1-8 16,7 2 0-16,-4-3 9 0,4 4-9 0,0-1-12 16,0 0 2-16,-3 1 1 0,3-1 9 0,-7-3 0 0,3 4 0 15,4 2 0-15,0-2 0 0,0-1-8 16,0 1 8-16,0-1-8 0,0 0 8 0,4 1 0 0,-4-1 0 15,7 1 0-15,-4-1 19 0,-3 1-1 16,4-4 0-16,3 0 0 16,-4-3 15-16,4 3 3 0,4-2 1 0,-4-1 0 0,0 0-4 0,4-3-1 0,-1 0 0 15,4 0 0-15,-3 0-4 0,-1-3-2 0,5 0 0 16,-5-4 0-16,1 1 0 0,3 0 0 0,-4-4 0 0,1 4 0 16,0-3 18-16,-1-1 3 0,-3-2 1 0,0-1 0 15,-3 4-4-15,3-4-1 0,-4 4 0 0,8-4 0 16,-11 4-11-16,0-1-3 0,4 1 0 15,3-3 0-15,-7-1-7 0,-7 4-2 0,7-4 0 0,-4 1 0 16,4-1 10-16,-4 0 2 0,-3 4 0 0,4 0 0 16,-4-1-16-16,3 1-4 0,-6 3 0 0,10-1 0 15,-11 1-4-15,8 0-8 0,-8-1 11 0,4 1-11 16,3 0 0-16,-6 3 0 0,10 3 0 0,-11 0-12 16,8 0 0-16,-8 0 0 0,11 0 0 0,-7 0 0 15,4 3-26 1,-8-3-5-16,11 0-1 0,-4 3 0 15,-6 0 7-15,3 0 1 0,3 0 0 0,4-3 0 0,-10 4 8 0,10-4 1 0,-4 3 1 0,-3 3 0 16,4-3-30-16,-4 3-5 0,3-2-2 0,4 2 0 16,-7 0-45-16,3-3-8 0,4 3-3 0,0 1-495 15</inkml:trace>
  <inkml:trace contextRef="#ctx0" brushRef="#br0" timeOffset="-198853.69">2395 9089 918 0,'0'0'20'0,"0"0"4"0,0 0 0 0,0 0 3 0,0 0-27 0,0 0 0 0,0 0 0 0,0 0 0 16,11 4 21-16,-11-1-1 0,7 0 0 0,0 3 0 16,-3 0 0-16,3 4 0 0,3-1 0 0,1 1 0 15,-4 2-6-15,3 1-2 0,8-1 0 0,-11 4 0 16,11-4-12-16,-4 4 0 0,-4 0 0 0,5 0 0 16,-5-4 0-16,4 4 0 0,-3-4 0 0,-1 1-324 15,1-1-68-15</inkml:trace>
  <inkml:trace contextRef="#ctx0" brushRef="#br0" timeOffset="-198376.08">2977 8713 1459 0,'0'0'41'0,"0"-9"10"0,0 9-41 0,0-6-10 0,-7-1 0 0,7 7 0 15,0 0 0-15,0-6 0 0,0 6 9 0,0 0-9 16,0 0 0-16,7-9 0 0,-7 9-12 0,0-7 4 15,0 7-7-15,4-6-1 0,3 0 0 0,-3 3 0 32,6-4-28-32,-10 4-7 0,11 0-1 0,-8 0 0 0,4 0 3 15,0 0 0-15,0 0 0 0,4-1 0 16,0 1 12-16,-8-3 2 0,4 3 1 0,-3 3 0 0,6 3 7 0,-6 0 2 0,3 0 0 0,-4-3 0 16,4 0 36-16,-3 3 7 0,0 1 2 0,3 2 0 15,-4 0-6-15,4 0-1 0,4 1 0 0,-8-1 0 0,8 3 3 16,-11 1 1-16,3-1 0 0,4 1 0 15,4 2 3-15,-11-3 1 0,4 1 0 0,3-1 0 0,-4 4 3 16,8-4 1-16,-8 1 0 0,4-1 0 0,-3 0-17 16,3 1-8-16,0-1 0 0,0-2 8 0,-4-1 0 0,-3 0 0 15,8 0 0-15,2-3 0 0,-3 4 0 0,-7-4-8 16,11 0 12-16,-4 0-4 0,3 0-16 0,-10-3-4 16,15 0-1-16,-5-3 0 0</inkml:trace>
  <inkml:trace contextRef="#ctx0" brushRef="#br0" timeOffset="-197911.27">3775 8290 1858 0,'-4'-16'52'0,"4"10"13"0,-3 0-52 0,3-4-13 0,0 4 0 0,3-3 0 16,-3-1 24-16,4 1 3 0,3-1 0 0,-4 4 0 16,8-3-27-16,-1-1 8 0,1 4-8 0,0-3 0 0,-1-1 0 15,-3 1 0-15,4 3-14 0,-1-1 5 0,-2-2 9 16,-1 3 0-16,-4-1 0 0,4 4-8 0,0 0 8 0,-7 3-12 15,4-3 12-15,-4 3-12 0,0 0 0 0,0 0-1 16,7 3 0-16,-7-3 0 0,0 0-10 0,0 0-1 16,0 0-1-16,0 0 0 0,0 0 7 0,0 0 2 15,10 3 0-15,-10 0 0 0,4 0 16 0,-1 1-10 16,4-1 10-16,-3 3-8 16,3 0-31-16,4 4-5 0,-1-1-2 0,4-3 0 15,-3-3-23-15,3 1-5 16,7-4-1-16,-10 0 0 0,3 6 54 0,-4-3 10 0,1-3 3 0,0 3 0 0,-4 0 8 15,0-3 0-15,-4 3 0 0,4 1 0 0,-7 2 9 16,4 3-9-16,-4 1 12 0,0-1-12 0,-4-3 0 0,4 4 0 16,-7-1 0-16,4 4 0 0,-8-4 0 0,4 4-12 15,0-1 3-15</inkml:trace>
  <inkml:trace contextRef="#ctx0" brushRef="#br0" timeOffset="-197493.81">4374 7801 1828 0,'0'0'40'0,"0"0"9"15,0-7 2-15,0 7 0 0,0 0-41 0,0 0-10 0,0 0 0 0,4 7 0 16,0 5-21-16,-1-2-7 0,1-7 0 0,6 3-1 0,-10 4 10 0,4 2 3 16,3 4 0-16,3-4 0 15,-10 1 16-15,7-7 0 0,0 0 0 0,4 1 0 0,0 2 0 0,-8-3 0 16,8-3 0-16,-1-3 0 0,1 0 20 0,-8-3-1 16,4-3-1-16,8 0 0 0,-5 0 2 0,1-1 0 15,-8-2 0-15,8-4 0 0,-1-6-11 0,1 4-1 16,-7-4-8-16,-1 0 12 15,1 0 28-15,-1 7 4 0,1-4 2 0,3 0 0 0,-7 7 29 0,0 0 5 16,0 9 2-16,0 0 0 0,0 0-56 0,0 0-11 16,0 0-3-16,0-7 0 15,3 1-48-15,4 9-11 0,-3 10-1 0,3 6-1 16,-4 3 8-16,4-1 1 0,1 5 1 0,-1-1 0 16,3 3-113-16,-3 0-22 0,4 0-5 0,-1 7-1 0</inkml:trace>
  <inkml:trace contextRef="#ctx0" brushRef="#br0" timeOffset="-195057.94">9670 5277 1465 0,'0'0'32'0,"0"0"6"0,-7-7 2 0,7 7 2 0,-4-3-34 0,4 3-8 0,0 0 0 0,0 0 0 16,0 0 53-16,0-6 9 0,-3 0 2 0,3 6 0 15,0 0-14-15,0 0-2 16,0 0-1-16,0 0 0 0,0 0-11 16,0 0-3-16,0 0 0 0,0 0 0 0,0 0-17 0,3 9-4 0,-3 4-1 15,7-1 0-15,0 4-11 0,0 3-17 0,0 0 4 0,4 6 1 16,-1 3 12-16,1 0 15 0,3 0-3 16,4 7-1-16,-4-1-11 0,0-2 0 0,4 2 0 0,-4 1 8 15,-4-4-8-15,4 0 0 0,1 1 0 0,-1-4 0 16,0-3-12-16,0 3 0 0,-4-3-1 0,5 0 0 15,-5-3 13-15,1-6 0 0,-1-3 0 0,1 2 0 16,-4-2-80-16,0-4-17 16,-7-3-3-16</inkml:trace>
  <inkml:trace contextRef="#ctx0" brushRef="#br0" timeOffset="-194152.65">9867 5455 824 0,'-17'0'23'0,"9"0"6"16,-2-3-29-16,3 3 0 0,-4-3 0 0,-3 0 0 0,4-6 24 0,-5 2-2 16,5-2 0-16,-4 0 0 0,3 2-4 0,1 1-1 15,-4 3 0-15,3-3 0 0,0 2 75 0,1 1 14 16,3 0 3-16,0 0 1 0,-4 0-18 0,8 0-4 16,3 3-1-16,0 0 0 0,0 0-15 0,0 0-2 15,-8-7-1-15,8 7 0 0,0 0-32 0,0-6-6 16,4 0-2-16,0-3 0 0,3-1-15 0,0 1-3 15,3-1-1-15,4-2 0 0,8-4 3 0,-1 0 1 16,3-6 0-16,12 1 0 0,-1-5-6 0,0 4-8 16,8-3 11-16,2 0-11 0,-2-6 8 0,-1 3-8 15,0 0 0-15,4-4 0 0,0 7 0 0,7-3 0 16,3 0 0-16,-3-4 0 0,0 1 9 0,4 3-9 0,-11-1 0 16,10-8 9-16,-7 6-9 0,4 2 0 0,0 1 0 0,-7 3 0 15,0 0 13-15,-4 0-2 0,-6 3-1 0,-5 3 0 16,-2 3 10-16,-1 1 3 0,-7 5 0 0,4-2 0 15,-4-1-23-15,-4 4 0 0,1-1 0 0,0 1 0 16,-4 3 0-16,0-1 9 0,-3 4-9 0,-1-3 0 16,1 3 0-16,-4-3 0 0,-7 6 0 0,0 0 0 15,10 0 13-15,-10 0-4 0,0 0-1 0,0 0 0 16,11 0-8-16,-11 0 0 0,7 3 0 0,0 3 0 16,0 0 0-16,0 4 8 0,-3 2-8 0,3 4 8 15,-4 6-8-15,4 6 8 0,4 0-8 0,-4 7 8 16,4-1-8-16,3 4 0 15,-4 0 0-15,4 5 0 0,4-2 0 0,-7 3 0 16,3-3 0-16,0 6 0 0,-4-3 0 0,8 0 0 0,-4-4 0 0,-3 1 0 0,-1 3 0 0,4-9 0 16,-3-1 0-16,0 1 0 0,-4-7 0 0,0 0 0 15,3-3 0-15,-3-3 0 0,0 0 8 0,-3 0-8 16,-4 0 0-16,0-3 8 0,0-4-8 0,0 1 10 16,0 0-10-16,-4-4 10 0,-3-2-10 15,0 2 0-15,4-2 0 0,-8-1 0 0,4 0 0 0,-3 1-11 16,-1-4 11-16,-7 4-8 0,4-4 8 0,-7 0 0 15,-4 0 0-15,-3 1 8 0,0-1-8 0,-4 0 0 16,0 0 0-16,-3 4 8 0,3-4-8 0,-3 4 0 0,3-7 0 16,1 6 8-16,2-3-8 0,1 1 0 0,0-1 0 15,-7 0 8-15,-1 0-8 0,1 1 0 0,0-1 0 0,0 3 0 16,-1-2 0-16,1-1 9 16,0 3-9-16,3-2 0 0,4-1 12 15,-1 0-4-15,5 0 0 0,-4 1-8 0,-1 2 12 0,1-3-12 0,-4 1 12 0,4-1-12 16,-4 3 22-16,4 1-2 0,3-4-1 0,-3 0 0 15,0-6-9-15,3 3-2 0,1 1 0 0,3-1 0 16,-1 0-8-16,1 3 0 0,4-3 0 0,-1 3-11 16,4-2 11-16,0-1 0 0,3 3 8 0,-3-3-8 15,3-3 0-15,1 3 0 0,-1 4 0 16,1-4 0-16,3 0 0 0,-4 0 0 0,4 0 0 0,0 3 0 16,3-2 0-16,-3-1 0 0,0-3 0 0,4 3 0 15,-1-3 0-15,-3 3 0 0,4 0 0 0,-4 3 0 16,7-3 0-16,-4-3 0 0,4 0-10 0,0 0 10 0,0 0-11 15,-3 4 11-15,3-1-10 0,0-3 10 0,0 0-21 0,0 0 1 16,0 0 1-16,0 0 0 16,0 0-15-16,0 0-3 0,0 0-1 0,0 0 0 15,0 0-73-15,0 0-14 0,0 0-3 16,7 0-468-16,0-3-92 0</inkml:trace>
  <inkml:trace contextRef="#ctx0" brushRef="#br0" timeOffset="-193508.4">13427 3549 1029 0,'0'0'22'0,"0"0"5"0,0 0 1 0,0 0 2 0,0 0-30 0,0 0 0 16,0 0 0-16,0 0 0 0,0 0 48 0,0 0 4 16,0 0 1-16,0 0 0 0,0 0 3 0,0 0 0 0,0 0 0 0,0 6 0 15,3 1-13-15,1 5-3 0,3 4 0 0,0 3 0 16,3-1-40-16,5 7 0 16,-5 4 0-16,4 5 0 0,0 1 0 0,1 5 0 15,2-2 0-15,-3 3 0 16,0 0 0-16,4-4 0 0,-4 7 0 0,0 3 0 0,0-6-11 0,0 6-1 0,1-9 0 15,2 9 0-15,-3-10 20 0,0-2 4 0,1-7 1 0,-1 6 0 16,-4-8-13-16,1-1 0 0,-1-7 0 0,1 4 0 16,-4 3 11-16,0-9-1 0,0 3 0 0,-3-3 0 15,-1-1-10-15,1-5-14 0,-1 2 3 0,-3-5 1 16,0 2-170-16,0-3-33 16,0 4-7-16,0-10-2 0</inkml:trace>
  <inkml:trace contextRef="#ctx0" brushRef="#br0" timeOffset="-192704.99">13409 3587 1134 0,'0'0'24'0,"0"0"6"0,0 0 1 0,0 0 1 0,0 0-32 0,0 0 0 16,0 0 0-16,0 0 0 0,0 6 26 0,0-6-2 16,0 0 0-16,0 0 0 0,0 0 7 0,7-3 1 0,4-4 0 0,3 1 0 15,3 3 43-15,1 0 9 16,3-6 1-16,4-4 1 0,-4 10 2 0,7-13 1 16,1 1 0-16,-1 2 0 15,7-6-41-15,-3 0-9 0,3 1-2 0,7-8 0 0,1 5-25 0,-1-11-4 16,0 7-8-16,-3 0 11 0,0-3-11 0,-4 0 8 0,4-1-8 0,-7 4 8 15,3 3-8-15,-3 3 0 0,0 7 0 0,-1-10 8 16,1 6-8-16,-4 4 0 0,1-4 0 0,-5 4 0 16,-3 2 8-16,-3-2-8 0,0-4 12 0,-1 10-4 15,-6-1-8-15,0-5 10 0,-1 6-10 0,-3 6 10 16,0-10 7-16,0 4 2 0,0 3 0 0,-3-4 0 16,3 4-19-16,-7 3-14 0,3-3 2 0,-3 3 1 15,0 0 19-15,0 0 3 0,0 0 1 0,0 0 0 16,0 0-12-16,0 0 10 0,0 0-10 0,0 0 10 15,0 0-10-15,0 0 0 0,0 0 0 0,8 0 8 0,-5 6-8 16,1-2 0-16,3 8 0 0,-4-2 0 0,1-4 0 16,3 6-12-16,-4 1 4 0,4 3 8 0,0-1 0 15,0 10 0-15,1-3 0 16,2 7 0-16,-3-1 0 0,4 6-9 0,6 10 9 0,-6-6 0 16,3 3 0-16,0 2 0 0,4-5 0 0,-4 9 0 15,7-6 0-15,-3 6 0 0,-4-3 0 0,7 9 0 16,-3-9-11-16,6 3-5 0,-6-3 0 0,0-3-1 0,-1-4 17 15,1-2 0-15,-4-1 0 0,0-6 0 0,-3 1 0 16,3-4 0-16,-4-3 0 0,-3 0 0 0,4 3 10 0,-4-3-10 16,0 0 10-16,-3 0-10 0,-1-7 9 0,-3 1-9 15,4-3 8-15,-4-4-8 0,-4-3 14 0,4 4-2 16,-3-4-1-16,-1 0 0 0,1-3-11 0,-4 0 0 16,0-3 0-16,-4-3 0 0,0 3 12 0,-3 0 1 0,-3 0 0 15,-5-3 0-15,-2 3 6 0,-4 3 1 0,-1-3 0 16,-2 0 0-16,-1 0 4 0,-3 3 0 0,-1 7 1 15,4-4 0-15,-3 3-25 0,3 1 0 16,1 2 0-16,-8 1 0 16,4 0-12-16,-4-1-8 0,4 4-2 0,-4-4 0 0,0 1 9 0,4 3 1 15,-1-1 1-15,5-2 0 0,2-1 11 0,5 1 0 0,-1-4 0 0,4 1 0 16,3 2 0-16,1 4 8 0,-1-7 0 0,0 4 0 16,8-4-8-16,-4 1-12 0,3 5 4 0,0-8 0 15,4 5-28 1,0-9-4-16,0 4-2 0,4-4 0 0,3-3-101 0,0 0-20 15,0 0-4-15,0 0-388 0,3 0-77 0</inkml:trace>
  <inkml:trace contextRef="#ctx0" brushRef="#br0" timeOffset="-192100.92">16926 1981 1796 0,'0'0'40'0,"0"0"8"0,0 0 1 0,0 0 1 0,0 0-40 0,0 0-10 16,0 0 0-16,0 0 0 0,0 0 18 0,0 0 2 15,0 0 0-15,0 0 0 16,0 0-20-16,0 0 10 0,0 0-10 0,0 7 8 0,0 2-8 15,0 3-9-15,0 7 9 0,7-3-13 0,-3 6 13 0,3 0-11 16,0 6 11-16,4-3-10 0,-1 7 1 0,4 2 0 16,-3 7 0-16,-1 3 0 0,5-4 9 0,-1 4-10 15,-4 0 10-15,4 3-10 0,-3-12 10 0,0 2 0 16,3 1 0-16,-7 0 0 16,3 2 0-16,1 1 9 0,-4-3-9 0,3-1 0 15,-2 1 0-15,-1-7 0 0,-4 1-12 0,4 5 3 16,-3-15-175-16,-1 3-36 0</inkml:trace>
  <inkml:trace contextRef="#ctx0" brushRef="#br0" timeOffset="-191379.81">16785 1953 1694 0,'0'0'48'0,"0"0"11"16,0 0-47-16,0 0-12 0,0 0 0 0,0 0 0 0,0 0 16 0,0-6 0 15,7-1 1-15,0 1 0 0,4 3-17 0,7-9 0 16,-1 2 0-16,8-2 0 0,3-1 45 0,7 1 6 16,-3-10 1-16,3 6 0 0,1-3 8 0,2 3 1 15,-2 1 1-15,10-10 0 0,-1 3-32 16,1 0-6-16,4-6-2 0,-1 2 0 15,0-2-22-15,-6-6 0 0,-4 5 0 0,-1 4 0 0,-6 0 0 0,3-3 9 16,-3 6-9-16,0 0 0 0,-4 3 27 0,0 4-2 16,-3-4 0-16,-4 10 0 0,-3-7-10 0,0 6-3 15,-1 1 0-15,-3 3 0 0,-3-1-12 0,-1-2 0 0,1 3 0 16,0 3 0-16,-1 0 0 0,-3-1 8 16,-3-2-8-16,3 3 0 0,0 3 0 0,-7 0 0 0,3 0 0 15,-3 0 0-15,11 0-12 0,-7 0 2 0,-4 0 0 16,0 0 0-16,3 3 10 0,4-3-13 0,0 6 5 15,4 1 8-15,-4-1-12 0,0 10 12 0,0-7-10 16,3 7 10-16,1 6-12 0,0 0 12 0,3 9-13 0,0 0 5 16,4 7 8-16,-1 3-12 0,1-1 12 0,-1 4-12 15,5 3 12-15,2 0-10 0,-3 4 10 0,4-1-10 16,0 3-10-16,0-6-1 16,3 0-1-16,-4-6 0 0,1 0 6 0,0-4 2 0,-4 1 0 0,0-7 0 15,0 1 5-15,-3-1 1 0,0-3 0 0,3 0 0 16,-11 1 8-16,4-7 0 0,1 0 0 0,-5-4 0 15,-3 1 0-15,4-3 0 0,-8-1 0 0,4-2 0 16,-7 0-30-16,4 2-1 16,-4-5 0-16,0-4 0 0,-4 3 31 0,1-2 0 0,-1-1-8 0,-3-3 8 15,-3 6 23-15,-1-9 7 0,-3 0 2 0,-4 4 0 0,1-1-8 0,-4 0 0 16,-4 0-1-16,-7 3 0 0,-3 1 15 16,0-4 3-16,-8 3 1 0,1 0 0 0,-7 4-28 0,3-7-6 15,3 6 0-15,-3 1-8 0,-3-1 0 0,0 0 0 16,-1 1-15-16,1 2 5 0,0 1 10 0,3 6 12 15,3-10-2-15,5 4-1 0,6 2-9 0,-3 1 0 16,6-3 0-16,1-1 0 0,0 1 0 0,3-1 0 16,0-2 0-16,4-1 0 15,0 7 0-15,3-4-11 0,1-9 11 0,3 4-12 16,0 2-41-16,0 0-9 0,3 1-2 0,0-1-566 0,1-3-114 0</inkml:trace>
  <inkml:trace contextRef="#ctx0" brushRef="#br0" timeOffset="-190206.47">10125 5368 1018 0,'0'0'21'0,"0"0"5"0,0 0-26 0,0 0 0 0,0 0 0 0,-4-4 0 0,4 4 76 0,0 0 11 16,-7-3 1-16,7 3 1 0,0 0 3 0,0 0 0 15,0 0 0-15,-3-3 0 0,3 3-8 0,0 0-2 16,0 0 0-16,0 0 0 0,0 0-25 0,0 0-5 15,0 0 0-15,0 0-1 0,0 0-31 0,0 0-5 16,0 0-2-16,0 0 0 0,0 0-13 0,0 0-18 16,0 10 4-16,3-4 1 15,1 3 1-15,-1 1 0 0,4-1 0 0,0 7 0 0,0-1 12 0,0 4 0 16,0-3 0-16,1 0 0 0,-1 2 0 0,0 1 0 16,0 0 0-16,0 0 0 0,0-3 0 0,0-1 0 15,-4 1 0-15,4 0 0 16,-3-1-42-16,3-5-9 0,-7 2-1 0,4-2-525 15,-1-1-105-15</inkml:trace>
  <inkml:trace contextRef="#ctx0" brushRef="#br0" timeOffset="-189875.82">10329 5437 1465 0,'0'-19'32'0,"0"9"6"0,0 1 2 0,0 0 2 0,0-1-34 0,0 1-8 0,0-1 0 0,0 1 0 16,-3 3 88-16,3-1 15 15,0 7 3-15,-4-6 1 0,4 6-36 0,0 0-7 0,0 0-2 0,0 0 0 16,0 0-10-16,0 0-3 0,0 0 0 0,0 0 0 16,0 0-58-16,0 6-12 0,4 1-3 0,-4-1 0 15,3 6 8-15,1 1 2 0,3 3 0 0,-4-1 0 0,4 1 14 0,1-3 0 16,2-1 0-16,1 4 0 0,-1-4-9 0,8-2 9 16,-11-4-8-16,11-3 8 0,-8 3 0 15,1-2 0-15,-1-4 0 0,1 0 11 0,-4 0-1 0,0-7 0 16,-3 1 0-16,3 0 0 0,-7-1 6 15,0-2 2-15,3 0 0 0,-6-4 0 16,-1 4 1-16,-6-1 0 0,3-5 0 16,-4 5 0-16,-3 1-3 0,-4-1 0 0,1 1 0 0,-5 3 0 15,5-4-16-15,3 7 0 0,-4 0 0 0,4 3 0 0,0-3-15 0,0 3-6 16,3 0-2-16,0 3 0 16,4-3-180-16,-3 3-36 0,6 3-7 0,-3-2-2 0</inkml:trace>
  <inkml:trace contextRef="#ctx0" brushRef="#br0" timeOffset="-189579.64">10573 4913 1821 0,'0'0'40'0,"0"0"8"0,0 0 1 0,0 0 3 0,0 0-41 0,0 0-11 0,0 0 0 0,0 0 0 16,0 0 22-16,0 0 2 0,3 3 1 0,4 0 0 15,-7 0-8-15,11 4-1 0,-4 2-1 0,4 4 0 16,-4 2 1-16,0 4 1 0,10 3 0 0,-6 3 0 16,3 6-1-16,-3 1 0 0,6 2 0 0,1 4 0 15,0-4-8-15,-4-2-8 0,0 2 9 0,0-2-9 16,3-4 10-16,-6 0-10 0,3 3 10 0,0-5-10 0,-3-1 9 16,-1 0-9-16,5-10 8 0,-8 1-8 0,3 3 0 15,-3-7 0-15,4-2 0 0,-8-1 0 16,4 1-47-16,-7-10-11 0,0 0-2 0,0 0-827 15</inkml:trace>
  <inkml:trace contextRef="#ctx0" brushRef="#br0" timeOffset="-188957.85">11003 5023 1105 0,'0'0'24'0,"0"0"4"0,0 0 2 0,0 0 2 0,0 0-32 0,0 0 0 0,0 0 0 0,0 0 0 0,0 0 84 0,0 0 9 15,0 0 3-15,0 0 0 0,-7 3-32 0,7-3-7 16,0 0-1-16,0 0 0 0,0 0-11 0,0 0-2 15,0 0-1-15,0 0 0 16,0 3-15-16,-10 0-3 16,10 0-1-16,-8 0 0 0,5 4-11 0,3-1-1 0,-7 0-1 0,7 0 0 0,-7 1-10 0,7 2 0 15,0 4 0-15,0-1 8 0,0 1-8 0,0-1 0 16,0-2-10-16,7 2 10 16,-7 1-10-16,7-4 10 0,-4-3-10 0,5 1 10 0,-1-1 0 0,-4 0 0 15,4-3 0-15,-7 1 0 0,7-4 12 0,4 0 3 16,-4 0 0-16,-7-4 0 0,10-2 20 0,-10 3 4 15,7-3 1-15,1-4 0 0,-1 4 2 0,-4-3 1 16,-3-4 0-16,0 1 0 0,0-1-21 0,0 0-4 16,0 4-1-16,0 0 0 0,0 2-2 0,-3 1-1 15,-1 0 0-15,1 0 0 0,-5-1-5 0,8 4-1 16,0 3 0-16,0 0 0 16,-7-3-31-16,7 3-6 0,-10 0-2 0,3 0 0 15,3 0-49-15,-3 3-11 0,7-3-1 0,0 0-1 16,-7 3-139-16,0 4-27 0,-3 8-5 0,10-15-2 0</inkml:trace>
  <inkml:trace contextRef="#ctx0" brushRef="#br0" timeOffset="-187438.59">11088 5145 874 0,'0'0'19'0,"0"0"4"0,0 0 1 0,0 0 1 0,0 0-25 0,0 0 0 16,0 0 0-16,0 0 0 0,0 3 0 0,0-3 0 0,0 0 0 0,0 0 0 16,-7 3 24-16,7-3-1 0,0 0 0 0,0 0 0 15,0 0 23-15,0 0 5 0,-11 3 1 0,11-3 0 16,0 0 4-16,0 0 2 0,0 0 0 0,0 0 0 0,0 0-26 15,0 0-4-15,0 0-2 0,0 0 0 0,0 0-10 0,0 0-3 16,0 0 0-16,0 0 0 0,0 0 4 0,0 0 1 16,0 0 0-16,0 0 0 0,7-6-18 0,-3 0 0 15,3 3 8-15,3-4-8 0,4 4 0 0,-3-3 0 16,7 0 0-16,-4-1 0 0,3-2 0 0,1 3 0 16,7-4 0-16,0-2 0 0,3-1 0 0,3 1 8 15,-2-4 0-15,6-3-8 0,-3 7 43 0,3-4 1 16,4-3 1-16,10-3 0 0,1 7-5 0,6-4-2 15,0-3 0-15,8-6 0 0,-4 3-14 0,7-7-2 16,0 1-1-16,11-4 0 0,-4 1-9 0,0-1-1 16,-4 1-1-16,11-4 0 0,-6 4 6 0,2 6 0 15,-3-1 1-15,0 4 0 0,-7-3-17 0,0 9 0 0,0-9 0 16,0 3 0-16,-3 3 0 0,-1 3 10 16,-6-3-10-16,3-3 8 0,-11 6-8 0,1-3 8 15,-1 4-8-15,0-4 8 0,-3 6-8 0,-3 0 0 0,-1 1 0 16,-7-1 0-16,-7 3 0 0,1 7 0 15,-8 0 0-15,-4 0 8 0,-2-4-8 0,-1 4 8 0,-14 6-8 0,0 0 8 16,0 0 12-16,7 0 1 0,0-6 1 0,-7 6 0 31,0 0 8-31,0 0 2 0,0 0 0 0,0 0 0 0,-4 0-24 0,1 0-8 16,-8 6 0-16,4-6 0 0,-3 0-10 0,-1 0-8 0,0 6-2 16,-3-6 0-16,0 0 10 0,0 0 2 0,0 0 0 0,0 0 0 15,0 0 8-15,0 0 0 0,3 3 0 0,-3-3 0 16,3 0 14-16,1-3-2 0,-1 3 0 0,1-3 0 15,-1 6-12-15,0-3 0 0,4-3 0 0,-3 3 0 16,-1-3 0-16,4 3 0 0,-3 0 0 0,2 3 0 16,1-3 0-16,0 0 0 0,0 3 0 0,0-3 0 0,4-3 0 0,-4 3 12 15,3-3-1-15,1 3-1 16,3 0 1-16,0 0 0 0,-7-3 0 0,7 3 0 0,0 0 1 0,0 0 1 16,0 0 0-16,0 0 0 0,0 0-13 0,0 0-12 15,0 0 3-15,7-3 0 16,0-4-3-16,0 4-1 0,3 0 0 0,1 3 0 15,3-3 13-15,-3-3 0 0,3-1-10 0,0 4 10 16,3 3-10-16,1 0 10 0,0 3-13 0,3 1 5 16,-3-1 8-16,-1-3 0 0,-3 0 0 0,0 6-8 0,1-6 8 0,-1 0 0 15,-4 0 0-15,-3 0 0 0,0 0 0 16,-3 6 0-16,3 0 0 0,-7 4 0 0,3-4 0 0,-3 10 0 16,0-4 0-16,0 7 0 0,-3 0 0 0,-1 3 0 15,-3 0-10-15,0 0 10 16,0 0-35-16,0 0 0 0,-3 0 0 0,3-4 0 15,-1 1-29-15,-2-3-7 0,3 0-1 0,0-1 0 16,3-2-103-16,-3-1-21 0,4 7-4 0,3-19 0 0</inkml:trace>
  <inkml:trace contextRef="#ctx0" brushRef="#br0" timeOffset="-186526.9">13727 3844 1191 0,'0'0'26'0,"0"0"6"0,0 0 0 0,0 0 2 0,0 0-34 0,0 0 0 0,0 0 0 0,0 0 0 15,0 0 52-15,0 0 3 16,7-7 1-16,-4-2 0 0,4 3 3 0,0 6 1 0,-3-6 0 0,3 2 0 0,0-2-8 0,0 3-2 16,0 0 0-16,-3-3 0 0,3 6-22 0,0 0-5 15,0 0-1-15,-4 0 0 0,8-4-14 0,-4 4-8 16,0 4 10-16,0 2-10 0,-3-3 0 0,3 6 0 16,-4-2-8-16,4 5 8 15,-3 1-12-15,-1-1 4 0,4 1 8 0,-7 6-13 0,0-7 13 0,0 1-9 16,0 2 9-16,0-2-8 0,-3 3-12 0,3-1-1 15,-7-2-1-15,3-4 0 16,1 4-16-16,-1 2-3 0,1 1-1 0,-1-6 0 16,1-1-8-16,3 0-2 0,-4 4 0 0,4-4 0 15,4-2-36-15,-1-1-7 0,1-3-1 0,-1-6-1 16,4 0 5-16,0-4 0 0,0-2 1 0,4-3 0 0,3 5 91 0,-3 1 20 16,3-3 4-16,-4-1 0 0,1 1 50 15,-1-4 10-15,1 1 3 0,-4-1 0 0,0-3 27 0,0 4 6 16,-3-1 0-16,-1-2 1 0,1 2-39 0,-4 1-8 0,3-1-2 15,-6 4 0-15,3 2-3 0,0 7-1 0,-4-9 0 16,4 9 0-16,0 0-15 0,-3 0-3 0,-1 3-1 0,-3 0 0 16,4 7-49-16,-1-4-22 15,1 3 2-15,3 1 0 0,0-1 0 0,0 1 1 0,0-1 0 0,3-3 0 16,4 4-2-16,-3-4-1 0,3 0 0 0,-4 4 0 16,4-7 0-16,0 0 0 0,0-3 0 0,0 0 0 15,1-3 34-15,2 0 8 0,-3-1 0 0,0-2 1 16,0 0-10-16,0 0-3 0,0-4 0 0,-3 1 0 15,3-1 1-15,-4 1 0 0,1 0 0 0,-4-1 0 16,0 1 9-16,0-1 2 0,-4 1 0 0,-3 3 0 16,0-4-20-16,0 4-19 15,-3 0 4-15,-4 3 1 0,0-1-99 0,3 4-20 0,-3 0-4 16,0 0-1-16</inkml:trace>
  <inkml:trace contextRef="#ctx0" brushRef="#br0" timeOffset="-186175.93">14026 3358 2012 0,'0'0'44'0,"0"0"10"0,0 0 2 0,0 0 0 0,-7-3-45 0,7 3-11 16,0 0 0-16,0 0 0 0,0 0 23 0,0 0 2 0,0 0 1 0,0 0 0 15,0 0-34-15,0 3-8 0,0 6 0 0,0 1-1 16,4 2 1-16,-1 4 1 0,5 3 0 0,-1 3 0 16,3-1 15-16,1 8 13 0,-1-7-2 0,1 9-1 15,-1 3-21-15,5 1-4 0,-1-1-1 0,0 4 0 16,3 6 26-16,1-3 5 0,-4 0 1 0,4-4 0 16,-1 1-16-16,1-4 0 0,0 1 0 0,-1-4 0 15,1 0 0-15,0 4 0 0,-4-4 0 0,0 1 0 16,-4-7 0-1,5 0 0-15,-5 0 0 0,-3-3 0 0,0 0 0 0,0-3 0 0,0-1 0 0,-3-2 0 16,-1-6-94-16,1-1-22 16,0-3-4-16</inkml:trace>
  <inkml:trace contextRef="#ctx0" brushRef="#br0" timeOffset="-185626.51">14411 3631 1414 0,'0'0'40'0,"0"0"9"0,0 0-39 0,0 0-10 0,-7-4 0 0,7 4 0 15,0 0 69-15,-7 4 12 0,0-4 3 0,7 0 0 16,-11 3-39-16,4-3-7 0,7 0-2 0,-7 9 0 16,0-3-52-16,4 10-10 0,-1-3-2 0,0 2-1 0,4-2 17 15,4-1 12-15,0 1-13 0,-1-1 5 0,1 1 8 0,-1-4-12 16,4-2 12-16,0-4-12 0,0 0 24 0,0 0 5 16,4-6 1-16,-4 3 0 0,0-6 20 0,0 2 4 15,-3-2 1-15,3-3 0 0,-4-1-5 0,1 1-1 16,-1-4 0-16,-3 4 0 0,0 0 3 0,-3-1 0 15,-1 4 0-15,1-3 0 0,-4 2-16 0,0 1-4 16,0-3 0-16,-4 5 0 16,0 1-38-16,1 3-8 0,-1 0-2 0,1 3 0 15,-1 1-31-15,0-1-6 0,1-6-2 0,3 3 0 16,0 6-149-16,0-3-29 0,7-3-7 0,0 6 0 16</inkml:trace>
  <inkml:trace contextRef="#ctx0" brushRef="#br0" timeOffset="-184768.89">14460 3612 946 0,'0'0'20'0,"0"0"5"0,0 0 1 0,0 0 2 0,0 0-28 0,0 0 0 0,0 0 0 0,0 0 0 0,0 0 8 16,7-3-8-16,-3-4 8 0,-1 1-8 0,5 3 0 0,-5 0 0 16,4 0 0-16,-3-4 0 0,3 7 12 0,-4-3-4 15,4 0 0-15,0-3 0 0,4 3 20 0,-4 0 3 16,0-4 1-16,4 4 0 0,-1 0-16 0,1 0-4 15,3-3 0-15,-4-1 0 0,5 1 7 0,-1 0 1 16,3-4 0-16,1 4 0 0,3 0 17 0,4 3 4 16,0-13 1-16,-4 7 0 0,7-4-16 0,0 1-3 15,0-4-1-15,1 0 0 0,2 1 18 0,5-11 3 16,2 8 1-16,1-4 0 0,0 0-20 0,7 0-3 16,0-3-1-16,7-4 0 0,-11 4 10 15,4-3 2-15,0 3 0 0,3 0 0 0,-3 3-32 0,3 0 0 16,1-3 0-16,-1 3 0 0,-3-3 0 0,0 0 0 0,-7 0 0 15,-1 3 0-15,5-3 0 0,-4 0 0 0,-1 3 0 16,5 0-10 0,-1 0-14-16,-3 6-2 0,3-3-1 0,-3 1 0 0,-4 5 17 15,-3-6 10-15,0 4-12 0,-4 2 12 0,0 4 0 0,-7-4 0 16,1 0 0-16,-1 1 0 0,0 9 0 0,0-7-10 0,-3 4 10 0,-1-6-12 16,5 8 12-16,-8-2 12 0,3 0-2 0,1 0-1 15,0-4 19-15,-1 4 4 0,-3 0 1 0,4-1 0 16,-4 1-33-16,0 3-12 0,4-3 0 0,-4 3 0 15,0-7 12-15,-3 4 13 0,-1 0-2 0,1-1-1 16,-4 1-10-16,3 0 0 0,-3 3 0 0,1-4 0 16,-1 4 0-16,-4-3 0 0,1 0 8 0,-1 3-8 15,4-4 8-15,-7 7-8 0,4-6 12 0,-4 0-4 0,0 6 4 16,0 0 0-16,0 0 0 0,0-6 0 16,0 6 5-16,0-4 2 0,0-5 0 0,-4 0 0 0,1 2 12 0,-1 1 2 15,4 6 1-15,0 0 0 0,-3-6-2 0,-8-1 0 16,4 1 0-16,0 6 0 0,0-3-13 15,-4-3-3-15,4 6-1 0,-3-3 0 0,10 3-7 0,-11 0-8 16,4 0 11-16,-4 0-11 0,4 0 8 0,7 0-8 16,0 0 0-16,0 0 0 0,0 0 0 0,0 0 0 15,0 0 8-15,0 0-8 0,0 0-8 0,0 0-6 16,4-3-1-16,3 3 0 0,0-4-1 0,4 4-1 16,-4-3 0-16,3 3 0 0,1-3 17 0,-1 3 0 15,1 0 0-15,-4 0 0 0,0 0 0 0,0 3 0 16,-3 0 0-16,3 4 0 0,-4 2 0 0,1-6 0 15,-1 10 0-15,-3 2 0 0,0 4 0 16,-3-6 0-16,-1 9 0 0,1-3 0 0,-4-1 0 0,-4 7-10 0,1-9 10 16,-1 6-8-1,0 0-44-15,1-3-8 0,-1 3-1 0,1-3-532 0,-1 3-107 16</inkml:trace>
  <inkml:trace contextRef="#ctx0" brushRef="#br0" timeOffset="-184209.9">17173 1815 1220 0,'0'0'27'0,"0"0"5"0,0 0 2 0,0 0 0 0,0 0-34 0,0 0 0 16,0 0 0-16,0 0 0 0,0 0 92 0,0 0 11 16,0 0 2-16,0 0 1 0,0 0-46 0,0 0-8 0,0 0-3 0,0 0 0 15,0 0-31-15,0 0-6 0,0 0-2 0,0 0 0 16,0 0-10-16,0 0 0 0,7 0 0 0,-3 6 0 15,3 7-8-15,0-7-1 0,3 13 0 0,1 0 0 16,0-4 9-16,3 7 0 0,0-3 0 0,-4 6 0 16,5 4 0-16,-1 2 0 0,0 3 8 0,-4-2-8 15,5 5 0-15,-1-5 0 16,-4 2 0-16,1 4 0 0,3-1 12 0,-4-2-3 0,1 3 0 16,-4-1 0-16,7-5-9 0,-7 2 0 0,0-3 0 0,0-6 0 15,-3 1 0-15,3-4-11 0,-4-1 3 0,1-8 0 16,0 3-71-16,-4-4-13 0,3 1-4 15,-3-1 0-15</inkml:trace>
  <inkml:trace contextRef="#ctx0" brushRef="#br0" timeOffset="-183773.93">17113 2332 1450 0,'0'0'32'0,"-3"-3"6"0,-4-3 2 0,7 6 1 0,0 0-33 0,0 0-8 0,0 0 0 0,-4-3 0 16,1-7 48-16,3 4 8 0,0 3 2 0,0 3 0 16,0 0-18-16,0-9-4 0,0-4-1 0,0 7 0 15,0 6-1-15,0 0 0 0,3 0 0 0,4-10 0 16,-3 7 18-16,3-3 4 0,0 3 1 0,-4 0 0 15,4 3-36-15,-7 0-7 0,0 0-2 0,4-3 0 16,-4 3-12-16,0 0 0 0,0 0 0 0,0 0 0 16,0 0-8-16,0 0 8 0,0 0-12 0,3 6 12 15,-3 0-26-15,-3 7 2 0,3-4 0 0,-4 4 0 16,1-1 8-16,-1 7 3 0,1-10 0 0,3 7 0 16,-4-6 2-16,4 5 1 0,0-5 0 0,0 2 0 15,4 1-24-15,-1-1-5 16,4 1-1-16,0-4 0 0,1 4 18 0,-1-1 3 0,3-2 1 0,-6-1 0 15,6-3 18-15,-6 4-10 0,3 2 10 0,0-5-8 16,-4-1 20-16,-3 0 4 0,4 0 0 0,-4 4 1 0,-4-1-17 0,4 1 0 16,-3-4 0-16,3 0 0 15,-11 0-21-15,4 4-5 0,0-7-1 0,4 3-488 16,-4-3-97-16</inkml:trace>
  <inkml:trace contextRef="#ctx0" brushRef="#br0" timeOffset="-183487.02">17279 2358 1868 0,'0'0'41'0,"0"0"9"0,0 0 2 0,0 0 0 0,0 0-42 0,0-7-10 0,0 7 0 0,0 0 0 16,0 0 56-16,0 0 10 0,0 0 2 0,0 0 0 16,0 0-68-16,0 0 0 0,-7 3-8 0,3 4-1 15,1 5-5-15,3-9-1 0,3 10 0 0,1-4 0 16,0-2-4-16,-1-1-1 0,4 3 0 0,0-6 0 15,0 4 12-15,4-4 8 0,-1-3-12 0,1 0 12 16,-4-3 14-16,0-1 10 0,7-2 1 0,-10 3 1 16,3-6-26-16,0-1 0 0,-7 4 0 0,3 0 0 15,-3 6 28-15,-3-7 1 0,-4 1 0 0,0 3 0 16,3 0 3-16,-13-6 1 0,2 5 0 0,-2 4 0 16,-4 4-69-16,-1-4-15 0,1 3-2 0,0 6-893 15</inkml:trace>
  <inkml:trace contextRef="#ctx0" brushRef="#br0" timeOffset="-179982.59">13575 3571 933 0,'0'0'26'0,"0"0"6"0,0 0-32 0,0 0 0 0,0 0 0 0,-7 0 0 15,3 0 20-15,-3 6-2 0,4 0-1 0,-1 1 0 16,1-7 19-16,-1 3 3 0,4-3 1 0,-7 3 0 0,0 0-7 0,4 3-1 16,-1-6 0-16,-3 0 0 0,3 0 7 0,-3 0 1 15,4 0 0-15,-4 7 0 0,3-7-20 0,-3 0-3 16,4 0-1-16,-4 3 0 0,3-3 26 0,-3 0 5 15,3 0 1-15,-3 0 0 16,7 0 6-16,-7 0 2 0,0 0 0 0,4 0 0 0,-1 3-32 0,4-3-5 16,0 0-2-16,-7-3 0 0,7 3 1 0,0 0 0 15,0 0 0-15,0 0 0 0,0 0 9 0,0 0 1 16,0 0 1-16,0 0 0 0,4-10-41 0,3 1-8 16,7 0-1-16,0-1-1 0,7 1 6 0,0-1 0 15,4-2 1-15,3-1 0 0,0 1 15 0,1-1 0 16,6 1-10-16,-3-13 10 0,3 9 0 0,0 0 0 15,4-6 0-15,3 4 0 0,-10-11 0 0,7 7 0 0,-7-3 8 16,-1 3-8-16,-2 3 16 0,-1 1-3 0,0-1 0 16,-7-3 0-16,4 6 7 0,-4 1 2 0,-3 2 0 0,3 0 0 15,-3 4-34-15,-1 0-6 0,1-4-2 0,0 1 0 16,-1 2-6 0,-3 1-2-16,4-1 0 0,-4 1 0 0,0 3 10 0,0-7 2 15,-3 7 0-15,-1 3 0 0,-3-7 16 0,1 7 0 0,-1-3 0 0,0 6 0 16,-4 0 0-16,-3 0 0 0,0 0 0 0,0 0 0 15,0 0 0-15,0 0 16 16,0 0-4-16,0 0 0 0,0 0-12 0,0 0 0 0,0 0 0 0,4 3-10 16,-1 0 10-16,1 7 0 0,-4-4 0 0,3 0 0 0,-3 0 0 15,0 4 0-15,4-4 0 0,-1 3 0 0,1-2-10 16,-1 2 0-16,1 1 0 0,-1-1 0 0,1 4 10 16,3-1 0-16,0 1 0 0,-3 2 0 0,3 4-10 15,0-3 10-15,0-1-12 0,-4 4 12 0,4 0 0 0,0 3 8 16,0-6 0-16,1 6 1 0,2 3-9 0,-3-3 0 15,4 0 0-15,-1 6 0 0,-3-6 0 0,4-3 0 16,7 6 0-16,-4-6 0 0,0 6 0 0,0-3 0 16,0-1 0-16,0 1 0 0,4 4 0 0,-1 2 0 15,-2 0 0-15,2-6 0 0,4 6 0 0,-7-3 0 16,4 3 0-16,-4-6 0 0,0 7-10 0,0-4-1 16,1-3 0-16,-1-7 0 15,-4 7 11-15,1-6 14 0,-1 3-3 0,-3 0-1 0,1-4-2 16,-1 1-8-16,0 3 12 0,-4-7-4 0,4 4-8 15,-3-10 10-15,-1 7-10 0,1-4 10 0,-1 1-1 0,1-4 0 0,-4 0 0 16,0 0 0-16,3 1 3 0,-3-7 1 0,0 0 0 0,0 0 0 16,0 6 4-16,0-6 1 0,0 3 0 0,0-3 0 15,0 0 12-15,0 0 2 16,0 0 1-16,0 0 0 0,-3 6 14 0,3-6 2 0,0 0 1 0,0 0 0 16,-4 0-22-16,-3 7-4 0,0-7 0 0,-3 0-1 15,3 0-23-15,-8 6 0 0,5-6 0 0,-4 0 0 16,-4 0-10-16,4 6 10 0,-7 0-12 0,3 1 12 15,-3 2 0-15,0-3 0 0,0 1 0 0,-4 2 0 16,0-3 0-16,1 4-10 16,2-1 10-16,-2 4-8 0,3-4 8 0,-1 4 0 0,5-4 0 0,-4 0-8 15,3 4 8-15,0 0 0 16,-3-4 0-16,0 3 0 0,3-2 0 0,-3-1 0 0,4-2 0 0,-1 2 0 16,0-3 0-16,1 4 0 0,3-4 0 0,-4 3-8 0,4-2 8 0,-4-1 11 15,1 0-3-15,-1 0 0 0,4 1-8 0,0-1 0 16,0 0-12-16,-1 0 12 0,5 1 0 0,-4-4 0 15,7 0 0-15,-4 3 0 0,1-3 0 0,2 4 0 16,1-1 0-16,-3-3 0 16,6 0 0-16,-3 0 0 0,4 1 0 0,3-4 0 0,0 0 15 0,0 0 4 15,0 0 1-15,0 0 0 0,-4 0 6 0,4 0 2 16,-3-4 0-16,3 4 0 0,0 0 0 0,0 0 0 16,0 0 0-16,-7 0 0 15,7 0-13-15,-4-3-3 0,1 0 0 0,-4-3 0 0,3 0-2 0,4 2-1 16,-4 1 0-16,-3 0 0 15,4-3-9-15,-4-4 8 0,3 1-8 0,-3 0 8 0,0-1-8 0,0 1 0 16,0 3 0-16,-4-10 0 0,1 3 0 0,-4-2 8 0,0-1-8 16,0-6 8-16,-1 3 6 0,-2-3 1 0,3-3 0 15,-4 3 0-15,0-6-3 0,1 0 0 0,-1 3 0 0,1-3 0 16,-1 2-12-16,0 1 9 0,1-3-9 0,-1 6 8 16,0 3-8-16,4-3 0 0,0 0 0 0,0 7 0 15,3-10 0-15,1 9 0 0,3-3 0 0,-4-3 0 16,4 7 0-16,-3-4 0 0,6 0 0 0,-3 6 0 15,0-5 0-15,0 5 0 0,0 1 9 0,3-4-9 16,1 6 0-16,-1-8 0 0,-3 5 0 0,7-3 0 16,-3 10 0-16,3 6 0 0,-7-6 0 0,7 6 0 15,-4-3-12-15,4-4 2 0,0 7 1 0,0 0 0 16,0 0-15-16,0 0-2 16,0 0-1-16,0 0 0 0,0 0-17 0,0 0-3 0,0 0-1 15,0 0 0-15,0 0-70 0,0 0-14 0,0 0-4 0,0 0-524 16,0 0-104-16</inkml:trace>
  <inkml:trace contextRef="#ctx0" brushRef="#br0" timeOffset="-179580.08">10428 5772 921 0</inkml:trace>
  <inkml:trace contextRef="#ctx0" brushRef="#br0" timeOffset="-179528.81">10410 5788 921 0,'0'0'20'0,"0"0"4"0,0 0 0 0</inkml:trace>
  <inkml:trace contextRef="#ctx0" brushRef="#br0" timeOffset="-174198.04">9684 5775 874 0,'0'0'19'0,"0"0"4"0,-7-3 1 0,0 3 1 0,0 0-25 0,0 0 0 0,-1 0 0 0,1-3 0 16,0 3 32-16,4 0 0 0,-4 0 1 0,3 0 0 15,4 0 18-15,0 0 3 16,0 0 1-16,-7 0 0 0,7 0-12 0,0 0-3 16,0 0 0-16,0 0 0 0,0 0-7 0,0 0-1 0,0 0-1 0,0 0 0 15,0 0-7-15,0 0 0 0,0 0-1 0,4-3 0 16,-1 0-1-16,4 0 0 0,0 3 0 0,4-7 0 15,-4 4 3-15,4 0 1 0,3 0 0 0,3-3 0 16,5-1-1-16,-1-2 0 0,-4 3 0 0,4-4 0 16,4 4-25-16,-4 0 0 0,0-1 0 0,1-2 0 15,-1 3 0-15,-4-1 0 0,1 1 8 0,0 0-8 16,3 3 0-16,-7-3 0 0,0 2 0 0,0-2 0 0,-3 3 0 16,-1 0 0-16,-3 0 0 0,1 3 0 0,-5-3 0 0,-3 3-17 15,0 0 4-15,0 0 1 16,0 0-23-16,0 0-4 0,0 0-1 0,0 0 0 31,0 0-115-31,0 0-23 0,11-4-5 0,-11 4-1 0</inkml:trace>
  <inkml:trace contextRef="#ctx0" brushRef="#br0" timeOffset="-168920">28032 9695 990 0,'0'0'21'0,"0"0"5"0,0 0 1 0,0 0 1 0,0 0-28 0,-4-4 0 16,4 4 0-16,-3-6 0 0,3 6 91 0,-4-6 12 0,4 0 2 16,-3 3 1-16,3 3-16 0,0 0-3 0,-4-7-1 0,4 7 0 15,0 0-27-15,-3-9-6 0,3 9-1 0,0 0 0 16,0 0-32-16,-4 0-6 0,4 0-2 0,0 0 0 15,0 0 16-15,0 0 4 0,0 0 0 0,0 0 0 16,0 0-20-16,0 0-3 0,0 0-1 0,0 0 0 16,0 0 10-16,0 0 2 0,0 0 0 0,0 0 0 15,7-3-7-15,0 0-1 0,4-1 0 0,-1 4 0 16,8 0-12-16,7-3 0 0,-1 3 0 0,15-3 0 16,0 3-8-16,10-3 8 0,1 3-12 0,6-3 12 15,-3-3-13-15,0-1 4 0,3 4 1 0,4-3 0 16,0 0 8-16,4 3 0 0,-4-4 8 0,7 1-8 15,-7 0 0-15,-4-1 0 0,4 1 0 0,0 0-8 16,-3 3 8-16,-1-3-8 0,-6 2 8 0,-5-2-8 16,-2 3 8-16,-8 0 0 0,-7 0 0 0,0 0 0 15,-6 3 0-15,-5-4 0 0,-3 4 0 0,-7 0 0 0,0-3-12 16,1 3 0-16,-8 0 0 0,0 0 0 16,0 0-73-16,-11 7-15 0,-7-1-4 0,1-3 0 15,-1 3 32-15,-3 1 7 0,-11 2 1 0,-3-3 0 16,0 4 35-16,-4-4 7 0,-4 0 2 0,1 0 0 15,0 1 67-15,3-1 13 0,-3 0 4 0,-1-3 0 16,-3 4-4-16,1-1 0 0,-5-3 0 0,-3 3 0 0,4-3-35 0,-1 4-7 16,5-4-2-16,-8 0 0 0,3 0 20 0,1 0 3 15,-4-3 1-15,0 7 0 0,4-7-24 0,-1 0-4 16,4 0 0-16,1 0-1 0,6 0 10 0,4 0 3 16,6-4 0-16,-2 4 0 0,9 0-6 0,-2-3-1 15,6 3 0-15,4 0 0 0,0-3 6 0,7 3 1 0,0 0 0 16,7 0 0-16,0 0 22 0,0 0 5 0,0 0 1 0,0 0 0 15,7 0-42-15,0-6-10 0,3 6 0 16,5 0 0-16,2 0 0 0,1 0 0 0,3 0 0 0,4 0 0 16,-1 0 0-16,5 0 0 0,6 0 0 15,0 0 0-15,0 0 0 0,4 0 0 0,-4-3 0 16,4 3 0 0,-7 0-24-16,0-7-6 0,-4 7-2 0,-3 0 0 0,-1-3 20 0,-6 3 3 15,0 0 1-15,-4-3 0 0,-4 3-3 0,1 0 0 0,-8 0 0 0,-3 0 0 16,0 0-18-16,0 0-4 0,0 0-1 15,0 0 0-15,0 0-39 0,0 0-8 0,0 0-2 0,0 0 0 16,0 0-132-16,-7 0-26 0,-3 0-6 16,-1-3-1-16</inkml:trace>
  <inkml:trace contextRef="#ctx0" brushRef="#br0" timeOffset="-133529.74">13208 14373 996 0,'0'0'28'0,"0"-3"7"0,0-4-35 0,-7 1 0 16,3 0 0-16,4 0 0 0,-7-1 116 0,7 1 16 0,-7 0 3 0,4 3 1 15,-4-4-34-15,7 1-6 0,-7 0-2 0,-4 0 0 16,4-1-44-16,0 4-9 0,3-3-1 0,-10 0-1 16,4 2-10-16,-4-2-1 0,3 0-1 0,-7 0 0 0,1-1-7 0,-1 4-2 15,-3 0 0-15,0 0 0 0,3-3 6 0,-7 6 2 16,8 0 0-16,-4-3 0 0,-1 3 10 0,1 3 3 15,4-3 0-15,-1 6 0 0,0 0-7 0,1 1 0 16,3-1-1-16,0 0 0 0,-1 3-3 0,1 1 0 16,0 2 0-16,4 1 0 0,-4 3-9 15,3-1-3-15,0 4 0 0,1 0 0 0,-1 0 0 16,4 3-1-16,0-3 0 0,4-1 0 0,-1 1-15 0,0 3 0 16,4-3 0-16,0 0 0 0,4 3 0 0,3 0 0 15,-3 0 0-15,3 0 0 16,0-1-48-16,3 8-13 0,4 2-3 0,1 4 0 0,2-1 47 0,1 1 9 15,-1-4 8-15,5 0-12 0,2-3 0 0,5 1-1 16,2-4 0-16,5 0 0 0,-1-6 3 0,4-4 1 0,-4-2 0 16,4 3 0-16,-4-7 9 0,0 0 0 15,-3 1-9-15,3-4 9 0,1-3 0 0,-1-3 0 0,4 3 0 16,3-6 0-16,4 0 11 0,-7 0 6 0,3-3 2 0,-7-4 0 16,1 1 1-16,-5-4 0 0,-2 1 0 0,-1-4 0 15,0 4-1-15,0-4 0 0,-3-3 0 0,0-3 0 16,-1 0 14-16,-3-3 3 0,4-3 1 0,-7-4 0 15,-1 4-29-15,-2-3-8 0,-5 0 0 0,1-1 0 16,-8 4 52 0,1 3 10-16,-1 0 2 0,-6 0 0 0,-1 0-52 0,-3 3-12 0,0-3 0 0,-3-1 0 15,-5 1 0-15,5 0 0 0,-8 0 0 0,1-3 0 16,-1 0 45-16,-3 3 7 0,0 0 0 0,-1-4 1 16,-2 11-44-16,-1 2-9 0,0-6 0 0,-6 6 0 15,-5 4-9-15,1 2 1 0,-7-2 0 0,-1 2 0 16,5 1-8-16,-1 3 0 0,3-1-1 0,5 1 0 15,-8 6-7-15,11 0-2 0,-8 6 0 0,5 1 0 16,2-1-54-16,-9 0-12 0,2 4-1 0,8 5-1 16,-4-2-3-16,-3 3-1 0,10-1 0 0,1 1 0 15,-1 6-126-15,11-3-26 0,-14 25-5 0,10-13-1 16</inkml:trace>
  <inkml:trace contextRef="#ctx0" brushRef="#br0" timeOffset="-133090.79">12915 14558 1074 0,'0'0'30'0,"0"0"8"0,0 0-30 0,0 0-8 0,0 0 0 0,0 0 0 0,0 0 155 0,0 0 29 16,0 0 7-16,0 0 1 0,0 0-103 0,0 0-20 16,0 0-4-16,0 0-1 0,0 0 0 0,0 0 0 15,0 0 0-15,0 0 0 16,0 0-102-16,0 0-21 0,0 0-4 0,0 0-1 16,0 0 25-16,0 0 5 0,0 0 1 0,0 0 0 15,0 0-152-15,0 0-31 0,0 0-5 0,0 0-2 16,0 0 127-16,0 0 26 0,0 0 5 0,0 0 1 0</inkml:trace>
  <inkml:trace contextRef="#ctx0" brushRef="#br0" timeOffset="-130886.81">13095 14238 1036 0,'0'0'23'0,"-7"0"5"0,-4 0 0 0,4-3 1 0,0 0-29 0,-3 3 0 16,3-3 0-16,-4 3 0 15,4-4 57-15,-7 4 6 0,10 0 1 0,-10 0 0 0,4 0 0 0,3 0 0 16,3 4 0-16,-10-4 0 0,7 0-52 0,3 3-12 16,-3-3 0-16,-3 0 0 0,10 0 0 0,-7 3 0 15,3 0 0-15,-3-3 0 0,0 3 0 0,4 0 0 0,-4 0 0 16,3 1 0-16,-3-1 0 0,0 0 0 0,0 3 0 0,3 0 0 16,1 1 54-16,-8 2 8 0,11 0 2 15,-3 1 0-15,-1 2-52 0,1 1-12 0,-1-4 0 0,1 4 0 16,-1-1 0-16,1 1 0 0,3-1 0 15,-4 4 0-15,0-6 0 0,4 2 0 0,-3-2 0 0,3 2 0 16,-4-3 0-16,4 1 0 0,0 2 0 0,-3-5 0 16,3 2 0-16,0-3 0 15,0 1 0-15,-4 2 0 0,4-3 0 0,0 1 0 0,0-1 0 0,4 0 0 16,-4 0 0-16,0 4 0 0,0-4 0 0,3 0 0 16,1 4 54-16,-4-4 8 0,3 3 2 0,1-2 0 15,-4 2-64-15,4-3-28 0,-1 1 3 0,1 2 0 16,-1-3 40-16,1 1 8 0,3 2 1 0,-4-3 1 15,1 1-25-15,3 2 0 0,-4-3 0 0,4 4 0 16,-3-1-46-16,3-3-14 0,0 1-4 16,4 2 0-16,-4 0 103 0,0 1 20 0,3-1 4 0,-3-3 1 0,4 4-52 15,-4-1-12-15,4-2 0 0,-1 2 0 0,1-3-16 0,-1 1-5 16,1 2-2-16,0-3 0 0,3 0 23 16,-4 1 0-16,4-1 0 0,-3 0 0 0,3-3 0 0,-3 4 0 15,3-4-9-15,-4 3 9 16,4-3 0-16,-3 0 0 0,3 0 0 0,-3 1 0 15,3-1 0-15,-4 0 0 0,1 0 0 0,0 0 0 0,3 0 0 16,-4 0 0-16,4 1 0 0,0-1 0 0,-3-3 0 0,3 3 0 16,0 0 0-16,0-3 0 0,4 3 16 0,0-3 8 15,-1 3 0-15,-6-3 1 0,10 0-25 0,-3 0 0 16,-1-3 0-16,1 0 0 0,0 0 0 0,-1 0 0 16,-6-4 0-16,10 4 0 0,-10-3 0 15,6 0 0-15,-6-1 0 0,3-2 0 0,-4 3 56 0,5 0 7 0,-5-4 1 16,-3 4 0-16,4-4-52 0,-4 1-12 0,3 3 0 15,-2-4 0-15,2 1 0 0,-3 0 0 0,0 2 0 16,4-2 0-16,-4-1 0 0,0 4 0 0,0-3 0 0,4-1 0 16,-4 4 0-16,3-3 0 0,-3 2 0 0,0-2 0 15,0 0 0-15,0 2 0 0,4-2 0 0,-4 3 0 16,0-1 29-16,0-2 3 0,-3 3 1 0,-1-1 0 16,1-2-1-16,-1 3-1 0,1-4 0 0,-1 4 0 15,-3 0-31-15,4 0 0 0,-4-1 0 16,-4-2 0-16,4 9 0 0,-3-6 0 0,-1-4 0 0,1 1 0 15,-4-1 57-15,0 4 6 0,0-3 1 0,-4-1 0 16,0 1-52-16,1-4-12 0,-1-2 0 0,1 2 0 16,-1-3 0-16,0 4 0 0,1-4 0 0,-1 1 0 0,1-1 0 15,-1 0 0-15,-3 4 0 0,3-4 0 0,1 3 54 16,-1 1 8-16,-3-1 2 0,4 4 0 0,-1-4-52 0,-3 4-12 16,3 3 0-16,-3-4 0 0,0 4 0 0,-4 0 0 15,4 0 0-15,0-4 0 0,0 7 0 0,-4-3 0 16,1-1 0-16,-1 4 0 0,1 0 0 0,-1 0 0 15,0 3 0-15,1 0 0 16,3-6-48-16,-4 6-13 0,7-7-3 0,-6 7 0 0,-1 0 55 16,4 0 9-16,3 0 0 0,-3 0 8 15,4 0-40-15,-8 4-7 0,7-1-1 0,-6 0-1 16,3 3-6-16,3-3-1 0,-7 0 0 0,4 4 0 16,4-1 5-16,-4 3 1 0,3-2 0 0,-7-1 0 15,11 3 12-15,-10-2 2 0,10 2 1 0,-4-3 0 16,4 4-9-16,4-1-1 0,-5-3-1 0,5 1 0 0,-4-1 38 0,3 0 0 15,4-3 0-15,0-3 0 0,0 0 20 0,-3 3 11 0,3-3 2 16,0 0 1-16,-4 7-18 0,4-7-4 0,0 0-1 0,0 0 0 16,0 0 6-16,0 0 2 0,0 0 0 0,0 0 0 15,0 0-19-15,0 0-17 0,0 0 3 0,0 0 1 16,0 0 13-16,0 0-9 0,0 0 9 0,0 0-8 16,0 0 8-16,0 0-12 0,0 0 12 0,-7 3-12 15,7-3 12-15,0 0 0 0,0 0-9 0,-3 3 9 31,3-3-35-31,0 0-2 0,0 0-1 0,-7 0 0 0,7 0 38 0,0 0 0 16,-4 0 0-16,4 0 0 0,-7 0 0 0,7 0 0 0,0 0 0 0,-7 0 0 16,7 0 0-16,0 0 0 0,-7 0 0 0,0-3 0 15,7 3 0-15,-4 0 0 0,4 0 0 0,-7-3 0 16,7 3-212-16,-7 0-36 0,4-3-6 0,3 3-2 0</inkml:trace>
  <inkml:trace contextRef="#ctx0" brushRef="#br0" timeOffset="-130693.04">12869 14323 806 0,'0'0'17'0,"0"0"4"0,0 0 1 0,-7-3 2 0,4-1-24 0,-4 4 0 15,7 0 0-15,-7 0 0 0,3-3 56 0,4 3 6 16,-7 0 2-16,0 0 0 0,7 0 0 0,-4 0 0 16,-3 0 0-16,7 0 0 0,-7 3 0 0,4 1 0 15,-4-1 0-15,3 3 0 0,-3-3 0 0,4 3 0 16,-4 4 0-16,3-4 0 0,-3 3-37 0,4 1-7 16,-1-4-2-16,0 3 0 0,4 4-10 0,-3 0-8 0,3-1 9 0,-4 1-9 15,4-1 0-15,0 1-21 16,4-4 3-16,-4 4 1 0,3-4 9 0,1 0 8 0,0 1-12 15,-1-1 12 1,4-2-109-16,-3-1-15 0,3 3-4 0,0-2 0 0</inkml:trace>
  <inkml:trace contextRef="#ctx0" brushRef="#br0" timeOffset="-129890.92">13204 15103 1036 0,'0'0'23'0,"0"0"5"0,0 0 0 0,0 0 1 0,0 0-29 0,0 0 0 0,0 0 0 0,0 0 0 15,0 0 57-15,0 0 6 0,0 0 1 0,0 0 0 16,0 0 35-16,-3 0 7 0,3 0 2 0,-7-3 0 16,7 3-38-16,-7 3-7 0,0-3-2 0,0 0 0 15,3 4-17-15,-6-4-4 0,3 6-1 0,-4-3 0 0,4 0-27 16,-7 3-12-16,0 4 10 0,0 2-10 0,-8 1-11 0,1-1-8 16,-3 7-1-16,-1 0-1 0,-3 3 21 15,-1 3 0-15,1 0 0 0,0 0 0 0,0 0 0 16,0 0 16-16,-4 0-2 0,-3 1-1 0,-1 2-13 0,-6 0 0 15,-8 6 8-15,-2 7-8 16,-1 0 9-16,3 6-1 0,4 0 0 0,-7 3 0 0,1-9 27 0,-1 0 5 16,-7 0 0-16,-4 6 1 0,8-4-33 0,-1 4-8 15,4 4 0-15,-3 2 0 0,3-6 43 0,0-3 6 16,-3-3 2-16,3-1 0 0,7-5 0 0,0-4 0 16,7 1 0-16,-3-1 0 0,10-3-20 0,-3 0-4 0,-4 4-1 15,0-1 0-15,4 0-26 0,-4-2 0 16,4-1 0-16,0-3 0 0,-1-3 0 0,8 0 0 0,0-6 0 15,3-1 0-15,8-2 0 0,-1-1 0 0,4-2 0 16,3-1 0 0,1-3-20-16,3 1-8 0,3-4-3 0,-3 0 0 15,7-3-73-15,0 0-16 0,0 0-2 0,0 0-556 0,0 0-111 16</inkml:trace>
  <inkml:trace contextRef="#ctx0" brushRef="#br0" timeOffset="-129297.25">13134 15154 1497 0,'0'0'32'0,"0"0"8"0,0 0 0 0,0 0 4 0,0 0-36 0,0 0-8 0,0 0 0 0,0 0 0 16,0 0 84-16,0 0 16 0,0 0 2 0,0 0 1 16,0 0-11-16,0 0-3 0,0 0 0 0,0 0 0 15,0 0-20-15,0 0-4 0,3 6-1 0,1 0 0 16,0 4-51-16,-1 2-13 0,-3 1 0 0,4 2 0 15,-1 7 54-15,1-3 8 0,-4 6 2 0,3-3 0 16,1 3-52-16,-1 0-12 0,1 3 0 0,-1 1 0 16,1 2 0-16,-1 4 0 0,1-4 0 0,-4 10 0 15,0 6 0-15,0-3 0 16,0 3 0-16,3 0 0 0,-3-3 0 0,0-1 0 0,0 4 0 0,0 0 0 0,-3 4 0 16,3 2 0-16,0 3 0 0,-4 1 0 0,4-10 0 15,-3 3 0-15,3-6 0 0,-4 3 0 0,1-3 0 0,3 0 0 16,-4 0 0-16,4 0 0 0,0-1 0 15,0-5 0-15,0-3 0 0,0-4 0 0,0-6 0 16,0-3 0-16,0-3 0 0,0-4 0 16,0-5-130-16,4-1-29 0,-4 1-5 15,0-10-521-15,0 0-104 0</inkml:trace>
  <inkml:trace contextRef="#ctx0" brushRef="#br0" timeOffset="-128787.5">13247 15194 1497 0,'0'0'32'0,"0"-6"8"0,0-3 0 0,0-1 4 16,0 4-36-16,0 0-8 0,0-1 0 0,0 7 0 15,0-6 53-15,0 6 9 0,0 0 2 0,0 0 0 0,0 0 0 0,0 0 0 16,0 0 0-16,0 0 0 0,0 0-12 0,0 0-3 16,0 0 0-16,0 0 0 0,0 0-27 0,7 0-6 15,0 0 0-15,0 0-1 0,0 3-15 0,4 0 0 16,3 4 0-16,0 2 0 15,7 4 0-15,0 2 0 0,4 1 0 0,-4 3 0 0,14 3 0 16,-10 0 0-16,10 6 0 0,-10-3 0 0,10-6 0 0,-10 0 0 16,-4-1 0-16,11 1 0 0,-7 0 0 0,-1 3 0 15,12-6 0-15,-1 6 0 0,-3-4 0 0,3 1 0 16,4 3 0-16,-1 3 0 0,-2 0 0 0,-1 0 0 16,-3 4 0-16,3-1 0 0,0-3 0 0,1 3 0 15,2-3 0-15,5 0 0 0,-1-3 0 0,0-3 0 16,1 0 0-16,-1-3 0 0,0 2 0 0,-6-2 0 15,-1 3 0-15,-3-3 0 0,-1-1 0 0,5 1 0 0,-5 0 0 16,1-4 0 0,-4 4-48-16,4-4-13 0,-7 1-3 0,0-1-546 0,-1 1-110 0</inkml:trace>
  <inkml:trace contextRef="#ctx0" brushRef="#br0" timeOffset="-128123.74">13889 14984 806 0,'0'0'17'0,"0"0"4"0,0 0 1 0,-4-3 2 0,-3 0-24 0,7 3 0 16,-3-3 0-16,3 3 0 0,-7-3 107 0,7 3 17 0,-7-3 3 15,7 3 1-15,0 0-52 0,0 0-9 16,0 0-3-16,0 0 0 0,0 0-8 0,0 0-1 16,0 0-1-16,0 0 0 0,0 0-35 0,0 0-7 0,0 0-2 15,0 0 0 1,0 0-10-16,7 0 0 0,3 3 0 0,1 0 0 0,7 0 13 0,-1-3 1 16,4 3 0-16,4 0 0 0,0 0-22 0,-1 1-5 0,5-1-1 15,2 0 0-15,5 0 44 0,6 3 9 0,4-6 1 0,3 3 1 16,4 0-33-16,-7 1-8 0,7-1 0 0,-4-3 0 15,8 3 0-15,-1-3 0 0,4 0 0 16,7 0 8-16,-7 0 1 0,-3 3 0 0,3-3 0 0,0 0 0 16,3 3 3-16,-3-3 0 0,7 3 0 0,-3 0 0 15,-8 1 31-15,-3-1 6 0,3 0 2 0,1 6 0 16,3 1-31-16,-4-4-5 0,-3-3-2 0,-3 0 0 16,-5 0 3-16,-2 0 0 0,-8 1 0 0,0-1 0 15,1 0-26-15,-1 0-5 0,-3-3-1 0,-1 3 0 0,-2 0 16 16,-1-3 0-16,0 3 0 0,-3 1 0 0,-4-4 24 0,0 3 7 15,-3-3 1-15,-1 0 1 16,-3 3-22-16,-3-3-11 0,0 3 10 0,-4-3-10 0,0 3 12 16,3-3-4-16,-10 0-8 0,0 0 12 0,0 0-12 0,7 3 0 15,-7-3-12-15,0 0 12 16,0 0-32-16,0 0 0 0,0 0 0 0,0 0 0 16,0 0-101-16,0 0-20 0,0 0-4 0,0 0-669 0</inkml:trace>
  <inkml:trace contextRef="#ctx0" brushRef="#br0" timeOffset="-126737.58">10372 16536 1552 0,'0'0'44'0,"0"0"10"0,-4 3-43 0,-3 1-11 0,0 2 0 0,3 0 0 0,-3 0 53 0,0 1 9 16,0-1 2-16,0 3 0 0,0 1-4 0,-3 2-1 16,3 1 0-16,-4 3 0 0,4-1-43 0,0 1-16 15,0 0 11-15,0-1-11 16,3 4 0-16,-3 0 0 0,7 3 0 0,-3 0 0 0,6 3 28 0,1 0-1 16,3 6 0-16,3 4 0 0,1 2-6 0,7 4-1 15,3 0 0-15,3 0 0 0,5-7-12 0,-1-2-8 16,4-4 10-16,-1 0-10 0,1-3 0 0,-4 0 0 15,1-6 0-15,2-3 0 0,1-7 0 0,0 0 0 16,0-2 0-16,3-4-10 0,-3-3 30 0,-1 0 7 16,-2-3 1-16,-5-4 0 0,1-2 23 0,-4 0 5 15,-3-1 0-15,-4-2 1 0,0-4-2 0,-3 3-1 0,-8-5 0 16,4-4 0-16,-3-3 13 0,-1-7 2 0,1-5 1 16,-8-1 0-16,1 4-56 0,-4-7-14 0,3 3 0 0,-6 0 0 15,2 4 0-15,-9 0 0 0,-1-1 0 0,-3-6 0 16,-4 4 54-16,4-4 8 0,-7 0 2 0,0 0 0 15,0 7-56-15,-1 6-8 0,5 3-8 0,-1 3 8 16,0 6 0-16,0 0 0 0,-6 1 8 16,6 5-8-16,-7 1 0 0,-3 2 0 0,0 4 0 0,-1 0 0 15,1 9-45 1,7 1-15-16,0-1-4 0,3 3 0 0,7 1-51 16,1 6-10-16,3 2-3 0,3 1 0 0,4 9-15 0,7-3-3 15,0 7-1-15,4-4-781 0</inkml:trace>
  <inkml:trace contextRef="#ctx0" brushRef="#br0" timeOffset="-126058.93">13088 16828 2080 0,'0'0'46'0,"-7"-3"10"16,0 0 1-16,3-4 1 0,-6 4-46 0,3 0-12 0,-7 0 0 0,3 0 0 0,-3 0 77 0,-4 0 14 15,8-1 2-15,-8 4 1 0,0 0-24 0,1 0-5 16,-1 0-1-16,1 0 0 0,-1 7-51 0,0-1-13 16,1 3 0-16,-1 1 0 0,4 2 0 0,3 4 0 15,-3 0 0-15,4 2 0 0,3 8 0 0,3 2 0 16,1 6 0-16,3 4 0 16,3 0 0-16,4-4 0 0,4 1 0 0,3-1 0 15,3-6-48-15,1 0-13 0,3-6-3 0,11 0 0 0,-4-6 52 16,7-3 12-16,1-1 0 0,-1-6 0 0,0-2-21 0,-3-4-2 15,0 0 0-15,-4-7 0 0,0 1 37 0,-3-3 7 16,0-4 2-16,-1 0 0 0,-2 1-23 0,-5-1 0 16,1-2 0-16,-1-1 0 0,-6 0 51 0,0 1 12 15,-1-4 2-15,-6-9 1 0,-1 6-53 0,-6-3-13 0,-1 0 0 16,-6-4 0-16,-1 4 54 0,0-3 8 0,-6 0 2 16,-1 3 0-16,1 0-52 0,-5 0-12 0,1 3 0 15,0 0 0-15,-4 6 0 0,4 0 0 0,-4 4 0 0,-3 2 0 16,0 1 0-16,3 3 0 0,1-1 0 0,-1 1 0 31,7 3-48-31,1 3-13 0,-1-3-3 0,7 3 0 16,8 0-136-16,3 0-27 0,0 0-5 0</inkml:trace>
  <inkml:trace contextRef="#ctx0" brushRef="#br0" timeOffset="-125484.18">14796 16160 2188 0,'0'0'48'0,"0"0"11"0,-8 0 1 0,1 3 1 0,0-3-49 0,4 0-12 16,3 0 0-16,-7 0 0 0,7 0 105 0,-7 0 19 15,7 0 3-15,-7 0 1 0,7 0-103 0,0 0-25 0,-4 0 0 0,4 0 0 16,0 0 56-16,-7 0 7 0,0 3 1 0,0 4 0 16,0-4-52-16,3 3-12 0,-3 3 0 0,4 1 0 15,-1 2 0-15,1 4 0 0,-1 0 0 0,4 3 0 31,4-1-48-31,-1 1-13 0,4 3-3 0,0 3 0 16,4 3 52-16,3 1 12 0,0-1 0 0,7 6 0 16,-3-5-54-16,3 5-8 0,0-6-2 0,0-6 0 0,4-3-16 15,-4 3-4-15,4-9-1 0,0-4 0 0,-1-3-18 16,1-6-3-16,3-3-1 0,-3-6 0 0,0-4 86 0,-1-6 21 0,8 0 0 16,-7-2 0-16,-7-1 47 0,-1 3 13 0,1-3 4 0,3 0 0 15,-14-3 35-15,7 9 7 0,-7-6 2 0,-3 3 0 16,-1-3-28-16,-3 0-6 0,0 4-1 0,-7-4 0 15,-3 0 2-15,-1-6 0 0,-3 2 0 0,-4-5 0 16,-3-3-35-16,3 5-8 0,-6 1 0 0,-1 0-1 16,0 6-10-16,-3 0-1 0,7 6-1 0,0 1 0 0,-4 2-4 15,7 4-1-15,-6 2 0 0,-1 1 0 16,0 3-62-16,-3 3-13 0,3 0-3 0,8 3 0 31,-4 3-102-31,7 1-21 0,-1 5-4 0</inkml:trace>
  <inkml:trace contextRef="#ctx0" brushRef="#br0" timeOffset="-124908.05">16528 15527 2019 0,'-14'3'57'0,"6"-3"13"0,1 0-56 0,-3 0-14 0,-1 0 0 0,1 0 0 16,-1-3 108-16,0 3 18 0,1-3 4 0,-1 3 1 15,1 0-54-15,3 0-10 0,-4 0-3 0,1 0 0 16,-1 0-24-16,4-4-4 0,-4 4-2 0,4 0 0 16,0 0-3-16,0 4-1 0,-3-1 0 0,3 0 0 0,-1-3-30 0,-2 3 0 15,-1 0 0-15,4 3 0 0,-3 4 0 0,3 2 0 16,-4 7 0-16,4 3 0 0,-4 6 0 0,8 4 0 16,-1 2 0-16,4 1 0 15,0-7-45-15,7 6-15 0,4 1-4 0,-4-7 0 16,7 0 30-16,-3-6 6 0,6 0 0 0,5-3 1 15,2-3-8-15,4-4-1 0,1 4-1 0,9-10 0 16,1 0-22-16,0-6-4 0,0 0-1 0,0-3 0 16,-8-3 64-16,1-7 18 0,0 7 1 0,-4-6 0 0,0-4 21 0,-3 3 4 15,-4-2 0-15,4-4 1 0,-4 3 15 0,-7 4 4 16,4-4 0-16,-4-9 0 0,-7 9 0 0,0-6 0 16,-3-6 0-16,-8 3 0 0,4-3-52 0,-7 0-12 15,-4 3 0-15,1-1 0 0,-4 1 54 0,0 7 8 0,0-1 2 16,-4 0 0-16,0 3-34 0,1 4-6 0,-1 2-2 15,0 1 0-15,-3-1-35 0,0 4-7 0,0 0-2 16,-4 0 0 0,-3 3-34-16,0 3-6 0,-8-4-2 0,1 1 0 15,3 3-153-15,-3 0-31 0,-28 0-7 0,10 0-1 0</inkml:trace>
  <inkml:trace contextRef="#ctx0" brushRef="#br0" timeOffset="-123616.93">7525 15119 1728 0,'0'0'38'0,"-4"-3"8"0,1-3 2 0,3 6 0 0,0-3-39 0,-7-1-9 0,-4 1 0 0,4 0 0 16,0 0 53-16,0 0 9 0,-4 0 2 0,4 0 0 16,-3-1 0-16,-4 1 0 0,3 0 0 0,0 3 0 15,-6 0-5-15,-1-3-1 0,-3 3 0 0,0 0 0 16,-4 3-42-16,0-3-8 0,1 6-8 0,-1 1 12 0,-3-1 5 0,3 0 2 16,-3 4 0-16,7 2 0 0,-4 4-31 0,0 6-5 15,1 0-2-15,2 6 0 0,1 3 19 16,0 1 0-16,-4-1 0 0,4 4 0 15,4-4 0-15,-1 0 0 0,0 1 0 16,4 2 0-16,0 1 0 0,7 2 0 0,4 4 0 0,-1 3 0 16,8-3-16-16,3-1 1 0,7-5 0 0,0 3 0 15,7-10-27-15,0 3-6 0,4-3 0 0,3 1-1 16,0-4 49-16,4-3 0 0,3 0 9 0,8-4-1 0,-1-2-8 16,4 0-11-16,3-4 3 0,4-2 0 0,-7-1 8 0,0-6 0 15,-4 0 0-15,8-3-8 0,-1-3 8 0,0-3 0 16,1 0 0-16,-1-4 0 0,-3 1 0 0,-7-1 0 15,0-2 0-15,-4-1 0 0,-10-2 56 0,3-1 6 16,-3 0 2-16,-1-3 0 0,-6 4-52 0,-1-4-12 0,1-3 0 16,-4-3 0-16,4-3 54 0,-11-7 8 0,0-2 2 15,-3-7 0-15,-1 3-22 0,-6 0-4 16,3 4-1-16,-8-4 0 0,1 0-8 0,-7-3-1 0,4-3-1 0,-8-3 0 16,4-3-27-16,-4 6 0 0,1 3 0 0,-4 3 0 15,-1 6 36-15,-2 4 3 0,-5 0 0 16,-6 6 0-16,0 0-20 0,-7 6-4 0,-1 0-1 0,-3 3 0 15,8 4-2-15,-5 2-1 0,4 7 0 0,-3 0 0 16,0 6-29-16,-1 3-6 0,5 4 0 0,-1 2-1 16,4-8-11-16,3 5-3 0,0 0 0 15,7 4 0-15,4 3-20 16,-4 2-4-16,8 1-1 0,3 3 0 16,-4 0-102-16,4 6-21 0,3 4-4 0,1 2-1 15</inkml:trace>
  <inkml:trace contextRef="#ctx0" brushRef="#br0" timeOffset="-123085.34">7140 15959 1825 0,'0'0'40'0,"0"0"8"15,-3 0 1-15,-4 0 3 0,7 0-41 0,-7 4-11 0,0-4 0 0,-4 3 0 0,0 3 83 0,1 0 14 16,-4 0 3-16,0 4 1 0,-4-1-93 16,-3 7-20-16,-4 0-3 0,-3 6-1 0,-7 6 16 0,-4 3 0 15,-4 1 9-15,-2 2-9 0,-1-3 0 0,0 4 0 16,0-1 0-16,-3 4 0 0,-8 0 0 15,4 9 0-15,-10 3 0 0,3 3 0 0,7-3 0 16,-4 7 14-16,-3-10-4 0,-3 15-1 0,-4-11-9 0,0 5 8 16,3 10-8-16,1 6 8 0,6-12 45 0,-3-4 9 15,4 0 2-15,-4 1 0 0,0-7-52 16,11-3-12-16,6 3 0 0,-3 0 0 0,11-6 0 0,3-6 0 16,1-4 0-16,2-2 0 15,5-7-48-15,-1-3-13 0,7-6-3 0,-3-1 0 16,7-2-102-16,4-4-21 0,-1 1-4 0,7-7-1 15</inkml:trace>
  <inkml:trace contextRef="#ctx0" brushRef="#br0" timeOffset="-122546.99">7514 16016 1497 0,'0'0'32'0,"0"0"8"0,0 0 0 0,0 0 4 0,0 0-36 0,0 0-8 15,0 0 0-15,0 0 0 0,0 0 90 0,0 0 16 16,0 0 3-16,-3 6 1 0,3 3-30 15,-7 1-5-15,3 2-2 0,-3 4 0 0,0 0 0 0,-4 3 0 0,4 3 0 16,-3 3 0-16,-1-3-58 0,1 3-15 0,-5 3 0 0,1-3 0 16,4 0 54-16,-4 3 8 0,0 1 2 0,-4 5 0 15,4 0-52-15,0 4-12 0,-4 9 0 16,0 3 0-16,8-3 0 0,-8 0 0 0,8 0 0 16,-8 4 0-16,4-4 0 0,0 6 0 0,0 10 0 0,-4 2 0 15,4-5 0-15,0 0 0 0,3-7 0 0,-3 10 0 16,0-13 0-16,3 6 0 0,1 1 0 15,-1-4 0 1,1-3-48-16,3-9-13 0,0 0-3 0,-1-7 0 0,5-2 0 16,3-7 0-16,-7-3 0 0,0 0-614 0,7-10-123 0</inkml:trace>
  <inkml:trace contextRef="#ctx0" brushRef="#br0" timeOffset="-122022.92">7489 16207 1267 0,'0'0'28'0,"0"-6"5"0,0 0 2 0,0-1 1 0,0 7-36 0,0-6 0 16,0 6 0-16,0 0 0 0,0-3 58 0,0 3 5 0,0 0 1 0,0 0 0 15,0 0 0-15,0 0 0 0,8-3 0 0,-5 0 0 16,4 3 0-16,-3 0 0 0,3 0 0 0,0 3 0 16,3-3-64-16,1 3-28 0,3-3 3 0,7 3 0 15,0 0 40-15,8 3 8 0,6-2 1 0,4-1 1 16,-1 3-38-16,1-3-8 0,4 0-2 15,-1 3 0-15,0-2 23 0,4-1 12 0,4 3-2 0,10 0 0 16,-1-3 2-16,-6 1 1 0,-3 2 0 0,3-3 0 16,-4 3-13-16,0 1 0 0,1-1 0 0,10 0 0 15,-7 0 0-15,3 1 0 0,-6-1 0 0,3 0 0 16,-11 4 0-16,4-4 0 0,0 3 0 0,3 1 0 16,0-4 0-16,1 3 0 0,3 1 0 0,-4-4 0 15,-3 3 0-15,-4-2 0 0,-3-1 0 0,3 0 0 16,-3 4 0-16,3-7 0 0,-3 3 0 0,0-3 0 0,-4 3 0 15,1 1 0-15,2-4 0 0,-9 3 0 0,-5 0 54 16,-2-2 8-16,2-1 2 0,-3 0 0 0,-3 0-52 16,3 0-12-16,-7-3 0 0,0 3 0 0,4-3-11 15,-7 0-5-15,6 0 0 0,-6 0-623 16,3 0-124-16</inkml:trace>
  <inkml:trace contextRef="#ctx0" brushRef="#br0" timeOffset="-120707.24">9737 16552 1497 0,'0'0'32'0,"0"0"8"0,0 0 0 0,0 0 4 0,0 0-36 0,-4-3-8 16,1-3 0-16,-1-1 0 0,-3 4 53 0,4 0 9 15,-1 0 2-15,-3 0 0 16,7 3 28-16,-7-3 5 0,0 0 2 0,-4-1 0 0,1 1-33 0,-1 3-6 0,0 0-2 16,1 3 0-16,-4 1-18 0,0 2-4 0,-4 0-1 0,0 3 0 15,1 4-35-15,-1 0 0 0,-3 2 0 0,0 1 0 16,3 3 0-16,1 0 0 0,-5 2 0 0,5-2 0 15,-1 0 0-15,0 3 0 0,11 0 0 16,-3 0 0-16,-1 0 0 0,4 0 0 0,0-3 0 0,0 3 0 16,3-4 0-16,1 4 0 0,3 0 0 0,0 3 0 15,0-3 0-15,3 7 0 0,1-11 0 0,0 7 0 16,3-3 0-16,0-3 0 0,3 0 0 0,1 3 0 16,3-9 0-16,0-1 0 0,0 4 0 0,4-4 0 15,3-2 0-15,-3-1 0 0,3-3 0 0,0 1 0 16,-3-1-44-16,3-3-16 15,0 0-4-15,-3-3 0 0,-1-3 72 0,4 3 13 16,-7-3 3-16,1 0 1 0,2 0-40 0,-3-4-8 16,-3 1-1-16,3-3-1 0,-3-1 58 0,-1 1 12 0,4-4 3 15,-3-2 0-15,-4-1-26 0,7 0-5 0,-3-3-1 0,-1 1 0 16,-3-1 19-16,0 0 3 0,-3 0 1 0,3-3 0 16,0 7-11-16,-4-4-3 0,1 0 0 0,-4 3 0 0,0 1-25 15,0-1 0-15,0 0 0 0,0-3 0 0,-4 7 56 16,1-7 7-16,-4 3 1 0,0-2 0 0,3 2-49 0,-3-3-15 15,0-3 8-15,0 6-8 0,4-9 17 16,-4 7 0-16,0-1 0 0,-1 0 0 0,5 0-29 0,-4 3-7 16,3 7-1-16,-3-7 0 0,4 7 20 0,-4-4 0 15,0 7 0-15,3-3 0 0,-3 3 48 0,0 2 12 16,0-2 4-16,-4 0 0 0,4 3-52 0,-3 0-12 0,-1-1 0 16,1 1 0-1,-1 3-48-15,0 0-13 0,-3 0-3 0,0 3 0 16,0-3-53-16,-4 4-11 0,1 5-3 15,-4-3-1018-15</inkml:trace>
  <inkml:trace contextRef="#ctx0" brushRef="#br0" timeOffset="-118466.61">7691 15831 651 0,'0'0'14'0,"0"0"3"0,0 0 1 0,0 0 1 15,0 0-19-15,0 0 0 0,0 0 0 0,0 0 0 0,0 0 38 0,0 0 4 16,0 0 1-16,0 0 0 0,0 0 5 0,0 0 2 16,0 0 0-16,0 0 0 0,0 0 47 0,0 0 10 15,0 0 1-15,0 0 1 0,7 0-61 0,0 0-12 16,0 0-2-16,0 0-1 0,3 0 23 0,1 0 4 16,3 0 0-16,-3 0 1 0,6 0-46 0,-3 0-15 0,1-3 8 15,2 3-8-15,1 0 34 0,-4 0 3 16,4 3 1-16,-1-3 0 0,1 0-10 0,-1 0-1 0,1 3-1 15,7-3 0-15,-1 0-26 0,1 3 0 0,10-3 0 0,-6 0 0 16,2 0 22-16,5-3-1 16,-1 3 0-16,0 0 0 0,1 0-33 0,-1 0-8 15,4 0 0-15,-1 3-1 0,5 0 21 0,3-3 0 0,10 3 0 16,0 1 0-16,-3-4 0 0,0 3 0 0,0 3 0 0,4-3 0 16,3 3 20-16,3-3 9 0,4 4 2 0,4-1 0 15,-15 0-31-15,1 1 0 0,-1-1 0 0,8 0 0 16,-4 3-21-1,0-2-7-15,0 2-2 0,-1-3 0 0,-9 4 46 0,-1-1 8 16,4 1 3-16,0 2 0 0,0-6-18 0,0 4-9 0,0 2 10 0,-4 1-10 16,1-4 8-16,-8 4-8 0,-3-1 0 0,0 1 0 15,-1 0 30-15,1-1 0 0,-4 1 0 0,8-1 0 16,-4-2-46-16,-4 2-8 16,0 1-3-16,0-7 0 0,-6 3 27 0,-5 1 0 0,1-1 0 15,3 1 0-15,-10-1 0 0,0 0 0 0,-1-2 0 0,1 2 0 16,-4-3 0-16,4 1 0 0,-4-1 0 0,0 0 0 15,0 0 10-15,-4 1-2 0,5-1-8 0,-5 0 12 0,1 0 4 0,-1-2 1 16,1 2 0-16,0-3 0 0,-8 0-17 0,4 3 0 16,-3-2 0-16,-1-1 0 0,4 0 0 0,-7-3 0 15,0 0 0-15,0 0 0 0,0 0 0 0,0 0 0 16,0 0 0-16,0 0 0 0,0 0 0 0,0 0 0 16,0 3 0-16,0-3 0 15,0 0-48-15,0 0-12 0,0 0-4 0,0 0 0 16,0 0-153-16,0 0-31 0,-10-6-7 0,10 6-1 0</inkml:trace>
  <inkml:trace contextRef="#ctx0" brushRef="#br0" timeOffset="-117770.75">10633 16264 806 0,'0'0'17'15,"0"0"4"-15,0 0 1 0,0 0 2 0,0 0-24 0,0 0 0 0,0 0 0 0,0 0 0 0,0 0 107 0,0 0 17 16,0 0 3-16,0 0 1 16,0 0-28-16,0 0-4 0,0 0-2 0,0 0 0 0,0 0 3 0,0 0 1 15,0 0 0-15,0 0 0 16,0 0-78-16,0 0-20 0,0 0 0 0,0 0 0 15,0 6 0-15,-4 0 0 0,4 3 0 0,0 1 0 0,0-1 24 0,0 4 2 16,0-4 0-16,0 1 0 0,0 2-26 0,4 1 0 16,-4-1-14-16,3-2 5 15,1-1-59-15,-4 0-11 0,3 1-2 0,1-1-736 0</inkml:trace>
  <inkml:trace contextRef="#ctx0" brushRef="#br0" timeOffset="-115844.43">7955 15828 1314 0,'0'0'37'0,"0"0"8"0,0 0-36 0,0 0-9 16,0 0 0-16,0 0 0 0,0 0 104 0,0 0 20 16,0 0 3-16,0 0 1 0,0 0-103 0,0 0-25 15,0 0 0-15,0 0 0 0,0 0 36 0,0 0 1 16,0 0 1-16,0 0 0 0,0 0-22 0,0 0-5 15,0 0-1-15,0 0 0 0,0 0-10 0,0 0 12 16,0 0-12-16,0 0 12 0,0 0 0 0,0 0 1 0,0 0 0 0,0 0 0 16,7 0-13-16,-3 3 0 15,3-3 0-15,0 3 0 0,3 0 0 0,5-3 0 0,-5 3 0 0,4-3 0 16,4 0 0-16,0 3 0 0,-1-3 0 16,8 4 0-16,-8-4 0 0,8 0 0 0,3 0 0 15,-3 0 0-15,-4 0 10 0,4 0 9 0,-4 0 1 0,0 0 1 16,4-4-21-16,-4 4 8 0,0 4-8 0,0-4 0 15,1 3 0-15,2 0 0 0,1-3 0 0,7 3 0 16,-4-3-19-16,4 3-1 0,-1-3-1 0,5 3 0 16,-4 0 33-16,-1-3 8 0,-2 3 0 0,-1 1 1 15,3-4-21-15,-2 3 8 0,-1-3-8 0,-3 3 0 16,6-3-14-16,-2 3-7 0,6-3-2 0,0 3 0 16,-3-3 23-16,3 0 0 0,0-3 0 0,-3 3 0 15,-4 0 12-15,-3-3 8 0,0 3 0 0,0 0 1 16,-4 0-33-16,3-3-8 0,-2 6 0 0,2-3-1 0,-3 0 21 15,4 3 0-15,0-3 0 0,-1 3 0 16,5 0 15-16,-5-3 7 0,5 7 2 16,-5-7 0-16,1 0-39 0,0 0-7 0,-4 3-2 0,4-3 0 0,-1 3 24 15,-3-3 0-15,1 3 0 0,-1 0 0 0,0-3 0 0,4 6 0 16,3-6 0-16,-3 3 0 0,3 4 0 0,3-1 0 16,1-3 0-16,0 0 0 0,-4 4 15 0,0-1 7 15,1 3 2-15,-5-6 0 0,1 7-24 0,0-4 8 16,-4 3-8-16,4-2 0 15,-8 2-16-15,4-3-8 0,-3 4-2 0,3-4 0 0,0 3 46 16,-3-2 8-16,3-1 3 0,4 0 0 16,0 4-50-16,-4-4-9 0,0 3-3 0,0-2 0 0,0-1 49 15,0-6 10-15,-3 6 1 0,-4-3 1 16,0 4-48-16,0-4-10 0,1 0-1 0,-1 0-1 0,-7 0 30 0,3-3 0 16,-3 6 0-16,4-6 0 0,-8 4 21 0,4-4 11 15,-3 0 1-15,-4 0 1 0,0 0-24 0,0 0-10 0,11 0 8 0,-11 0-8 16,0 0 14-16,0 0-2 0,0 0-1 0,0 0 0 15,0 0 3-15,0 0 1 0,0 0 0 0,0 0 0 16,0 0 29-16,0 0 5 0,0 0 2 0,0 0 0 16,0 0-19-16,0 0-4 0,0 0-1 0,0 0 0 15,0 0-15-15,0 0-4 0,0 0 0 0,0 0 0 16,0 0-8-16,0 0 0 0,0 0 0 0,0 0 0 16,0 0 0-16,0 0 8 0,0 0-8 0,0 3 0 15,0 0 15-15,3 0-3 0,1 3 0 0,-1 1 0 16,4 2 12-16,-7 0 3 0,0 4 0 0,0-1 0 0,4 1-27 15,-4 3-16-15,3-1 3 0,1 1 0 0,-4 0 21 16,0-1 4-16,3-2 0 0,-3-4 1 16,0-2-13-16,4 2-8 0,-4 13 8 15,7-3-13-15,-7-7 13 0,0 4 0 0,0-4 0 0,0 1 0 0,0-4 0 0,0 1 0 16,3-1 0-16,-3-2 0 0,0 2 0 0,0-3-11 16,0-6 11-16,0 0-13 15,0 3-22-15,0-3-4 0,0 0-1 0,0 0 0 16,0 0-130-16,0 0-26 0,0 0-6 0</inkml:trace>
  <inkml:trace contextRef="#ctx0" brushRef="#br0" timeOffset="-112887.97">6996 17765 1267 0,'0'0'28'0,"0"0"5"0,0 0 2 0,0 0 1 15,0 0-36-15,0 0 0 0,0 0 0 0,-7 0 0 0,7 0 72 0,0-6 8 16,0 6 2-16,-8 0 0 16,5 0-5-16,-4-3-1 0,0-3 0 0,7 6 0 0,-4 0-33 0,-3 0-7 15,0-7-2-15,-3 7 0 0,3 0 24 0,0 0 5 16,-4-3 1-16,4 3 0 0,-4 0-52 0,-3 0-12 15,0 3 0-15,3-3 0 0,-3 4 54 0,0-1 8 16,0 3 2-16,0-3 0 0,0 3-52 0,3 4-12 16,-6-4 0-16,3 4 0 0,3 2 0 0,0 1 0 15,1 2 0-15,-1 1 0 0,4 3 0 16,0 3 0-16,0-3 0 0,4 6 0 0,3-3 0 0,0 3 0 16,3-3 0-16,4 0 0 15,0-1-48-15,4-2-13 0,3 3-3 0,7 0 0 16,-7-3 52-16,7 0 12 0,1 0 0 0,6-1 0 15,-4-2-54-15,5 0-8 0,-5-4-2 0,5-2 0 0,-1-4 52 0,-4-3 12 16,5 0 0-16,-5-3 0 0,5-3 0 0,-5-3 0 16,5 0 0-16,-1-4 0 0,-4 1 0 15,5-4 0-15,-5 1 0 0,1-4 0 0,0 0 41 0,-4-2 11 16,0-1 3-16,-3 0 0 0,-1-3-14 0,-3 0-2 0,-3 0-1 0,-4-9 0 16,4 3-1-16,-4-4 0 0,-7 1 0 0,0-1 0 15,0 4 3-15,-7 3 0 0,7-3 0 0,-14 6 0 16,-1 3 7-16,5-3 1 0,-8 7 1 0,-3-4 0 15,0 3-9-15,0 4-3 0,3-1 0 0,-7 4 0 16,-3-4-29-16,11 7-8 0,-8-4 0 0,0 4 0 16,0 0 0-16,8 6 0 0,-8 0 0 0,-3 0 0 15,-4 0-218-15,4 6-45 16,-39 0-9-16,10 7-1 0</inkml:trace>
  <inkml:trace contextRef="#ctx0" brushRef="#br0" timeOffset="-112181.9">5101 17665 1314 0,'0'0'37'0,"-3"-3"8"16,-4 0-36-16,-4 3-9 0,4-3 0 0,0 0 0 0,-4 3 104 0,4-4 20 16,0 4 3-16,-3 0 1 0,6-3-52 0,-10 3-9 15,0 0-3-15,10 0 0 16,-10 0 10-16,4 0 2 0,3 3 0 0,0-3 0 0,-11 4-21 0,7-1-4 15,4 0-1-15,0 0 0 0,-3 0-10 0,-1 3-3 16,4 4 0-16,-4-4 0 0,4 3-6 0,-3 4-2 16,3 0 0-16,0 5 0 15,3-2-48-15,-3 9-9 0,4 6-3 16,3 7 0-16,0 3 7 0,3 3 2 0,4-3 0 0,0-4 0 0,4 4 9 16,6-3 1-16,-6-4 1 0,3 1 0 15,7-4-42-15,-3-6-9 0,7-3-2 16,3-3 0-16,0-4 64 0,0-2 8 0,4-7 4 0,0 0 1 0,0-6-13 0,-8 0-12 15,-3-3 3-15,4-6 0 0,-7 0 9 0,-1-1 0 0,-3-2 0 0,1-1 8 16,-5-3 23-16,1 1 5 0,-4-4 0 0,0 0 1 16,0 0-13-16,-4 0-4 0,-3 1 0 15,0-4 0-15,0-3 36 0,0-1 6 0,0-5 2 0,0 0 0 16,-10-1-16-16,10-2-4 0,-7 6 0 16,0-4 0-16,-4 10-5 0,4-3-2 0,-11 7 0 0,8-1 0 15,-4 0-6-15,0 6-2 0,-8-2 0 0,1 2 0 16,4 4-14-16,-4 2-3 0,-1-2-1 0,1 3 0 15,0 0-3-15,3-1-8 0,-13 4 12 16,6 0-4 0,0-3-160-16,4 3-32 0,0-1-6 0</inkml:trace>
  <inkml:trace contextRef="#ctx0" brushRef="#br0" timeOffset="-110221.43">13148 17273 1314 0,'0'0'37'16,"0"0"8"-16,0 0-36 0,0 0-9 0,0 0 0 0,0 0 0 0,0 0 53 0,0 0 9 15,0 0 2-15,0 0 0 0,-3 0 34 0,3 0 7 16,0 0 2-16,-4 3 0 0,4-3-30 0,-7 0-5 0,3 0-2 16,4 0 0-16,-7 3-10 0,0 1-3 0,4-1 0 0,-4 0 0 15,0 0-28-15,0 0-5 0,0 3-2 0,-4-2 0 16,0 2 34-16,1 0 6 0,-1 3 2 0,-3 1 0 16,0 2-52-16,0 4-12 0,-7 3 0 0,3 3 0 15,-3 0 19-15,-4 3 1 0,8 3 0 0,-8 0 0 16,0-3 19-16,4 4 4 15,-4-1 1-15,1 0 0 0,-1 3-36 0,-3-2-8 0,-4 5 0 16,-3 4 0-16,-1-1 20 0,1 4 3 0,-4 0 0 0,8 3 0 16,-5-10-37-16,8 1-7 0,-4-7-2 0,8 0 0 15,-1-3 23-15,4-3 0 0,0-3 0 0,-1 0 0 16,5-3 0-16,3-4 0 0,0-2 0 0,3-1 0 16,4 0 0-16,0-2 0 0,0-4 0 0,3 0 0 15,4-3-158-15,0 0-27 0,0 0-6 16,0 0-547-16,0 0-110 0</inkml:trace>
  <inkml:trace contextRef="#ctx0" brushRef="#br0" timeOffset="-109838.97">13063 17311 1728 0,'0'0'38'0,"0"0"8"0,0 0 2 0,0 0 0 0,0 0-39 0,0 0-9 0,0 0 0 0,0 0 0 15,0 0 53-15,0 0 9 0,7 3 2 0,-3-3 0 16,-1 3 0-16,12 0 0 0,-5 0 0 0,1 4 0 31,-1-4-52-31,4 6-12 0,1 1 0 0,-1-1 0 0,0 3 0 0,7 1 0 0,-3 6 0 0,3 0 0 16,0-1 0-16,4 4 0 0,3 0 0 0,4 3 0 15,-4-3 0-15,4-6 0 0,-1 3 0 0,1-3 0 16,-4 2 0-16,-3-8 0 0,3 9 0 0,-3-10 0 16,-4 4 0-16,0 2 0 0,-3-2 0 0,0-7 0 15,-4 10 0-15,0-10 0 0,0 7 0 0,0-4 0 16,-3-3-151-1,3 4-33-15,-4-4-6 0,1 0-2 0</inkml:trace>
  <inkml:trace contextRef="#ctx0" brushRef="#br0" timeOffset="-109113.04">14101 17938 1497 0,'0'0'32'0,"0"0"8"0,-4-3 0 0,4 3 4 0,-4-7-36 0,1 1-8 0,3 6 0 0,-4-3 0 0,4 3 84 0,-3-6 16 15,-1 3 2-15,-3-4 1 0,4 4-22 0,-4 0-4 16,3 0-1-16,4 3 0 0,-7-3-6 0,0 3-2 16,7 0 0-16,-7 0 0 15,7 0 4-15,-7 0 1 0,0 3 0 0,0 0 0 0,0 0-58 0,3 4-15 16,-3 2 0-16,4 0 0 0,-4 1 54 0,3 2 8 15,-3 4 2-15,4 3 0 16,3 0-103-16,0-1-20 0,0 1-4 0,0 3-1 0,3-3 52 16,1 3 12-16,3-3 0 0,0 3 0 0,0 0 0 0,3-4 0 15,4-2 0-15,1-3 0 0,-1 2 0 0,0-5 0 16,0-1 0-16,0-3 0 0,4-2 0 0,-1-4 0 16,1 0 0-16,3-4 0 0,0 1 0 0,-3-3 0 0,3 0 0 15,-3-1 0-15,-1-2 0 0,-3 3 0 0,1-4 0 16,-5 1 0-16,1-4 48 0,-1 4 13 0,-3-3 3 15,0 2 0-15,-3-2-52 0,-4 2-12 0,0-2 0 0,-4-1 0 16,1 4 54-16,-4-4 8 0,-4-3 2 0,1 1 0 16,-4-1-52-16,-4-3-12 0,0 4 0 15,1-4 0-15,-1 3 19 16,0 0 1-16,1 1 0 0,-1-1 0 0,4 4-32 0,-4-1-7 0,4 4-1 16,-3-4 0-16,-1 4-86 15,0 2-18-15,1 1-3 0,-4 0-717 0,-4 0-144 0</inkml:trace>
  <inkml:trace contextRef="#ctx0" brushRef="#br0" timeOffset="-108080.2">11836 18088 1728 0,'0'0'38'0,"0"0"8"0,0 0 2 0,0 0 0 0,0 0-39 0,0 0-9 0,-7 0 0 0,7 0 0 16,-4 0 92-16,4 0 16 0,-7 0 3 0,7 0 1 16,-11 0-26-16,4 0-5 0,0 0-1 0,7 0 0 15,-3 0-12-15,-4 4-4 0,0-4 0 0,0 0 0 16,7 0-51-16,-7 3-13 16,0 3 0-16,0-3 0 0,-1 3 0 0,1-3 0 0,4 4 0 0,-4-1 0 15,3-3 0-15,-3 7 0 0,4-4 0 0,-1 3 0 16,4 1 0-16,0-1 0 0,-7 0 0 0,7 4 0 15,7 0 0-15,-7 2 0 0,0 1 0 0,7 3 0 16,0 3 0-16,0 0 0 0,4 3 0 0,0-3 0 16,-1 3 0-16,4 0 0 0,-3-3 0 0,6-3 0 15,-2-1 0-15,2-2 0 0,1 0 0 0,-4-4 0 16,4 1-48-16,-1-4-13 0,4 1-3 16,1-4 0-16,-1 0 52 0,0-3 12 0,4-3 0 0,-1 0 0 0,-3-3 0 15,1 0 0-15,2-3 0 0,-3 0 0 0,-3-4 0 0,0 1 0 16,-4-4 0-16,-4 1 0 0,5-1 48 0,-8-6 13 15,0 0 3-15,0-3 0 0,-4 4-52 0,-3-4-12 16,0-3 0-16,-3 3 0 0,-1 0 54 0,-3 3 8 16,-3 0 2-16,-5 0 0 15,1 4 0-15,-3-1 0 0,-1 0 0 0,-3 4 0 0,-4-1-52 0,4 1-12 16,0 2 0-16,-4 1 0 0,4-1 0 0,3 4 0 16,-3 0 0-16,4 3 0 0,-5 0 0 0,5-1 0 15,3 1 0-15,-4 3 0 16,0 0-48-16,4 0-13 0,0 3-3 0,0-3 0 15,0 4-72-15,0-1-14 0,-4 0-3 0,4 3-973 0</inkml:trace>
  <inkml:trace contextRef="#ctx0" brushRef="#br0" timeOffset="-106935.63">9631 17214 1267 0,'0'0'28'0,"0"0"5"0,0 0 2 0,0 0 1 0,0 0-36 0,0 0 0 0,0 0 0 0,0 0 0 15,0 0 92-15,0 0 12 0,0 0 3 0,0 0 0 16,0 0-20-16,0 0-4 0,0 0-1 0,0 0 0 15,0 0-19 1,0 0-4-16,0 0-1 0,0 0 0 0,0 0-21 0,0 0-4 0,-4 3-1 0,-3 0 0 16,0 3-15-16,4 0-3 0,-4 1-1 0,3-1 0 0,-3 3-1 15,0-2-1-15,0 2 0 0,-4 0 0 16,4 1-3-16,-3 2-8 0,-4 1 12 0,3-1-4 0,-3 7 2 16,0 0 0-16,-4 3 0 0,1 3 0 15,2 3-10-15,-6 1 0 0,4 2 0 0,-5 0 0 0,8-3 20 16,-10 1 1-16,6-4 1 0,0 6 0 0,1-3-2 15,-8 7-1-15,7-1 0 0,-10 4 0 0,3 3-5 0,1 0-1 16,-8 2 0-16,0-2 0 0,0-3-2 0,-3-4-1 16,3 1 0-16,1-1 0 0,3-2-10 0,3-1 0 15,0-3 0-15,0 4 0 0,4-4 0 0,0 3 0 16,3-3 0-16,-3 4 0 0,4-7 0 0,-1 0 0 16,0-3 0-16,4 0 0 15,-3-3 0-15,-1-4 0 0,4 1 0 0,0-4 0 0,0-2 0 16,7-4 0-16,-4 0 0 0,4 1 0 15,-4-4-49-15,11-3-12 0,0 0-3 0,0 0 0 16,0 0-204-16,0 0-42 0,0 0-8 0,18-13-2 0</inkml:trace>
  <inkml:trace contextRef="#ctx0" brushRef="#br0" timeOffset="-106428.81">9557 17236 1314 0,'0'0'37'0,"0"0"8"0,0 0-36 0,0 0-9 16,0 0 0-16,0 0 0 0,0 0 102 0,0 0 18 16,7 3 4-16,-7-3 1 15,3 3-40-15,4 0-8 0,-3 0-1 0,3 0-1 0,0 0-25 0,0 0-5 16,0 4-1-16,0-1 0 0,4 0-12 0,-4 1-2 15,3-1-1-15,-3 3 0 0,4 1-6 0,0-4-2 16,3 3 0-16,-4 4 0 0,4-1-9 0,1 4-3 0,-1 6 0 16,3-3 0-16,4 3-9 0,4 6 0 15,-4-3 0-15,4 6 0 0,3-9 16 0,0 3 0 0,-3-3 1 16,3 4 0-16,1-5-25 0,-5 1-6 0,-3 0-1 16,4 7 0-16,3-11 15 0,-6 7 0 0,-5 4 0 15,1-4 0-15,-1 0 0 0,1 3 0 0,0-3 0 0,6 0 0 16,-6-3 9-16,0-3-9 0,-1 0 0 0,1-3 9 15,-4-1 0-15,-3-5 0 0,-4-1 0 0,7 0-721 32,-11-5-145-32</inkml:trace>
  <inkml:trace contextRef="#ctx0" brushRef="#br0" timeOffset="-105731.75">10410 17734 806 0,'0'0'17'0,"0"0"4"0,-7-3 1 0,0 6 2 0,0-3-24 0,-3 0 0 15,3 0 0-15,0 0 0 0,0 0 0 0,3 0 0 16,-3-3 0-16,7 3 0 0,-7 0 107 0,7 0 17 15,0 0 3-15,0 0 1 0,0 0-52 0,0 0-9 0,0 0-3 16,0 0 0-16,0 0 0 0,0 0 0 0,0 0 0 0,0 0 0 16,0 0-51-16,0 0-13 0,0 0 0 0,0 0 0 15,0 0 0-15,0 0 0 0,0 0 0 0,0 0 0 16,0 0 0-16,0 0 0 0,0 0 0 0,0 6 0 16,-4 0 0-16,4-6 0 0,0 0 0 15,0 0 0-15,0 7 54 0,0-7 8 0,0 0 2 0,-3 6 0 16,3-6 0-16,0 0 0 0,0 0 0 0,0 6 0 15,0 1 0-15,0-7 0 0,0 0 0 0,0 3 0 16,-4 3-52-16,1 0-12 0,-1 1 0 0,1-1 0 16,-1 0 54-16,1 3 8 0,3 1 2 0,-4-1 0 15,-3 4-52-15,0 3-12 0,7-1 0 0,-7 4 0 16,3 0 0-16,-3 0 0 0,7 3 0 16,0 0 0-16,0-1-48 0,0 1-13 15,7 0-3-15,1 0 0 0,-5 0 52 0,4 0 12 0,4 0 0 0,-4 0 0 16,10-3-54-16,-6 0-8 0,3 0-2 15,4-1 0-15,-4-2 52 0,3 0 12 0,-6-4 0 0,7 4 0 16,-1-10 0-16,1 4 0 0,-4-1 0 0,-3 0 0 16,6-5 0-16,-3 2 0 0,-3-6 0 0,7 0-9 0,-8-3 9 15,-3 0 0-15,7-4 0 0,-3-2 0 0,-8-1 0 0,5 1 0 16,-1 0 0-16,0-4 0 0,0 1 56 0,-4-1 6 16,1 4 2-16,-1-7 0 0,1 0 0 0,-4 1 0 15,0-1 0-15,0-3 0 0,0 3 0 0,-4-2 0 16,1 2 0-16,-4-3 0 0,3 0-52 0,-3-3-12 15,4 4 0-15,-4-4 0 0,-1 3 54 0,1 0 8 16,0 0 2-16,0 0 0 0,0 4-52 0,0 2-12 16,-3 1 0-16,-1-1 0 0,0 1 0 15,1 2 0-15,-1 1 0 0,-3 2 0 0,0 1 0 0,0 3 0 0,0 0 0 16,3 0 0 0,-6 3-100-16,-1 0-22 0,0 3-5 0,1 0-1 15,6 0-102-15,-7 3-21 0,-20 7-4 0,9-4-1 0</inkml:trace>
  <inkml:trace contextRef="#ctx0" brushRef="#br0" timeOffset="-104680.84">8636 18057 1267 0,'0'0'28'0,"0"0"5"0,0 0 2 0,0 0 1 0,0 0-36 0,0 0 0 15,0 0 0-15,0 0 0 0,0 0 102 0,0 0 14 0,0 0 2 16,0 0 1-16,0 0-37 0,0 0-7 16,-4 0-2-16,4 0 0 0,0 0 44 0,-7 0 9 0,7 0 2 15,-7 0 0-15,7 0-52 0,-3 3-9 16,-4 0-3-16,3 0 0 0,-3 1-51 0,4-1-13 16,-4 3 0-16,0-3 0 0,-1 3 0 0,1 1 0 0,0-1 0 0,0 3 0 15,0 1 28-15,0 2 2 0,0-2 1 0,0 2 0 31,4 1-50-31,-4 2-9 0,3 4-3 0,0 0 0 0,1 0 31 0,3 3 0 16,0 3 0-16,-4 3 0 0,4-3 0 0,4 3 0 0,-4-2 0 16,3 2 0-16,5-6 0 0,-5 0 0 0,8-4 0 0,-4 1 0 15,3-3 0-15,1 0 0 0,3-4 0 0,4 1 0 16,-1-1 0-16,-3 1 0 0,11-4 0 0,-4 1 0 16,0-1-16-16,-3-3 2 0,0 1 1 0,6-1 0 15,-6-3 21-15,0-3 4 0,-1 0 0 0,4-3 1 16,-6 3-50-16,2-6-11 15,-3 2-1-15,0-2-1 0,1 0 29 0,-1-4 5 0,-4 1 2 0,1 0 0 0,-1-1 62 16,-3 1 13-16,1-4 3 16,-5 1 0-16,1-1-52 0,-1-6-12 0,-3 1 0 15,-3-1 0-15,-1-6 54 0,1 0 8 0,-8-4 2 0,0-2 0 16,1 3-52-16,-1 0-12 0,-3 6 0 0,3-3 0 0,-3 3 62 16,4 3 10-16,-1 0 1 0,1 3 1 0,-1 4-47 0,0-1-10 15,1 4-1-15,-1-1-1 0,4 4-32 16,-3 0-7-16,-1 0 0 0,0 2-1 0,4 1 25 0,0 0 0 15,0 3 0-15,7 0 0 16,-7-3-108-16,7 3-16 0,0 0-3 0,0 0-1 16,0 0-48-16,0 0-11 0</inkml:trace>
  <inkml:trace contextRef="#ctx0" brushRef="#br0" timeOffset="-103425.09">10679 18107 836 0,'0'0'24'0,"0"0"4"0,0 0-28 0,0 0 0 0,0 0 0 0,0 0 0 16,0 0 108-16,0 0 16 0,0 0 4 0,0 0 0 15,0 0-52-15,0 0-9 0,0 0-3 0,0 0 0 16,-7-3 0-16,7 3 0 0,0 0 0 0,0 0 0 15,0 0 0-15,0 0 0 0,0 0 0 0,0 0 0 16,0 0 0-16,0 0 0 0,0 0 0 0,0 0 0 16,0 0 0-16,0 0 0 0,0 0 0 0,0 0 0 15,0 0-26-15,0 0-6 0,0 0 0 0,0 0-1 16,0 0 1-16,0 0 1 0,0 0 0 0,0 0 0 0,0 0-33 0,0 0 0 16,0 0 0-16,0 0 0 0,0 0 58 0,0 0 5 15,3 6 1-15,4-3 0 0,0 4-64 0,4-1-15 16,-1 0-1-16,8 1-1 0,-4 2 27 0,7-3 6 15,-3 4 0-15,3 2 1 0,4-2-17 0,-1 2 0 16,-2-2 0-16,-1 5 0 0,3-2 0 0,-6 2 0 16,3 1 0-16,-3 3 0 0,0-3 0 0,-4-1-16 15,0 4 4-15,0-3 0 0,4-1 12 0,-8 1 16 16,4-3-3-16,4 2-1 0,-4-2-12 0,0-1 0 16,-3-2 0-16,3-1 0 0,0 1 0 0,-4-1 0 15,5 0 0-15,-5-2 0 16,1-1-48-16,-1 0-13 0,1 1-3 0,-4-1 0 15,4 0 0-15,-4-3 0 0,0 4 0 0,3-4 0 16,-6 0-109-16,3 0-23 0,7 0-4 0,-7-3 0 16</inkml:trace>
  <inkml:trace contextRef="#ctx0" brushRef="#br0" timeOffset="-102850.95">11783 18255 1728 0,'0'0'38'0,"0"0"8"0,0 0 2 0,0 0 0 0,0 0-39 0,0 0-9 0,0 0 0 0,0 0 0 16,0 0 48-16,0 0 7 0,0 0 1 0,0 0 1 16,0 0 2-16,0 0 0 0,0 0 0 0,0 0 0 15,0 0 13-15,0 0 4 0,0 0 0 16,0 0 0-16,0 0-61 0,-4 3-15 0,4-3 0 0,-7 3 0 16,0 0 0-16,0 0 0 0,0 0 0 0,4 0 0 15,-8 1 0-15,0-1 0 0,4 3 0 0,-3 0 0 16,-4 0 0-16,7 4 0 0,-11-4 0 0,4 7 0 15,3-4 0-15,-3 4 0 0,-4-1 0 16,1 1 0-16,6 2 54 0,-6-2 8 0,6-4 2 0,-3 4 0 16,3-1-103-16,1-2-20 0,3 2-4 0,0-5-1 0,-4 2 64 0,4 0 13 15,0-2 3-15,3-4 0 16,1 3-36-16,-1-3-8 0,4-3 0 0,0 0-1 16,-3 3-15-16,3-3-2 0,0 0-1 0,0 0 0 15,0 0-35-15,0 0-7 0,0 0-2 0,0 0-797 16</inkml:trace>
  <inkml:trace contextRef="#ctx0" brushRef="#br0" timeOffset="-102117.2">11331 18546 1728 0,'0'0'38'0,"0"0"8"0,0 0 2 0,0 0 0 16,0 0-39-16,0 0-9 0,0 0 0 0,-7 0 0 0,7 0 53 0,0 0 9 16,-7-3 2-16,7 3 0 0,-7 0 0 0,0-3 0 15,3 3 0-15,4 0 0 16,-7 0 0-16,0 0 0 0,7 0 0 0,-7 0 0 0,4 0 0 0,-4 0 0 15,0 0 0-15,3 3 0 0,4-3-52 0,-7 0-12 16,4 3 0-16,-4 0 0 0,7-3 54 0,-4 0 8 16,-3 3 2-16,3 4 0 0,1-4-52 0,3 3-12 15,-4-3 0-15,1 4 0 0,3 2 0 0,3-3 0 16,-3 0 0-16,4 4 0 16,3-4-48-16,0 4-13 0,0-1-3 0,4-3 0 0,3 4 52 0,0-4 12 15,3 3 0-15,1-2 0 0,0-1 0 0,-1 0 0 0,1 0 0 16,3 1 0-16,-3-4 48 0,-1 0 13 15,1 0 3-15,0 0 0 0,-4-3-52 0,4 3-12 0,-4-3 0 16,0-3 0-16,0 3 0 0,0-3 0 0,0 0 0 16,-3 0 0-16,-1 0 0 0,1 0 0 0,-1-1 0 15,-3-2 0-15,0 3 0 0,1 0 0 16,-1 0 0-16,-4-4 0 0,1 1 0 0,-4 6 0 0,0-6 0 0,3 0 0 16,-3-1 54-16,0 1 8 0,-3-3 2 0,3 2 0 15,-4 1-52-15,1-3-12 0,-4 2 0 0,3 1 0 16,-3 0 0-16,0 0 0 0,-4-1 0 0,4 1 0 15,-3 0 54-15,-4 0 8 0,7 2 2 0,-1 1 0 16,-2-3-52-16,3 3-12 0,-4 0 0 0,4 0 0 16,-3 3 0-16,-1-3 0 0,4 3 0 0,-4 0 0 15,1 0 0-15,-1 0 0 0,1 0 0 0,-4 0 0 16,3 0-48-16,-3 3-13 16,-4-3-3-16,1 0 0 0,-1 3-51 0,-3-3-10 15,-4 0-3-15,-3 0 0 0</inkml:trace>
  <inkml:trace contextRef="#ctx0" brushRef="#br0" timeOffset="-97355.85">7168 17772 1173 0,'0'0'25'16,"0"0"6"-16,0 0 1 0,0 0 2 0,0 0-34 0,0 0 0 0,0 0 0 0,0 0 0 15,0 0 79-15,0 0 9 0,-10-7 1 0,10 7 1 0,0 0-21 16,0 0-4-16,0 0-1 0,0 0 0 16,0 0 0-16,0 0 0 0,0 0 0 0,0 0 0 0,0 0-51 0,0 7-13 15,3-1 0-15,4 3 0 16,-7-2 0-16,8-1 0 0,2 6 0 16,-3-5 0-16,0 2 0 0,4-3 0 0,-1 1 0 0,4 2 0 0,-3-6 0 0,3 0 0 15,-3-3 0-15,6 0 0 0,1-6 28 0,-4 6 4 16,4-9 0-16,-8 2 0 0,4 1 35 0,4 0 7 15,0-4 2-15,-8-2 0 0,1 3-19 0,3-4-3 16,-3 0-1-16,3 4 0 0,-4-4-29 0,-3 1-7 16,0 3-1-16,0-4 0 0,1 7-16 0,-1-1 0 15,-4-2 0-15,4 3 0 16,-3-7-23-16,-1 13-8 0,1-6-1 0,-4 6-1 16,0-3-38-16,0 3-7 0,0 0-2 0,0 0 0 15,0 0-89-15,0 0-19 0,3-6-3 0,-3 6-1 0</inkml:trace>
  <inkml:trace contextRef="#ctx0" brushRef="#br0" timeOffset="-96942.03">7158 17791 1728 0,'0'0'38'0,"0"0"8"0,0 0 2 0,0 0 0 0,0 0-39 0,0 0-9 0,0 0 0 0,-7-4 0 0,7 4 104 0,0 0 20 15,0 0 3-15,0 0 1 0,0 0-52 0,0 0-9 16,0 0-3-16,0 0 0 16,0 0-51-16,0 0-13 0,0 0 0 0,0 0 0 0,0 0 0 0,0 0 0 15,0 0 0-15,7 4 0 0,3-1 0 0,-2 3 0 16,2 0 0-16,4 0 0 0,-3 1 0 0,-1-4 0 15,4-3 0-15,4 0 0 0,-7 6 0 0,6-12 0 16,-3 3 0-16,4 0 0 0,0-1 17 0,-1-2 1 16,-3 0 0-16,-3 0 0 0,17-10 73 15,-17 10-43-15,3-1 1 16,-3-2-20-16,-4-4-4 0,3 7-1 0,-3 0 0 16,0 0-40-16,-3-4-9 0,3 4-2 0,-4 0 0 0,1 3 52 0,-1-4 11 15,1 1 1-15,0 0 1 0,-4 6-38 0,3-6-16 16,-3 6 0-16,0 0 1 15,0 0-57-15,0 0-12 0,0 0-3 0,0 0 0 16,4 0-84-16,-4 0-17 0,0 0-3 0</inkml:trace>
  <inkml:trace contextRef="#ctx0" brushRef="#br0" timeOffset="-96578.98">7193 17756 1728 0,'0'0'38'0,"0"0"8"0,0 0 2 0,0 0 0 16,0 0-39-16,0 0-9 0,0 0 0 0,0 0 0 0,0 0 53 0,0 0 9 16,0 0 2-16,0 0 0 15,0 0 0-15,0 0 0 0,0 0 0 0,0 0 0 0,0 0 0 0,0 0 0 16,0 0 0-16,0 0 0 0,0 3-52 0,7 3-12 15,-3 7 0-15,6-7 0 16,-3 1-48-16,4-4-13 0,3 3-3 0,-7 0 0 0,11 0 75 16,-8-6 14-16,4 0 3 0,4 0 1 0,0-6 7 0,-4 0 0 15,0 0 1-15,4 3 0 0,-4-10 37 0,0 7 7 16,0-7 2-16,0 4 0 0,-3 2-43 0,-1-5-8 16,1 3-1-16,-1-4-1 0,-3 7-20 0,0-1-10 15,1-2 10-15,-1 3-10 0,-4 0 0 0,1-1-12 16,-1 4 1-16,4 0 0 15,-3 0-129-15,-4 3-27 0,0 0-5 0,0 0-904 0</inkml:trace>
  <inkml:trace contextRef="#ctx0" brushRef="#br1" timeOffset="-81265.38">13293 14260 1036 0,'0'0'23'0,"0"0"5"0,-7-3 0 0,0 3 1 0,7 0-29 0,-4 0 0 0,-3 0 0 0,0-3 0 15,7 3 57-15,-4-3 6 0,4 3 1 0,-7-4 0 16,-3 4 0-16,3 0 0 0,0-3 0 0,7-3 0 16,0 6 0-16,0 0 0 0,-11-3 0 0,11 3 0 15,-7-3 12-15,7 0 4 0,0 3 0 0,-11-4 0 16,4 1-36 0,0 0-8-16,4 3 0 0,-4-3-1 0,7 0-23 0,0 3-12 0,-7-3 12 0,0-4-12 15,7 7 12-15,-4-3-4 0,-3-3 0 0,-4 3-8 16,11 0 40-16,-7 0 0 0,0 0 1 0,0-1 0 15,4 1-14-15,-11 0-3 0,10 0-1 0,-3 0 0 16,-7 0 33-16,3-4 6 0,4 4 2 0,-3 3 0 0,-1-3-52 16,4 3-12-16,-11-3 0 0,11 0 0 0,-3-3 0 15,-4 6 0-15,3 0 0 0,4 3 0 0,-4-3 0 16,4 3 0-16,-3 0 0 0,3-3 0 0,-4 0 0 0,4 0 0 16,0 3 0-16,0 3 0 0,0-6 0 0,0 4 0 15,-4-1 0-15,4 0 0 0,4 0 0 0,-4 3 0 16,0 1 0-16,0-4 0 0,3 0 0 0,-3 0 0 15,3 3 0-15,-3 0 0 0,4 1-11 0,-4-4-5 16,3 3 0-16,-3 0-1 0,4 1 17 16,-4-4 0-16,0 9-8 0,3-5 8 0,1 2 12 15,-1-3 5-15,1 4 2 0,-1-4 0 0,0 3-19 0,1 1 0 0,-1-1 0 16,1 1 0-16,3 2 0 0,-4 1 0 16,4-4 0-16,-3 4 0 0,3-1 0 0,0 1 0 0,0 2 0 15,0-2 0-15,3 0 0 0,-3-1-12 0,0-3 1 16,4 4 1-16,-1 0 10 0,1-1 14 0,-4-3-3 0,3 1-1 15,1-1-10-15,0 4 0 0,-4-4 0 0,3 4 0 16,1-4 0-16,-1 1 0 0,1 2 0 16,3-2 0-16,-4-1 0 0,1 0 0 0,-1 1 0 0,1-1 0 15,3 1 0-15,-4-1 0 0,1-3 0 0,3 4 0 16,0-1 0-16,0 0 0 0,-3 4 0 0,3 0 0 16,0 2 0-16,0-2 0 0,3 2 0 0,-3-2 0 15,4 0 0-15,0 2 0 0,-1 1 0 0,1-4 0 16,-1 4 0-16,1-6 0 15,3 2 0-15,-3 1 0 0,3 2 0 0,-4-5 0 16,4-4 0-16,1 3 0 0,-1-2 0 0,0-1 0 0,-4 3 0 0,4-6 0 16,1 4 0-16,-1-1 0 0,0-3 0 0,0 3 0 0,-4-2 0 15,5-1 0-15,2 3 0 0,-3-3 0 0,0 3 0 16,-3-2 0-16,7-1 0 0,-8 0 0 0,4 0 0 16,4 0 0-16,0-3 0 0,-4 3 0 0,3-3 0 0,1 0 0 15,7 0 0-15,-8 0 0 0,1 0 0 0,0-3 0 16,6 0 0-16,-6 0 0 0,7 0 53 0,-8 0 9 15,8-1 2-15,-7-2 0 0,-1 3-52 0,1-3-12 16,-4-1 0-16,4 1 0 0,-1 0 0 0,-3 0 0 16,4-1 0-16,-4-2 0 0,4 3-11 0,-1-1-5 15,-2-2 0-15,6 0-1 0,-4-4 17 0,1 4 0 0,0-4 0 16,-1 1 9-16,4-1 3 0,-6-3 1 0,2 4 0 16,1-1 0-1,-4-2-13-15,0 2 0 0,0 0 0 0,-3-2 0 0,-1 2 0 16,1 1 0-16,-4-1 0 0,0 1 0 0,0-1 0 0,0 1 0 0,-3-1 0 0,3 4 0 15,-7-4 0-15,3 1 0 0,1-1 0 16,-4 0 0-16,3 1 0 0,-3-1 0 0,0 1 0 0,-3-1 0 16,-1 1 0-16,4-4 0 0,-3 3 0 15,-1 1 0-15,1-4 0 0,-1 4 0 0,-3-7 0 0,0 0 0 16,0 3 40-16,-4-2 6 0,1 2 1 0,-1-3 0 16,-3 3-25-16,0 4-5 0,3-4-1 0,-3 4 0 15,-3-1-16-15,3 1 0 0,-4 2 0 0,0-2 0 16,1 5 19-16,-1-2-3 0,0 3-1 0,1-1 0 15,3 1-24-15,-4-3-5 0,0 2-1 0,4 4 0 16,0 3 15-16,-4-6 0 0,1 3 0 0,-1 0 0 16,1 3 0-16,-5-3 0 0,1 3 0 0,0 0 0 15,-4 0 0-15,4-3 0 0,-4 3 0 16,1 0 0-16,3 3-19 0,-4-3 3 16,0 3 0-16,4 0 0 0,0 0 26 0,3 0 6 0,1 0 0 15,-1-3 1-15,7 3-65 0,-6 1-12 0,3 2-4 0,-4 0 0 16,0-3 52-16,1 4 12 0,3-4 0 0,3 3 0 0,-7-3 0 15,1 7 0-15,-1-4 0 0,4 0 0 16,3 0-54-16,-6 1-8 0,3-1-2 0,3 0 0 16,1 4 52-16,-5-4 12 0,1 3 0 0,4 1 0 15,-4-1-156-15,3 0-29 0,0 4-6 0,-3 0-1 16,4-4 0-16,-1 3 0 0,-3 14 0 0,-7-1 0 0</inkml:trace>
  <inkml:trace contextRef="#ctx0" brushRef="#br1" timeOffset="-79716.99">13173 15088 1497 0,'0'0'32'0,"0"0"8"0,0 0 0 0,0 0 4 0,0 0-36 0,0 0-8 0,0 0 0 16,0 0 0-16,0 0 53 0,0 0 9 16,0 0 2-16,0 0 0 0,0 0-2 0,0 0 0 0,0 0 0 15,0 0 0-15,0 0-48 0,0 0-14 0,0 0 0 0,0 0 8 16,0 0 31-16,0 0 6 0,0 0 2 15,0 0 0-15,0 0-31 0,0 0-7 0,0 0-1 16,-7-3 0-16,7 3-8 0,0 0 10 0,0 0-10 0,-7 0 10 16,0 3-10-16,7-3 8 0,-4 0-8 0,-3 3 8 15,7-3-8-15,-7 3 0 0,0 0 0 0,0 0 0 16,0 0 0-16,0 1 0 0,0 2 0 0,-4-3 0 16,4 3 0-16,-4-3 0 0,4 4 0 0,0-1 0 15,-3 3 0-15,-1-2 0 0,1-1 0 0,-1 3 0 16,0 4 0-16,1-4 0 0,-1 1 0 0,-3 2 0 15,4 1 0-15,-5-1 0 0,1 1 0 0,0-1 0 16,4 4 0-16,-5-3 0 0,1-1 0 0,0 1 0 16,0-1 0-16,4 1 0 0,-5-1 0 0,5-2 0 15,-4 5 24-15,0-5 4 0,0 2 0 0,-1 1 0 16,1-1-45-16,0 1-9 16,0-1-2-16,-4-2 0 0,4 2 28 0,-3 1 0 0,-1-1 0 15,0-2 0-15,1 2 46 0,-4-2 14 0,3 2 4 16,-3 1 0-16,3-1-52 0,1 1-12 0,-1 3 0 0,-3-4 0 15,3 4-11-15,0 0-5 0,1-1 0 0,-1 4-1 0,4-3 17 16,0-1 0-16,-4 4-8 0,4-3 8 0,-3 0 0 16,2-1 0-16,-2 1 0 0,-1 0 0 15,1-4 0-15,-1 1 0 0,-3-1 0 0,0 1 0 16,-1 2 16-16,1-2 1 0,0 0 0 0,0-1 0 16,0 4-17-16,0-7-11 0,3 4 2 0,-3-1 0 0,3 1 9 0,1-1-8 15,2 1 8-15,-2-1-8 0,-1 1 8 0,4-1 0 16,0 1 0-16,0 3 0 0,0-4 0 0,3 4 0 0,-3 0 0 15,0-1 0-15,0-2 0 0,0 3 0 0,0-1 0 16,-4 1-8-16,4-4 18 0,0 1 4 0,0 3 1 16,-4-7 0-1,4 4-15-15,0-4 0 0,-4 4 0 0,4-4 0 0,0 0 0 0,3 1 0 16,1-4 0-16,-4 3 0 0,-4 1 0 0,7-1-15 0,-3-2 3 0,4 2 1 16,-4 0 11-16,3 1-10 0,0-1 10 0,1 1-10 15,3-1 10-15,-4-3 0 0,4 4 0 0,-3-1 0 16,-1-3 0-16,4 4 0 0,0-4 0 0,-4 0 8 15,1 4-8-15,3-1 0 0,-4 0 0 0,0-2 0 16,1 2 0-16,3-3 0 0,-4 4 0 0,1-1 0 16,3 1 8-16,-4-4-8 0,0 3 10 0,4 1-10 15,-3-1 12-15,-1-3-4 0,1 4-8 0,-5-1 12 0,5-3-12 16,-1 4 0-16,1-1 0 0,-1 1 0 0,1-4 54 16,-1 0 8-16,0 4 2 0,1-4 0 0,-1 3-52 15,1-2-12-15,-1 2 0 0,4-3 0 0,-4 1 0 0,4-1 0 16,-3-3 0-16,3 3 0 31,-4 0-19-31,4 1-6 0,0-1-2 0,0-3 0 0,0 3 27 0,3-2 0 0,1 2 0 16,-4-3 0-16,0 3 0 0,3-3-10 0,1 4 10 0,-1-4 0 15,4-3-34-15,0 0 0 0,-3 3 0 0,3-3 0 0,0 0 34 16,0 0 0-16,0 0 0 0,0 0 0 0,0 0 0 0,0 0 0 16,0 0 0-16,0 0 0 15,0 0-58-15,0 0-5 0,0 0-1 0,0 0 0 0,0 0 52 0,0 0 12 0,0 0 0 16,0-9 0-16,0 2 0 0,3-2 0 0,-3 3 0 15,0-4 0-15,0 1 0 0,4-1 0 0,-4 1 0 16,0 0 0-16,0-1 0 0,3 1 0 0,-3-1 0 16,0 1 0-16,0 0 0 0,0-1 0 0,4 1 0 15,-4-1 0-15,0 1 33 0,0 3 10 0,0-4 1 0,0 4 1 16,0 0-21-16,0-1-4 0,3 1 0 0,-3 6-1 16,0-9-19-16,0 2 0 0,0 7 0 0,0 0 0 15,0-6 55-15,0 6 7 0,0 0 2 16,0-6 0-16,0 6-52 0,0 0-12 0,0 0 0 0,0 0 0 15,0 0 0-15,0 0 0 0,0 0 0 0,0 0 0 16,0 0 0-16,0 0 0 0,0 0 0 0,0 0 0 16,0 0 0-16,0 0 0 0,0 0 0 0,0 0 0 15,0 0 0-15,0 0 0 0,0 0 0 0,-3 6 0 0,-1 0 0 16,4 4 0-16,-3 2 0 0,3 1 0 16,-4-1 0-16,1 4 0 0,-1 0 0 0,4 0 0 0,-3 2 0 15,3-2 0-15,0 0 0 0,0-4 0 0,-4 4 0 16,4-4 0-16,0 4 0 0,0 0 0 0,0-4 0 15,0-2 0-15,0 2 0 0,0-2 0 0,0-1 0 0,0 1 0 16,4-4 0-16,-4 0 0 0,0-6 0 0,0 3 0 16,3 0 0-16,-3-3 0 0,0 0 0 0,7 0 0 15,-3 3 0-15,3-3 0 16,0-3 20-16,3 3 2 0,-3-3 0 0,4 0 0 0,-4-3-35 0,4 3-7 16,-4-4-2-16,3 1 0 0,4 0 22 0,-7 0 0 15,4-4 0-15,-4 4 0 16,4 0-158-16,-8-4-27 0,4 4-6 0,-3-3-1 0</inkml:trace>
  <inkml:trace contextRef="#ctx0" brushRef="#br1" timeOffset="-78030.72">10643 16445 787 0,'0'0'22'0,"0"0"6"0,0 0-28 0,0 0 0 0,-3-3 0 0,-4 0 0 16,7 3 98-16,-4-6 14 0,4 6 4 0,-7-3 0 16,4 0-4-16,3 3 0 0,-7-7 0 0,7 4 0 15,0 3-32-15,-11-3-6 0,11 3-2 0,-4-3 0 16,4 3-23-1,-3-3-5-15,3 3 0 0,-11-7-1 0,8 4-13 0,-4 0-2 0,3 0-1 0,1 0 0 16,-4 0-1-16,7 3 0 0,-7 0 0 0,0-3 0 16,3 0 1-16,-3-1 0 0,0 1 0 0,0 3 0 15,3-3 1-15,-3 0 0 0,4 3 0 0,-4 0 0 16,7 0-11-16,-7 3-1 0,0-3-1 0,0 0 0 0,-1 3-15 16,1-3 9-16,4 0-9 0,-8 3 8 15,8-3-8-15,-4 4-12 0,0-4 2 0,0 3 1 0,3 0 9 16,-3-3 0-16,0 3 0 0,0 3 0 0,3-6 49 15,-3 3 12-15,4 0 3 0,-4 1 0 0,0-1-52 0,3 0-12 16,4-3 0-16,-7 3 0 0,4 3 0 0,-1-3 0 16,-3 1 0-16,3 2 0 0,4-6 0 0,-3 3 0 15,-1 3 0-15,1-3 0 0,-1 4 0 0,1 2 0 16,3-3 0-16,-4 1 0 0,1-1 0 0,3 3 0 16,-4 1 0-16,4-1 0 0,-3 1 0 15,3 2 0-15,0-3 0 0,-4 4 0 0,4 0 0 0,0-1 0 16,0-3 0-16,0 4 0 0,0 3 0 0,0-7 0 15,0 4 0-15,0-1 0 0,0 1 0 0,0-4 0 0,0 4 0 16,0-4 0-16,0 0 0 0,4 1 0 0,-4-1 0 16,0 1 0-16,0-1 0 0,0 1 0 0,0-1 0 15,0 0 0-15,0-2 0 0,0 2 0 0,0 0 0 16,0 1 0-16,3-1 0 0,-3 1 0 0,0-4 0 0,0 3 0 16,4-2 0-16,-4 2 0 0,0 0 0 0,0 1 0 15,0-4 0-15,3 0 0 0,-3 4 0 0,0-1 0 16,4 1 0-16,-1-4 0 0,-3 3 0 0,4 1 0 15,-1-1 0-15,1 0 0 0,-1 1 0 0,1-1 0 16,-1 1 0-16,1 2 0 0,-4-2 0 0,4-1 0 16,3 0 0-16,-4 1 0 15,1 2 0-15,-1-2 0 0,4 2 0 0,-3-2 0 0,-1-1 0 0,1 1 0 16,3-1 0-16,-4-3 0 0,4 4 0 0,-3-4 0 16,3 0 0-16,-3 4 0 0,-1-4 0 0,1 0 0 15,3-3 0-15,-4 7 0 0,4-7 0 0,0 3 0 0,-3-3 0 16,3 0 0-16,0 4 0 0,0-4 0 0,-3 0 0 15,3 0 0-15,0 3 0 0,0-3 0 0,0 1 0 16,-4 2 0-16,4 0 0 0,0-3 0 0,0-3 0 16,1 3 0-16,-1 1 0 0,-4 2 0 0,4-3 0 0,-3-3 0 15,3 3 0-15,-4 0 0 0,4 0 0 0,-3-3 0 16,3 3 0-16,-4-3 0 0,4 4 25 0,1-4 3 16,-5 3 0-16,4-3 0 0,0 3-28 0,0-3 0 15,0 0 8-15,0 3-8 16,0-3 0-16,4 0 0 0,-4 0 0 0,0 0 0 0,4 0 8 0,-1 0 0 15,-3 0 0-15,0 0 0 0,4 0-8 0,0 0 0 0,-4 0 0 16,3-3 8-16,-3 3 14 0,4 0 2 0,-1-3 1 16,1 3 0-16,-4 0-25 0,4-3 0 0,-4 3 0 15,3-4 0-15,1 4 0 0,-4-3 0 0,3 3 0 16,1-3 0-16,-4 0 0 0,4 0 0 16,-1-3 0-16,-3 3 0 0,0-4 0 0,4 1 0 0,-4 3 0 0,0-3 0 15,0 2 0-15,0-2 0 0,0 3 0 0,0 0 0 16,-3-3 0-16,6-1 0 0,-6 4 0 0,3-3 0 15,0 0 0-15,-7 3 0 0,4-4 0 0,-1 4 0 16,1-3 0-16,-1 0 0 0,1-1 0 0,-1 1 0 16,-3 0 0-16,4 0 0 0,-1-1 0 0,1-2 0 15,-4 3 0-15,3-7 0 16,-3 4 0-16,0-1 0 0,0-2 0 0,-3-1 0 0,3 1 0 0,0-1 0 16,0 1 0-16,0-1 0 0,0 0 0 0,0-2 0 0,0 2 56 15,0 1 7-15,-4 2 1 0,4-2 0 0,0 2-52 16,-3-2-12-16,3 2 0 0,-4-2 0 0,1 2 0 0,3 1 0 15,-4-4 0-15,1 4 0 0,-1 0 0 0,4-1 0 16,-3 1 0-16,-1-4 0 0,4 4 0 0,-10-1 0 16,6 1 0-16,0 0 0 0,4-1 0 0,-10 1 0 15,6-4 0-15,-3 4 0 0,0-4 0 0,0 1 0 16,0-1 0 0,-3-2 0-16,2-1 0 0,-2 0 0 0,-1 1 0 0,-3-4 0 15,7 3 0-15,-7 0 0 0,0 1 0 0,3-1 0 0,-3 0 0 0,0 4 0 16,4-1 0-16,-5 4 0 0,5-1 0 0,-1 1 0 15,-3 0 0-15,4 2 0 0,-5 1 0 0,5 0 0 16,-1 3 0-16,-3-4 0 0,4 4 0 0,3 0 0 0,-8 0 0 16,5 0 0-16,-1 0 0 0,4 3 0 0,-3-3 0 15,3-1 0-15,-4 4 0 0,4-3 0 0,-4 3 0 0,4 0 0 16,0 0 0-16,4 0 0 0,-8 0 0 0,4 0 0 31,0 0-48-31,-4 0-13 0,8 3-3 0,-4-3 0 0,3 0 52 0,-3 4 12 0,7-4 0 16,-3 3 0-16,3-3-54 15,-7 0-8-15,7 0-2 0,0 0 0 0,-4 3 0 0,4-3 0 16,-7 3 0-16,7-3 0 0,0 0 0 16,0 0 0-16,0 0 0 0,0 0 0 0,0 0-102 15,0 0-21-15,0 0-4 0,-7 9-1 0</inkml:trace>
  <inkml:trace contextRef="#ctx0" brushRef="#br1" timeOffset="-76671.97">10594 16195 1074 0,'0'0'30'0,"0"0"8"0,0 0-30 0,0 0-8 0,0 0 0 0,0 0 0 15,-7-4 104-15,3 1 19 0,-3 0 4 0,0 0 1 16,7 3-52-16,-7-6-9 0,0 3-3 0,4-1 0 16,-8-2 0-16,7 3 0 15,-3-3 0-15,0 3 0 0,0 0 0 0,0-1 0 0,0-5 0 0,0 6 0 16,4 0 0-16,-11-4 0 0,6 4 0 0,-2 0 0 16,-1-3-51-16,1 3-13 0,3-4 0 0,-4 4 0 15,-3 0 54-15,3 3 8 0,-3-6 2 0,0 3 0 16,0 0-52-16,-4-4-12 0,4 4 0 0,0-3 0 15,-3 3 0-15,-1-3 0 0,4 2 0 16,-4-2 0-16,4 3 0 0,-4-3 0 0,1 3 0 0,3-1 0 16,0 1 0-16,-4-3 0 0,0 3 0 0,-3-3 0 0,0-1 0 15,0 4 0-15,0 0 0 0,-4 0 0 0,0 0 0 16,1 0 0-16,-5 3 0 0,1-7 0 0,3 4 0 0,-3 0 0 16,3 3 0-16,-3-3 0 0,4 3 0 0,2-3 0 15,-2 6 0-15,3-9 0 0,-4 3 0 0,4 3 0 16,-4-3 0-16,0-1 0 0,1 1 0 0,-1 3 0 15,0 0 0-15,-3-6 0 0,3 3 0 16,1 0 0-16,2 0 0 0,-2-1 0 0,3 4 0 0,-1-3 0 16,1 0 0-16,4 0 0 0,-1 3 54 0,0-6 8 0,4 3 2 15,-7-1 0-15,3-2-52 0,1 3-12 0,-4 0 0 16,-1 0 0-16,-2 3 0 0,6-3 0 0,-10 0 0 16,3 3 0-16,4 0 0 0,-4-7 0 0,1 4 0 0,-1 0 0 15,0 0 0-15,1 0 0 0,6 3 0 16,-3-3 0-16,0-1 0 0,3 1 0 0,0 0 0 0,-6 0 0 15,6 0 0-15,0 0 0 0,-3 3 0 0,0-3 0 16,0 0 0-16,-4-1 0 0,0 4 0 0,1-3 0 16,-1 3 0-16,0-3 0 0,4 3 0 0,-4 0 0 15,4 0 0-15,0-3 0 0,0 3 0 0,0 0 0 16,3-3 0-16,1 3 0 0,-1 0 0 0,4-3 0 16,0 3 0-16,-4 0 0 0,4 0 0 15,0-3 0-15,0 3 0 0,-4 0 0 0,4-4 0 0,0 4 0 16,0 0 0-16,-4-3 0 0,7 3 0 0,-6 0 0 15,3-3 0-15,0 3 0 0,3 0 0 0,0-3 0 0,-3 3 0 16,4-3 0-16,-1 3 0 0,-3-3 0 0,3 3 0 0,4-3 0 16,-3 3 0-16,3-4 0 0,-7 4 0 0,10-3 0 15,-10 3 0-15,11-3 0 0,-5 3 0 0,-6-3 0 16,11 3 0-16,-4-3 0 0,0 3 0 0,0-3 0 16,3 3 0-16,4 0 0 0,-7 0 0 0,7 0 0 15,-7 0 0-15,7 0 0 0,0 0 0 0,-7 0 0 16,7 0 0-16,0 0 0 0,0 0 0 0,0 0 0 15,0 0 0-15,0 0 0 16,0 0-48-16,0 0-13 0,0 0-3 0,0 0 0 0,0 0 52 16,0 0 12-16,0 0 0 0,0 0 0 15,0 0-54-15,0 0-8 0,0 0-2 0,0 0 0 0,0 0 52 0,0 0 12 16,0 0 0-16,0 0 0 0,0 0 0 0,0 0 0 0,0 0 0 0,0 0 0 16,0 0 0-16,0 0 0 0,0 0 0 0,0 0 0 15,0 0 0-15,0-6 0 0,0-1 9 0,0 7-9 16,-4-6 0-16,4 6 0 0,0-6 0 0,-3-1-10 15,3 7 10-15,0-6 0 0,0 6 0 0,0 0 0 16,-4-6 49-16,4 0 12 0,0 6 3 0,-3-7 0 16,3 7-64-16,-4-3-8 0,4 3-4 0,-3-6-1 15,3 6 21-15,-4-6 4 0,4 6 0 0,-3-7 1 16,3 7-13-16,-4-6 0 0,1 3 0 0,3 3 0 16,-4-3 0-16,-3 0 0 0,7 3 0 0,-3-3 0 15,-4-1 54-15,7 4 8 0,-4 0 2 0,4 0 0 16,-7 0-52-16,7 0-12 0,0 0 0 0,-7 0 0 15,7 0 0-15,0 0 0 0,0 0 0 0,0 0 0 0,-11 4 0 16,11-4 0-16,0 0 0 0,0 0 0 0,-3 3 0 0,3-3 0 16,-4 6 0-16,4 0 0 15,0-3-48-15,0 4-13 0,0 2-3 0,4 0 0 16,-1-2 52-16,1 2 12 0,3 1 0 0,0 2 0 0,0-2 0 0,0-1 0 16,0-3 0-16,0 4 0 0,0-1 0 0,4 0 0 15,-4-2 0-15,3-1 0 0,-3 0 0 0,4-3 0 16,3 1 0-16,-10-1 0 0,10 0 0 0,-7 0 0 15,3-3 0-15,-2 3 0 0,-1-3 0 0,3 0 0 16,-10 0 0-16,7 0 0 16,-3 0-105-16,-4 0-19 0,7 0-3 0,-7 0-922 0</inkml:trace>
  <inkml:trace contextRef="#ctx0" brushRef="#br1" timeOffset="-75099.79">7945 15144 1267 0,'0'0'28'0,"0"0"5"0,0 0 2 0,0 0 1 0,-4-3-36 0,-3 0 0 16,7 3 0-16,-7-3 0 0,3 0 109 0,-3-1 15 16,7 4 4-16,-3-6 0 0,-4 3-84 0,3 3-16 0,-3-6-3 0,4 3-1 15,3 3 11-15,-7-3 1 16,0-4 1-16,3 4 0 0,-3-3 3 16,3 6 1-16,-3-6 0 0,0 2 0 0,4-2 5 0,-4 3 1 0,0 0 0 0,0-3 0 15,0 2-9-15,0 1-2 0,-4-3 0 0,4 3 0 16,-4 0-23-16,4-3-5 0,-3 2 0 0,-1 1-8 15,0 0 58-15,1-3 5 16,-1 3 1-16,1 0 0 0,-1-1-52 0,1 1-12 0,-5 0 0 16,1 0 0-16,4 0 0 0,-4 0 9 0,0 0-9 15,3 0 8-15,-3-1-8 0,3 1 0 0,-3 3 0 0,0-3-11 16,3 0 11-16,-3 0 11 0,0 0-3 0,0 3 0 16,4-3-8-16,-8 3 12 0,0-4-12 0,4 4 12 15,-3 0-3-15,-1 0 0 0,0 0 0 0,4 0 0 16,-4 0 1-16,1 0 0 0,-1 0 0 0,1 0 0 15,2-3 17-15,1 3 3 0,-3 3 1 0,3-3 0 16,-1 4-40-16,1-1-8 0,4-3-2 0,-4 3 0 16,3 0 19-16,1 0 0 0,-5 0 0 15,5 0 0-15,-4 1-9 0,3-1 9 0,4 3-13 0,-4-3 5 16,4 3 8-16,0-3-13 0,4 4 5 0,-11-1 8 16,10-3-32-16,-3 3 0 0,4 1 1 0,-4-1 0 0,0 0 31 0,-4-3 0 15,4 4 0-15,-4-1 0 0,4 0 0 0,0 0 0 16,0 1 0-16,0-1 0 0,0 0 12 0,-4 1 9 15,8-1 2-15,-8 0 0 0,4 3-37 0,0-2-7 16,0 2-2-16,-3 1 0 0,6-4 23 0,-3 3 0 16,0 4 0-16,0-1 0 0,0 1 0 0,0-1 0 15,0 1 0-15,0-1 0 0,0 4 0 0,3 0 0 16,-3 0 0-16,3-4 0 0,-3 4 0 0,4 3 0 16,-4-7 0-16,3 1 0 0,1 2 0 0,-1-2 0 15,1 3 0-15,-1-1 0 0,1-5 0 0,-1 2 0 16,1-2 0-16,-1-1 0 0,1 4 0 0,3-4 0 0,0 0 0 15,0 1 0-15,0-4 0 0,0 3 0 0,0 1 0 16,0-1 0-16,3 1 0 0,-3-4 0 0,4 3 0 0,-1 4 0 16,1-1 0-16,3 1 0 0,-4-1 0 0,4 4 0 15,0 0-29 1,0 0-2-16,0 2 0 0,1 1 0 0,2 0 50 0,1-3 9 16,-4 2 3-16,3-2 0 0,-3 0-76 15,4-4-15-15,0 1-4 0,-1-1 0 0,1-2 64 0,-1-1 23 0,1 1-1 0,3-1 0 16,-3 4-35-16,-1-7-7 0,4 3-2 0,0 1 0 15,-3-1 22-15,3 0 0 0,-3-2 0 0,3 2 0 16,3 1 0-16,-2-4 0 0,2 3 0 0,1-2 0 16,-1 2 0-16,1 0 0 0,3-2 0 0,-3 2 0 0,3 0 0 15,0 1 0-15,0-4 0 0,1 3 0 16,-5-2 0-16,4-1 0 0,-3 3 0 0,0-2 0 0,-1-1 0 0,1 0 0 16,-4-3 0-16,4 1 0 0,-4 2 0 0,-4-3 0 15,1-3 0-15,3 3 0 0,-3-3 0 0,-1 0 0 16,1 0 0-16,-1 0 0 0,5-3 0 0,-5 3 0 15,4-3 0-15,-3 0 0 0,3 0 0 0,0-1 0 16,4-2 0-16,-4 3 0 0,0-3 47 0,4-1 13 16,-4 1 4-16,3 0 0 0,1 0-52 0,0-1-12 15,-1 1 0-15,-3 0 0 0,4 0 0 0,0-4-15 16,-1 4 3-16,1-4 1 0,-8 4 11 0,5-3 14 16,2 3-3-16,-6-7-1 0,3 4-10 0,-4-1 10 0,5 1-10 15,-5-4 10-15,1 4-10 0,3-1 0 0,-7 1 0 16,3-4-11-16,1 4 20 0,3-3 4 0,-3 2 1 15,3-2 0-15,-4-4-22 0,1 3-5 16,0-2-1-16,-1-4 0 0,1 3 14 0,-4 0 0 0,3-2 0 16,-3-1 0-16,1 3 0 0,-1-3 0 0,0 4 0 15,3-1 0-15,-6 0 0 0,3 4 0 0,0-4 0 0,0 4 0 16,-4-1 0-16,1 4 0 0,3-4 0 0,-7 4 0 16,4-1 48-16,-1 1 13 0,1-1 3 0,-4 1 0 15,0 0-103-15,3-1-20 16,-3 1-4-16,0 3-1 0,0-4 103 0,0 1 20 0,-3-1 4 0,3 1 1 15,-4 0-52-15,1-1-12 0,3-2 0 0,-4-1 0 16,1 0 0-16,-1-2 0 0,0-1 0 0,1 0 0 16,-1-2 0-16,-3-1 0 0,4 0 0 0,-4 6 0 15,-4-8 0-15,4 5 0 0,-3 0 0 0,-1 1 0 0,0-1 30 16,1 3 3-16,-4 4 1 0,0-4 0 16,-1 1-3-16,1 2-1 0,0 4 0 0,-3-3 0 15,-1-1-30-15,4 4 0 0,-4-3 0 0,1 2 0 0,-5 1 0 16,5 3 0-16,-4 0 0 0,3-3 0 0,-3 2 0 0,3 1 0 15,1 0 0-15,-1 3 0 0,0-6 0 0,1 6 0 16,2-3 0-16,1 3 0 0,0 0 0 0,4 0 0 16,-4 0 0-16,3 3 0 0,0 6 0 0,1-6 0 15,-1 1 0-15,1-4 0 16,-1 3-45-16,4 0-15 0,-4 3-4 0,1-3 0 0,6 3 52 0,-3-2 12 16,4 2 0-16,-1-3 0 15,1 3-58-15,3 1-9 0,-4-4-1 0,4 6-1 16,0-3-115-16,0 7-24 0,4-1-4 0,-8 1 0 0</inkml:trace>
  <inkml:trace contextRef="#ctx0" brushRef="#br1" timeOffset="-73738.33">7528 16119 1497 0,'0'0'32'0,"0"0"8"0,0 0 0 0,0 0 4 0,0 0-36 0,-3-6-8 16,3 6 0-16,0 0 0 0,-4-3 97 0,4 3 18 0,0 0 3 0,0 0 1 15,0 0-40-15,0 0-8 0,0 0-2 0,0 0 0 16,0 0-1-16,0 0 0 0,0 0 0 0,0 0 0 16,0 0-56-16,0 0-12 0,-3 0 0 0,3 0 0 15,-4 6 0-15,1-3-8 0,-1 4 8 0,1-1 0 16,-1 0 0-16,1 4 0 0,3-4 0 0,-4 3 0 16,0 1 0-16,4-1-10 0,-3 0 10 0,3 4-13 15,-4-4 13-15,1 4 0 0,3-4 0 0,-4 1-9 16,1 2 9-16,-1-2 0 0,1 2 0 0,3-2 0 15,-4 2 0-15,1 4 0 0,-1-4 0 0,1 1 0 16,-4 3 0-16,3-4 0 0,1 4 0 0,-1-4 0 16,-3 1 0-16,3 3 0 0,-3-4 0 0,4 4 0 15,-4-1 0-15,3 1 0 0,-3 3 0 16,0-3 0-16,4 2 0 0,-1 1 0 0,-3 0 0 0,-4 0 0 16,8 3 12-16,-4-6-1 0,3 2-1 0,-3 1 0 0,0-3-10 15,0-1 0-15,0-2 0 0,4 0 0 0,-1-1 0 0,-3 1 0 16,4-1 0-16,-5 1 0 0,5-1 0 0,-1 1 0 15,1-4 0-15,-4 4 0 0,7-4 0 0,-4 4 0 16,1-1 0-16,-4 1 0 0,3-4 53 16,1 7 9-16,-1-4 2 0,-3 1 0 0,4 3-52 0,-5-1-12 15,5 1 0-15,-4 0 0 0,3-1 0 0,-3 1 0 16,4 0 0-16,-4-1 0 0,3 1 0 0,1-3 0 16,-4 2 0-16,3-2 0 0,1-1 0 0,-1-5 0 15,1 5 0-15,-5-2 0 0,5 2 0 0,-1-2 0 16,1-4 0-16,-1 0 0 0,1 7 0 0,-4-7 0 0,3-3 0 15,1 3 0-15,-1 1 0 0,1-1 0 16,-1 3 0-16,1-2 0 0,-1-1 0 0,4 0 0 16,-3 3 0-16,-5-2 0 0,5-1 0 0,3 0 0 0,-4 1 0 15,1-1 0-15,-1 0 0 0,4-3 0 0,-3 10 0 16,-1-7 0-16,1 0 0 0,3-3 0 0,-4 4 0 0,-3 5 0 16,7-5 0-16,0-1 0 0,-7 3 0 0,7-3 0 15,-7 7 0-15,7-10 0 0,-3 10 0 0,3-7 0 16,0 0 0-16,-7-3 0 0,7 4 0 0,-4-1 0 15,0 0 0-15,1 4 0 0,3-7 0 0,0-3 0 16,0 3 0-16,0-3 0 0,-4 6 0 0,4-6 0 16,0 6 0-16,0-6 0 0,0 0 0 0,0 0 0 15,0 0 0-15,-3 0 0 0,3 0 0 0,0 0 0 16,0 0 0-16,0 0 0 0,0 0 0 0,0 0 0 16,0 0 0-16,0 0 0 0,0 0 0 0,-7-6 0 15,3 0 0-15,-3 0 0 0,7-4 0 0,-7-9 0 16,7 10 0-16,-7-4 0 0,4-2 0 0,3 2 0 0,-7-2 0 15,7 2 0-15,-8 0 0 0,8 4 0 0,0-3 0 16,-7 2 0-16,4-2 0 0,3-1 0 0,0 7 54 0,0-1 8 16,-7 1 2-16,7 6 0 0,-4-9-52 0,4 3-12 15,0 6 0-15,0-10 0 0,0 10 0 0,0 0 0 16,0 0 0-16,0 0 0 16,-3-3 0-16,3 3 0 0,0 0 0 0,0 0 0 0,0 0 0 0,0 0 0 15,0 0 0-15,0 0 0 0,0 0 0 0,0 0 0 16,0 0 0-16,0 0 0 0,0 0 0 0,0-3 0 15,3 9 0-15,-3-3 0 0,0 7 0 0,0-4 0 0,0 3 0 0,4 1 0 16,-4 2 0-16,7 4 0 0,-7-3 0 0,0 2 0 31,0-2-48-31,7 6-13 0,-7-4-3 0,3 7 0 0,-3 6 52 0,0-9 12 16,0 9 0-16,0-6 0 0,8 7 0 0,-8-4 0 16,0-3 0-16,0 0 0 0,0-7 0 0,7-2 0 0,-7 9 0 0,0-10 0 15,0 1 0-15,0-4 0 0,3-2 0 0,-3 5 0 16,0-6 0-16,7 1 0 0,-7-4 0 0,0 3 0 15,0 0 0-15,0-6 0 0,0 0 0 0,0 0 0 16,7 7 48-16,-7-7 13 0,0 0 3 0,0 0 0 16,0 0-52-16,11 0-12 0,-11 0 0 0,7 0 0 15,0-7-48-15,-4 7-13 16,5 0-3-16,-1-6 0 0,-4 6 52 0,4 0 12 0,0-6 0 0,0 6 0 16,-3-3-156-16,3-1-29 0,0 1-6 15,3-3-1-15</inkml:trace>
  <inkml:trace contextRef="#ctx0" brushRef="#br1" timeOffset="-72823.22">7098 17687 1267 0,'0'0'28'0,"0"0"5"0,-7-6 2 0,7 0 1 0,0 6-36 0,-7-7 0 0,7 4 0 0,-4-3 0 16,4 6 58-16,-7-6 5 15,0-1 1-15,7 7 0 0,-7 0 0 0,4-6 0 0,3 6 0 0,-7 0 0 16,7-3 0-16,-11 0 0 0,4 3 0 0,0-3 0 15,3 3-11-15,-3-7-1 0,0 7-1 0,0 0 0 16,4 0-31-16,-4 0-5 0,-1 0-2 0,-2-6 0 16,3 6 41-16,0 0 8 0,-4 0 2 0,4 0 0 15,-3 0-52-15,3 0-12 0,-4 0 0 0,0 0 0 16,4 3 54-16,-3-3 8 0,3 3 2 0,-4 0 0 16,0 1-52-16,1-1-12 0,3 0 0 0,-4 0 0 0,1 0 0 15,3 3 0-15,-7-2 0 0,3 2 0 0,4 3 0 16,-4-2 0-16,4 2 0 0,-3-3 0 0,6 0 0 15,-3 4 0-15,0-1 0 0,3-2 0 0,-3 2 0 0,4 0 0 16,-1-2 0-16,-3 2 0 0,4 4 0 0,-1-4 0 16,1 0 0-16,-1 4 0 0,1-4 0 0,3 4 0 15,-4-1 0-15,4 1 0 0,0 0 0 0,0 2 0 16,0-2 0-16,4 2 0 0,-4-2 0 0,3 3 0 16,1-4 0-16,-1 4 0 0,1 0 0 0,-1-4 0 15,1 1 0-15,3-1 0 0,0 1 0 0,-4-4 0 16,8 0 0-16,-4-2 0 0,0 2 0 0,4 1 0 15,-1-4 0-15,1 3 0 0,0-2 0 0,3-1 0 16,-4 0 0-16,1 3 0 0,3-2 0 0,-4-1 0 16,5 0 0-16,-1-3 0 0,3 4 0 0,-3-4 0 0,4 0 0 15,0 0 0-15,-4 0 0 0,3 0 0 0,-2-3 0 0,2 4 0 16,1-1 0-16,0-3 0 0,-4 3 0 0,3-3 0 16,1 0 0-16,0 0 0 0,3-3 0 0,0 3 0 15,4-3 0-15,-4-1 0 0,3 1 0 0,1 0 0 16,0-3 0-16,0 0 0 0,-4 2 0 0,3 1 0 15,-6-3 0-15,7-7 0 0,-8 7 0 0,-3 0 0 16,-3-3 54-16,7 2 8 0,-11 1 2 16,3 0 0-16,4-4-52 0,-14-2-12 0,7 5 0 0,-3 1 0 15,3-3 0-15,-3-4 0 0,3 1 0 0,-4 2 0 16,-3-5 0-16,0 2 0 0,4-6 0 0,-4 4 0 16,3-1 0-16,-3-3 0 0,0 3 0 0,-3-9 0 15,3 10 0-15,-4-4 0 0,4 3 0 0,-3 1 0 16,-1-4 40-16,1 3 6 0,-4-3 1 0,3 4 0 0,-3 2-24 15,0-3-5-15,0 4-1 0,0-1 0 0,-4 1-17 16,1 2 0-16,3 1 0 0,-4-1 0 0,0 4 0 0,-3-3 0 16,4 3 0-16,-4-1 0 0,-1 1 0 0,1 3 0 15,0 0 0-15,-3 0 0 0,-1-4 0 0,0 7 0 16,1 0 0-16,-1 0 0 0,0 0 0 0,-6 0 0 16,6 0 0-16,0 7 0 15,1-7-48-15,-1 6-12 0,4 0-4 0,3-3 0 16,1 4 52-16,-4-7 12 0,3 6 0 0,4 0 0 15,-3 0-54-15,3-6-8 0,-4 7-2 0,11-4-751 16,0-3-150-16</inkml:trace>
  <inkml:trace contextRef="#ctx0" brushRef="#br1" timeOffset="-71486.03">13208 15016 1616 0,'0'0'36'0,"0"0"7"0,0 0 1 0,0 0 1 0,0 0-36 0,0 3-9 0,0-3 0 0,-7 3 0 16,7-3 78-16,-7 3 14 0,3 0 2 0,-3 3 1 15,0-2-35-15,4-1-6 0,-4 3-2 0,0-3 0 16,3 3-26-16,-3 1-6 0,0-4 0 0,0 3-1 16,0-3-19-16,-4 7 0 15,4-4-13-15,-3 3 5 0,-1-2 8 0,0-1 0 0,-3 3 0 0,4 1 0 16,-4-1 49-16,0 4 12 0,-1-1 3 0,-2 4 0 16,-1-1-52-16,1 4-12 0,-1 0 0 0,-3 3 0 15,3-3 0-15,-3 3 0 0,0-3 0 0,0-1 0 16,-1 1 54-16,-2 0 8 0,-1 0 2 0,-3 0 0 15,-4-1-52-15,0-2-12 0,-3 3 0 0,-4 0 0 16,0 0 0-16,1-1 0 0,2 1 0 0,1 3 0 0,0 0 0 16,3 0 0-16,-3 3 0 0,-1 3 0 0,-2-3 0 15,-5 4 0-15,5-4 0 0,-8 3 0 0,7-3 0 0,0-3 0 16,4 0 0-16,0 3 0 0,3-3 0 16,4-3 0-16,-4 0 0 0,4-1 0 0,-4 1 0 0,4-3 0 15,-4 3 0-15,0 0 0 0,4-4 0 0,0 4 0 16,3 0 0-16,-7 3 0 0,4-3 0 15,3-1 0 1,8 1 0-16,-8 0 0 0,7 0 0 0,1-3 0 0,-8 2 0 0,7-2 0 0,1 0 0 0,-1-1 0 16,0-2 0-16,-6 3 0 0,6-4 0 0,0 4 0 15,-3-4 0-15,4 1 0 0,-1-1 0 0,0 1 0 0,1-4 0 16,3 1 0-16,0-1 0 0,-1 4 0 0,1-4 0 16,4-3 0-16,-1 4 0 0,-3-1 0 0,7-2 0 15,-4 2 0-15,4-3 0 0,-3 4 0 0,3-4 0 16,0 0 0-16,0 0 0 0,3 1 0 0,-3-1 0 0,3-3 0 15,1 3 0-15,-1-2 0 0,1-1 0 0,-1 3 0 16,4-6 0-16,0 0 0 0,0 0 0 0,0 0 0 16,-3 3 0-16,3-3 0 0,0 0 0 0,0 0 0 15,0 0 0-15,0 0 0 0,0 0 0 0,0 0 0 16,0 0-48 0,0 0-13-16,0 0-3 0,0 0 0 0,0 0-102 15,0 0-21-15,3-6-4 0,1-4-1 0</inkml:trace>
  <inkml:trace contextRef="#ctx0" brushRef="#br1" timeOffset="-70983.89">11243 16060 1958 0,'0'0'43'0,"-3"-7"9"0,-1 4 1 0,0-3 3 0,1 0-45 0,-1-1-11 15,4 4 0-15,-3-3 0 0,3 6 104 0,-4-6 20 16,4 0 3-16,0 6 1 0,0 0-52 0,0 0-9 31,0 0-3-31,0 0 0 0,0 0 0 0,0 0 0 0,0 0 0 0,0 0 0 0,0 0-51 0,0 0-13 16,0 0 0-16,0 0 0 0,0 0 54 0,0 0 8 0,0 0 2 0,0 0 0 15,0 0-52-15,-7 6-12 0,7-3 0 16,-3 6 0-16,-1 1 0 0,1 5 0 0,-1 7 0 0,1 3 0 31,-1 1-48-31,-3 2-13 0,4 3-3 0,-1 0 0 0,-3-5 103 16,3 2 20-16,-3 0 4 0,0 3 1 15,0-2-103-15,0-1-20 0,0 3-4 0,-3 4-1 0,2-1 52 0,5 1 12 0,-4-1 0 0,0-3 0 16,3-2 48-16,1-1 13 0,-1-6 3 0,4 0 0 16,-3-3-52-16,3-4-12 0,0-2 0 0,0-4 0 15,3 1 0-15,-3-4 0 0,4 0 0 0,-1 0 0 16,4-2 0-16,0-1 0 16,0 0 0-16,1-3 0 0,2 3 0 0,4-3 0 0,0-3 0 0,4 3 0 15,-4-3 0-15,7 0-12 0,-3-1 3 0,3-2 0 16,0 0 9-16,0 3 12 0,-3-3-2 0,0-1-1 15,-1 1-9-15,1 0 0 0,-4-4 0 0,0 4 0 0,0 0 0 16,-3-1 0-16,-1 1 0 0,-2 3 0 0,2-3 0 16,-6 3 0-16,3 0 0 0,-7 3 0 0,3-4 0 15,-3 4 0-15,7-3 0 0,-7 3 0 16,0 0-49-16,0 0-12 0,0 0-3 0,0 0 0 16,0 0-73-16,0 0-15 0,0 0-4 0,0 0 0 15,0 0-108-15,0 0-23 0,0 0-4 0,0 0-1 0</inkml:trace>
  <inkml:trace contextRef="#ctx0" brushRef="#br1" timeOffset="-70147.88">11282 16122 1036 0,'0'0'23'15,"0"0"5"-15,0 0 0 0,0 0 1 0,0 0-29 0,0 0 0 0,0 0 0 0,0 0 0 0,0 0 108 0,0 0 16 0,0 0 4 0,0 0 0 16,-4-6-52-16,4 6-9 0,0 0-3 0,0 0 0 16,-7-3 44-16,7 3 9 0,0 0 2 0,-7-6 0 15,7 6-37-15,0 0-7 0,0 0-2 0,-7-3 0 16,7 3-7-16,0 0-2 0,-3 0 0 0,3 0 0 16,0 0-51-16,-7-4-13 0,7 4 0 0,0 0 0 15,-7 4 0-15,-1-4 0 0,5 6 0 0,-4 0 0 16,3 0 0-16,1 4 0 0,-1 2 0 0,-3 4 0 15,4 3 0-15,-1-3 0 0,1 5 0 0,-1-2 0 16,4 0-48-16,-3 3-13 16,3 0-3-16,-4 3 0 0,1-3 0 0,-1 3 0 15,0 0 0-15,1 7 0 0,-1-1 52 0,-3-3 12 0,4 7 0 16,3-7 0-16,0 0 0 0,0 0 0 0,0-6 0 0,3-3 0 16,4-3 0-16,-3-4 0 0,3-2 0 0,4-4 0 15,-1 0 48-15,1-6 13 0,3 0 3 0,0 0 0 0,4-3-52 16,3-3-12-16,-4 0 0 0,5-1 0 0,-1 1 40 0,-4-3 6 15,1-1 1-15,0 1 0 0,-4-1-24 0,0 1-5 16,0 0-1-16,-3 2 0 0,-1-2-17 0,-3 3 0 16,4-1 0-16,-4 1 0 15,-4 3-20-15,4-3-8 0,-7 6-2 0,4-3 0 16,-4 3-157-16,0 0-31 0,0 0-6 0</inkml:trace>
  <inkml:trace contextRef="#ctx0" brushRef="#br1" timeOffset="-68904.36">10545 16285 1074 0,'0'0'30'0,"0"0"8"15,0 0-30-15,0 0-8 0,0 0 0 0,0 0 0 16,-4 0 104-16,4 0 19 0,0 0 4 0,0 0 1 0,0 0-52 0,-7 0-9 16,7 0-3-16,0 0 0 0,-4-3-8 0,4 3-1 15,-7-3-1-15,7 3 0 0,0 0-3 16,-3-3-1-16,3 3 0 0,-7-6 0 0,3-4-21 0,-3 7-4 16,7 3-1-16,-10-9 0 15,10 6 32-15,-14-4 7 0,6 4 1 0,1-6 0 0,0 3 0 0,0-1 0 16,-7 1 0-16,4-3 0 0,-1-1-52 0,4 1-12 15,-11 6 0-15,11-7 0 0,-7 1 54 0,0 0 8 16,3-1 2-16,-3 1 0 0,0-1 0 0,-3 1 0 16,2-1 0-16,1 1 0 15,0 0-52-15,-3 2-12 0,6-2 0 0,-7 3 0 0,4-1 0 16,0 1 0-16,0 0 0 0,0 0 0 0,-4-1 0 0,4 1 0 16,-7-3 0-16,3 2 0 0,-3 1 0 0,0 0 0 15,-4 3 0-15,1-4 0 0,-1 1 0 0,0 3 0 0,1 0 0 16,-5 0 0-16,8 0 0 0,-4 0 0 0,1-1 0 15,3 1 0-15,-1 3 28 0,5-9 2 0,-4 9 1 0,3-3 0 16,-3-7-19-16,3 7-3 0,-3 0-1 16,0-3 0-16,3 3-8 0,-3-1 0 0,-4 1 0 0,4 0 0 15,0 0 0-15,-4 3 0 0,4-3-11 0,0 0 11 16,3 0 0-16,-3 0 0 0,4 3 0 0,-5-7 0 16,8 7 0-16,-3-3 0 0,6 0 0 0,-3 0 0 15,3 0 0-15,-3 3 0 0,4-3 8 0,-4-1-8 16,3 1 0-16,-3 3 0 0,0-6 0 0,0 3 0 15,0 0 0-15,-1 0 0 0,-2 0 0 0,-1-1 0 16,1 1 24-16,-1 0 1 0,-7 0 0 0,8 0 0 16,-8 0-41-16,0 0-8 0,8-1-1 0,-8 1-1 15,4 0 42-15,-4 0 8 0,7 0 1 0,-3-3 1 0,0 2-41 0,3 1-8 16,1 0-1-16,-4 0-1 0,3 0 40 0,0 0 8 16,-6 0 1-16,2 0 1 0,1-1-25 0,-3 1 0 15,-5 3 0-15,5-3 0 16,-1 3-20-16,0-3-8 0,1 0-3 0,-5 0 0 0,5 0 22 15,-1 3 9-15,4 0-8 0,0 0 8 0,-1 0-10 0,1 0 10 16,4 0-12-16,-5 0 12 16,5 3-25-16,-4 0 1 0,3-3 1 0,0 3 0 0,1 0 23 15,-4 0 0-15,3 0 0 0,0 1 0 0,4-1 0 0,0-3 0 16,4 3 0-16,-5 0 0 0,8-3 0 0,-3 3 0 16,3-3 0-16,0 0 0 0,7 0 0 0,0 0 0 15,0 0 0-15,0 0 0 0,0 0 0 0,0 0 0 16,0 0 0-16,0 0 0 0,0 0-24 0,0 0-1 0,0 0 0 15,0 0 0 1,0 0-11-16,0 0-3 0,0 0 0 0,0 0 0 16,0 0-71-16,0 0-14 0,0 0-4 0,0 0 0 15,10 0-51-15,-3-3-10 0,0 0-3 0,0-3-409 0,0 2-83 0</inkml:trace>
  <inkml:trace contextRef="#ctx0" brushRef="#br1" timeOffset="-68333.86">8421 15445 1220 0,'0'0'34'0,"0"0"9"0,0 0-35 0,0 0-8 0,0-6 0 0,0 6 0 0,0 0 123 0,0 0 22 15,0 0 5-15,0 0 1 0,0-6-68 0,0 6-14 16,0 0-2-16,0 0-1 0,0 0 42 0,0 0 9 15,0 0 2-15,0 0 0 0,0 0-39 0,0 0-8 16,0 0-2-16,0 0 0 16,0 0-16-16,0 0-3 0,0 0-1 0,0 0 0 0,0 0-26 0,0 0-6 15,0 0-1-15,0 0 0 0,0 0-17 0,0 0 0 16,0 0 0-16,0 0 0 0,0 0 0 0,0 0 0 16,-4 3 0-16,-3 0 0 0,0 3 0 0,4 0 0 15,-1 1 0-15,-3 2 0 0,4 1 0 0,-5 2 0 16,1 1 0-16,-3-1 0 0,3 1 0 0,-4-1 0 15,4 4 0-15,-3 3 0 0,2 0 0 0,-2-1 0 0,-1 4 0 16,1 0 0-16,-1 0 0 0,1-3 0 0,3 3 0 16,-4-6 0-16,4-1 0 0,-4 1 0 0,4 0 0 15,0-4 0-15,4 1 0 0,-4-4 0 0,3 4 0 0,4-7 0 16,-7 3 0-16,4-2 0 0,3-1 0 16,0 0 0-16,0 0 0 0,0 1 0 0,0-4 0 0,3 3 0 15,1 0 0-15,-1-2 0 0,1-1 0 16,3 3 0-16,3-3 0 0,-3 6 0 0,4-2 0 15,-1-1 0-15,5 0 0 0,-1 1 0 0,3-1 0 0,-3 0 0 16,4-3 55-16,-4 4 7 0,4-1 2 0,-1 0 0 16,-2-3-52-16,6 3-12 0,-4-2 0 0,1-1 0 15,3 3 0-15,-3-3 0 0,3 0 0 0,0 4 0 16,-3-4 0-16,-1 3 0 0,5-3 0 0,-8 0 0 16,3 0 0-16,1 4 0 0,-7-4 0 0,3 3 0 15,-4 0-48-15,1 1-13 16,-4-1-3-16,0-3 0 0,0 3-51 0,-3-3-10 0,-1 1-3 0,1 2-648 15,-1-3-131-15</inkml:trace>
  <inkml:trace contextRef="#ctx0" brushRef="#br1" timeOffset="-67521.77">7507 16100 1465 0,'0'0'32'0,"0"0"6"0,0 0 2 0,0 0 2 0,0 0-34 0,0 0-8 16,0 0 0-16,0 0 0 0,0 0 60 0,0 0 11 15,0 0 1-15,0 0 1 0,0 0-7 0,0 0-2 16,0 7 0-16,-3-1 0 0,3 0-51 0,-4 4-13 16,4-4 0-16,-3 3 0 0,-1 1 0 0,4 2 0 15,-4-2 0-15,1 2 0 0,3 1 0 0,0-1 0 0,-4 1 0 16,1-1 0-16,-1 1 0 0,1 0 0 0,-1 2 0 15,1-2 0-15,-1 2 0 0,1 1 0 0,-1 0 0 16,1-1 0-16,-1 4 0 0,-3-3 0 0,4 3 0 16,-4 3 0-16,3 0 18 0,-3 3 1 15,0 3 0-15,-4 3 0 0,8 1-19 0,-8-4 0 0,1 3 0 16,-5-3 0-16,8-2-19 0,0-1 3 0,-3-7 0 16,-1 1 0-16,1 6 16 0,-1 0 0 0,0-3 0 15,1 0 0-15,3 0 0 0,-4 3 0 16,1 0 0-16,3 1 0 0,-4 2 0 0,4 0 0 0,-4 0 0 15,4 4 0-15,-3-4 48 0,-1-3 12 0,4 0 4 0,-3-3 0 16,2 6-64-16,1-6-21 0,0-3 0 0,0 3 0 16,0-7 33-16,4-2 8 0,-4 6 0 0,3-3 1 15,1-10-21-15,-1 9-13 0,1-8 1 0,-1 5 1 16,0-2 11-16,1-4 16 0,3 0-4 0,-4 0-1 16,1 1-11-16,-1-1 0 0,4-3 0 0,-3 3 0 15,-1 1 53-15,1-1 9 0,3-6 2 0,0 0 0 0,0 6-52 16,-4-3-12-16,4-3 0 0,-7 7 0 0,7-7 0 15,0 0 0-15,-7 0 0 0,7 0 0 16,-3 6-48-16,3-6-13 0,-7 0-3 0,0 0 0 16,7 0-12-16,-8-6-2 0,5 6-1 0,-4-7 0 15,0-2-129-15,7-4-27 0,-11 4-5 0,11-4 0 16</inkml:trace>
  <inkml:trace contextRef="#ctx0" brushRef="#br1" timeOffset="-67081.48">6971 17220 1116 0,'0'-13'24'0,"0"4"6"0,0 0 1 0,0-1 0 0,-7 1-31 0,3-1 0 16,4 1 0-16,-3-1 0 0,3 1 91 0,-4 0 12 15,1-1 2-15,-1 4 1 0,1 0 18 0,-1-4 3 0,1 4 1 0,-1 0 0 16,4 6-52-16,0-7-9 0,0 7-3 0,-3-6 0 16,3 6 1-16,0 0 0 0,0 0 0 0,0 0 0 15,0-6-13-15,0 6-4 0,0 0 0 0,0 0 0 16,0 0-26-16,0 0-6 0,0 0 0 0,0 0-1 16,0 0 39-16,0 0 8 0,0 0 2 0,0 0 0 15,0 0-52-15,0 0-12 0,0 0 0 0,0 0 0 16,0 6 0-16,3 0 0 0,-3 4 0 0,4 2 0 15,3 1-48-15,-4 0-13 16,4 2-3-16,-3 4 0 0,3-3 52 0,0 3 12 0,-4-1 0 0,1 4 0 16,3-3 0-16,0-3 0 0,0 3 0 0,0 3 0 15,0-4 0-15,0-2 0 0,-3 6 0 0,-4-3 0 16,7-4 0-16,0 7 0 0,-4-3 0 0,1-6 0 16,0 2 0-16,-1-8 0 0,4 8 0 0,-3-8 0 15,-1-1 0-15,1-6 0 0,3 6 0 0,-4-3 0 0,4-3 0 16,0-3 0-16,0-3 0 0,0 0 0 0,4-1 48 15,0 1 13-15,-1-3 3 0,4-4 0 0,0 1-52 16,1-4-12-16,-1 3 0 0,0 4 0 0,0-4 0 0,0 1 0 16,-3 2 0-16,3-2 0 15,-4 3 0-15,4 2 0 0,-3-5 0 16,0 5 0-16,-4 1 0 0,3 0 0 0,-3 3 0 0,4-3 0 0,-4-1 0 0,3 1 0 16,1 0 0-16,-4-1 0 0,4 1 0 0,-4 0 0 15,0-4 0-15,0 4 0 16,0 0-112-16,4 0-26 0,-4-1-5 0,0 1-624 15,-4 0-125-15</inkml:trace>
  <inkml:trace contextRef="#ctx0" brushRef="#br1" timeOffset="-62362.82">13497 14338 990 0,'0'0'21'0,"0"0"5"0,0 0 1 0,0 0 1 0,0 0-28 0,0 0 0 0,0 0 0 16,0 0 0-16,0 0 51 0,0 0 4 0,0 0 1 0,0 0 0 15,0 0-39-15,0 0-7 0,4 7-2 0,-4-7 0 16,0 0-22-16,0 0-5 0,0 0-1 0,0 0 0 31,0 0-35-31,0 0-7 0,0 0-2 0,0 0 0 0</inkml:trace>
  <inkml:trace contextRef="#ctx0" brushRef="#br1" timeOffset="-61168.01">7500 15423 687 0,'0'0'15'0,"0"0"3"0,0 0 1 0,0 0 1 0,0 0-20 0,0 0 0 0,0 0 0 0,0 0 0 15</inkml:trace>
  <inkml:trace contextRef="#ctx0" brushRef="#br1" timeOffset="-59294.01">7486 15210 442 0,'0'0'9'0,"0"0"3"0,-4-3 0 0,4 3 1 0,-7-3-13 0,0 0 0 0,0-1 0 0,4-2 0 15,-4 3 47-15,0 0 6 0,0 0 2 0,3 0 0 16,-3-4-18-16,0 4-3 0,3 0-1 0,-3 0 0 16,0-3-12-16,4-1-2 0,-4 4-1 0,-4 0 0 15,8-3-10-15,-1 3-8 0,-7 0 9 0,4-1-9 16,7 1 23-16,-7 0-2 0,-3 0 0 0,3-3 0 15,0 6 33-15,0 0 6 0,3 0 2 0,-3-3 0 0,0 3 0 0,7 0 0 16,-4 0 0-16,-3-3 0 0,-3 3-20 0,3-4-4 16,0 4-1-16,0 0 0 0,3 0-11 0,-3 0-2 15,0 0-1-15,3 0 0 0,-3 0-12 0,-3 0-3 16,6 0 0-16,-6 0 0 0,3 0-8 0,3 4 0 16,-3-1-12-16,-3 0 12 0,2 0-12 0,-2 0 12 15,3 0-12-15,0 3 12 0,0 1-11 0,-4-1 11 16,4 3-8-16,-4-2 8 0,4 2 0 0,-3-3 0 15,3 4 0-15,0-4 0 0,0 3 8 0,3-2 6 16,-3-1 2-16,4 3 0 0,-4 1-8 0,3-1 0 0,0-3-8 16,-3 1 12-16,4 2-12 0,-1 1 0 0,1 2 0 15,-1-2-10-15,4 2 10 0,0 1 0 0,-3 2-9 16,3 1 9-16,-4-4-12 0,4 4 3 16,0 0 0-16,-3 0 0 0,3-1 9 0,0 1-10 15,0 0 10-15,0-1-10 0,0 1 10 0,0-4 0 0,3 4 0 16,-3 0-8-16,4 3 8 0,-1-4 0 0,1 1 0 0,-1 0-8 15,1 2 8-15,-1-2 0 0,1 0 8 0,3 0-8 16,-3-1 0-16,3 1 0 0,0 0 0 0,0-1 0 16,3 1 13-16,-3 0-1 0,4-1-1 0,3 1 0 15,-3 0 5-15,3-1 0 0,3 1 1 0,1-3 0 16,0 2 1-16,-1-2 0 0,1-1 0 0,0-2 0 16,-1 2 1-16,4 1 0 0,-3-4 0 0,0 1 0 15,-1 2-8-15,4-2-2 0,-3-1 0 0,-4 0 0 16,4-2-9-16,-4 2 0 0,0 0 0 0,0 1 0 15,4-4 9-15,-4 0 3 0,0 1 1 0,4-1 0 0,-1 0-5 16,1-3 0-16,3 0-8 0,4 1 12 0,-1-4-4 16,-2 3 0-16,2-3-8 0,-2 0 12 0,2 0-3 15,-3-3-1-15,1-1 0 0,-5-2 0 0,4 3 12 16,-7-3 1-16,8-1 1 0,-12 1 0 0,8-3 5 16,-8-1 1-16,5 1 0 0,-5 0 0 0,4-4-12 0,-10 1-3 15,10-4 0-15,-7 3 0 0,4-2 8 0,-1-4 2 16,4 0 0-16,-3-3 0 0,3-3-12 0,-4 0-3 15,-6 0 0-15,7-3 0 0,3 2-8 0,-4-2 0 16,-3 0 0-16,-3 3 0 0,-1 0 0 16,-3 0-9-16,0 0 9 0,0 0-13 0,-3 3 30 0,-1-3 7 15,1 0 0-15,-4-4 1 0,0-2 11 0,0 3 1 0,0-4 1 16,0 1 0-16,-4 3-30 0,0 3-8 0,4 3 0 16,0 0 0-16,-3 3 0 0,-1 0 0 0,4 4 0 15,-4-1 0 1,-3 3-24-16,4 4-7 0,-4-1-1 0,0 4 0 0,-8 3 14 0,1-3 2 15,-3 6 1-15,-5 0 0 16,5 0-37-16,-5 6-7 0,5-6-1 0,-1 6-1 16,4 1-34-16,-4 2-6 0,7 0-2 0,1 1-457 0,-1 2-91 0</inkml:trace>
  <inkml:trace contextRef="#ctx0" brushRef="#br1" timeOffset="-58349.9">10650 16831 874 0,'0'0'19'0,"0"0"4"0,0 0 1 0,0 0 1 0,0 0-25 0,0 0 0 16,0 0 0-16,0 0 0 0,0 0 15 0,0 0-3 16,0 0 0-16,0 0 0 0,0 0-12 0,0 0-16 0,0 0 3 0,0 0 1 15,0 0 12-15,0 0 0 16,0 0 0-16,4-3 0 0,-4 3 0 0,0 0 16 0,0 0-3 0,0 0-1 16,0 0 0-16,0 0 0 15,0 0 0-15,0 0 0 0,3-3 23 0,-3 3 4 0,0 0 1 0,0 0 0 16,0 0-7-16,0 0-1 0,0 0 0 0,0 0 0 15,0 0 26-15,0 0 5 0,7-3 1 0,-7 3 0 16,0 0-11-16,0 0-1 0,0 0-1 0,0 0 0 16,0 0-37-16,0 0-14 0,0 0 11 0,0 0-11 15,0 0 0-15,0 0 0 0,0 0 0 0,0 0 0 16,0 0 0-16,0 0-13 0,0 0 1 0,0 0 0 16,0 0 0-16,0 0 0 0,0 0 0 0,0 0 0 31,0 0-18-31,0 0-3 0,0 0-1 0,0 0 0 0,0 0 34 0,0 0 0 0,0 0 0 0,0 0 0 15,0 0 25-15,0 0 6 0,0 0 1 0,0 0 0 32,0 0-52-32,0 0-9 0,0 0-3 0,0 0 0 0,0 0 16 0,0 0 4 0,0 0 0 0,0 0 0 15,4-7 12-15,-4 7 0 0,0 0 0 0,0 0 10 0,0 0 24 0,0 0 5 16,0 0 1-16,0 0 0 0,0 0-24 0,0 0-4 16,0 0 0-16,0 0-1 0,0 0-11 0,-7-3-16 15,3-3 4-15,-3 3-457 16,7 3-92-16</inkml:trace>
  <inkml:trace contextRef="#ctx0" brushRef="#br1" timeOffset="-57474.94">13462 14624 1400 0,'0'0'31'0,"0"0"6"0,0 0 2 0,0 0 0 0,0 0-31 0,0 0-8 0,0 0 0 0,0 0 0 16</inkml:trace>
  <inkml:trace contextRef="#ctx0" brushRef="#br1" timeOffset="-57339">13564 14517 1743 0,'0'0'49'0,"0"0"11"0,0 0-48 0,0 0-12 0,0 0 0 0,0 0-496 16,0 0-101-16</inkml:trace>
  <inkml:trace contextRef="#ctx0" brushRef="#br1" timeOffset="-56691.82">7832 15122 1036 0,'0'0'23'0,"0"0"5"0,0 0 0 0,0 0 1 0,0 0-29 0,0 0 0 0,0 0 0 0,0 0 0 0,0 0 24 0,0 0-2 0,0 0 0 0,0 0 0 16,0 0-22-16,0 0-15 0,0 0 3 15,0 0 0-15,0 0-6 0,0 0-1 0,0 0 0 0,0 0-287 16,0 0-58-16</inkml:trace>
  <inkml:trace contextRef="#ctx0" brushRef="#br1" timeOffset="-54153.55">7673 15113 1090 0,'0'0'24'0,"0"0"4"0,-7 0 2 0,0-3 2 15,7 3-32-15,-4-3 0 0,-3-1 0 0,4 1 0 0,-4 0 31 0,0 0 0 0,3 0 0 0,-3 0 0 16,0-4-16-16,0 4-3 0,0-3-1 0,-4 0 0 15,4 3 17-15,-3-4 3 0,-1 4 1 0,0 0 0 16,1 0 3-16,-1-3 1 0,1 3 0 0,-1-1 0 16,1 1 13-16,-1-3 3 0,0 3 1 0,1 0 0 15,-4 0-18-15,3 3-4 0,-3-4-1 0,0 1 0 16,0 3-18-16,-4-3-3 16,4 0-1-16,-4 3 0 15,1-3 5-15,3 0 1 0,0 0 0 0,-4 0 0 0,4 3 25 0,0-4 5 0,-4 4 0 16,7 0 1-16,-6 0-20 0,-1 0-4 0,1 0-1 0,2 0 0 15,5 0-20-15,-8 4 0 0,11-1 0 0,-7 0 8 16,0 0-8-16,7 0-13 0,0 0 3 0,-4 0 1 16,-3 4-3-16,7-4-1 0,-4 3 0 0,4 0 0 15,4 1-2-15,-4-1 0 0,0 0 0 0,0 3 0 16,0-2 15-16,3-1 0 0,-3 3 0 0,0 1 0 16,3-4 14-16,-3 0-1 0,4 4 0 0,-4-1 0 15,7 4-13-15,-4-4 0 0,1 1 0 0,-1-1 0 0,1 4-10 16,-1-1 10-16,4 1-8 0,-3-1 8 15,-1-2 0-15,4 5 0 0,-3-2 0 0,3 2 11 0,0 1-11 0,-4 3-16 16,4-3 4-16,0 2 1 0,-3 1 11 16,3-3 0-16,0 3 0 0,0-4 0 15,0 1 8-15,0 0 4 0,3-1 1 0,-3-2 0 0,4 3-5 16,-1-4-8-16,1 4 11 0,-1 0-11 0,4-1 9 0,-3-2-9 16,-1 6 0-16,1-7 9 0,3 7-9 0,-4-3 0 15,1 2 0-15,3-2 0 0,-3 0 0 0,3-1 0 16,-4 1 0-16,4 0 0 0,-3-1 0 0,3-2 0 15,0 3 9-15,0-4-9 0,0 4 8 0,0-7-8 16,0 4 10-16,0-1-10 0,4-2 8 0,-1-1-8 16,1 1 0-16,3-1 0 0,0 0 0 0,0 1 8 0,4-4-8 15,-1 4 0-15,1-4 0 0,0 3 0 0,-4 1 0 16,3-4 0-16,1 0 0 0,3 0 0 0,-3 4 0 0,0-4 0 16,-1 0 0-16,1 1 0 0,-1-1 0 0,1-3 0 15,-4 3 0-15,4-3 0 16,-4 4 0-16,0-4 9 0,-3 0-9 0,3-3 10 15,0 0-10-15,0 0 10 0,4-3-10 0,-1 0 8 0,1 3-8 0,0-3 8 16,-1-1-8-16,4 1 12 0,1-3-12 0,-1 0 12 16,0-4 3-16,0 4 1 0,0-3 0 0,4 2 0 15,-4-2-4-15,0 0 0 0,-3-4 0 0,7 4 0 16,-8-4-4-16,1 1-8 0,-4-1 11 0,4 1-11 16,-1-4 8-16,-6 0-8 0,3-3 0 0,0 1 0 0,4-4 0 15,-4 0 8-15,3 0-8 0,5 0 0 0,-5-3 0 16,4 3 0-16,1 0 0 0,-5-3 0 0,4 3 12 15,1 0-12-15,-5 3 12 0,1 0-12 0,-1 0 0 16,-2 4 0-16,-1-4 0 0,-4 3 0 0,1 0 0 16,-4 1 0-16,0 2 0 0,-4 1 0 0,1-4 0 0,-4 0 0 15,0 4 0-15,0 2 0 16,-4-5 20-16,1 2-4 0,-1-2 0 0,1 5 0 0,-4 1-16 0,0-4 0 16,0 1 0-16,-4-1 0 0,1-3 27 0,-1 4 5 15,0-1 0-15,-3 1 1 0,4-4-17 0,-4 4-3 16,-4-1-1-16,0-3 0 0,1 1 5 0,-4 2 1 15,-1 1 0-15,-2-1 0 0,2 4-18 0,1-1 0 0,0-2 0 16,-4 2 0-16,1 7 0 0,-4-9 0 16,-1 5-11-16,1 1 11 0,-7 0 0 0,3 3 0 15,0-4 0-15,1 4 0 0,-1 0 0 0,0 0-8 0,4 0 8 16,3 3 0-16,0-3 0 0,4 3-8 0,0 0 8 0,-4 3 0 16,4-3 0-16,-3 0 0 0,-1 3 0 0,0 0 0 15,-3 3-13-15,3 1 4 0,1-4 1 16,2 3 0-16,-2 0-4 0,-1 1-1 0,4 2 0 15,0 0 0 1,0 1-16-16,3-1-3 0,-3 4-1 0,3-4 0 0,0 4 12 0,1-1 2 16,3 1 1-16,0-4 0 0,-1 4 18 0,1-1-10 0,0 4 10 0,4 0-8 15,-1-4 0-15,-3 1 0 0,7-1 0 0,-7 1 0 16,7-1 8-16,0 1 0 0,0-1 0 0,0 1 0 16,7 3 0-16,-4-4 0 0,4 4 0 0,0 0 0 15,4-4-27 1,-1 4-3-16,1-1-1 0,-1 4 0 0,1-3 13 0,-1 3 2 0,4-4 1 0,0 1 0 15,4 0 15-15,-8 3-12 0,1-1 12 0,3-2-12 0,-3 0 12 16,-1-1-9-16,4 1 9 0,0 3-8 0,0-3 8 16,0 2 0-16,-3-2 0 0,3 0 0 0,0 3-8 0,4-4 0 15,-4 1 0-15,3 0 0 16,1-4 8-16,-1 4-12 0,1 0 12 16,3-4-12-16,0 1 12 0,4 2 0 0,-4-2 0 0,4-4-8 0,-1 4 8 0,1-4 0 15,-1 4 0-15,-2-4 0 0,2 1 0 0,-3-4 11 16,4 3-3-16,0-3 0 0,-1 4-8 0,4-4 0 15,-7 0 0-15,4 1 0 0,0-1 0 0,-1 0 0 16,-2 1 0-16,2-4 0 0,1 0-8 0,-4-3-4 16,7 0-1-16,0 0 0 0,0 0 13 0,4-3 0 15,0 0 0-15,3-1 0 0,0 1 10 0,-3 0 2 0,7 0 0 16,-4-3 0-16,-3 3-4 0,-1-4 0 0,1 1 0 0,-4-3 0 16,4 2-8-16,-8-2 8 0,8 3-8 0,-7-4 8 15,7-2 0-15,-1 2 0 0,1-5 0 16,-4-1 0-16,4 0-8 0,-1 1 12 0,1-4-12 0,0 0 12 15,0 0-4-15,3-3 0 0,-4 0 0 0,1-3 0 16,-4 0-8-16,0 0 0 16,-3 3 0-16,0-3-11 0,-8 3 11 0,1 0 0 0,-1 0-9 0,-2 3 9 15,-5 1 25-15,1-1 10 0,-4-3 1 0,0-3 1 16,-4 0-9-16,-3-1-1 0,3 1-1 0,1-3 0 16,-8 6 10-16,1-3 1 0,3 0 1 0,-4 0 0 15,-3 0-21-15,3 0-4 0,-6 3-1 0,-1 3 0 16,1-6-12-16,-1 3 0 0,0 6 0 0,-3-2-10 15,-4 2 2-15,-3 3 0 0,4 1 0 0,-1 6 0 0,-3-1-13 16,-1 1-3-16,1 3 0 0,-4 6 0 16,-3 3-3-16,-7 4-1 15,-8-4 0-15,1 10 0 0,-4-1-28 0,4 4-7 0,-1 3-1 16,1 6-579-16,-4 4-116 0</inkml:trace>
  <inkml:trace contextRef="#ctx0" brushRef="#br1" timeOffset="-48103.1">10636 16436 1105 0,'0'0'24'0,"0"0"4"0,0 0 2 0,0 0 2 0,0 0-32 0,0 0 0 0,0 0 0 0,0 0 0 0,-3-3 58 0,3 3 5 15,-7-6 1-15,3 2 0 0,4 4-26 0,-7-3-5 16,4 0-1-16,-8 0 0 0,4 0 14 0,7-3 2 15,-11 2 1-15,4 1 0 0,7 3-1 0,-7-6-1 16,4 3 0-16,-8-3 0 0,1 3-38 0,2-1-9 16,-2 4 0-16,-1-6 0 0,1 6 0 0,-4-3-14 15,0 3 3-15,-1 0 1 16,1 0 10-16,0 3 12 0,0 0-2 16,0-3-1-16,0 7-22 0,0-4-5 0,3 3-1 0,-3-3 0 0,3 0 19 0,1 0-10 15,-1 0 10-15,1 4-8 0,3-1 8 0,0-3 0 16,0 3 0-16,-1 1 8 0,1 2-8 0,4 1 0 15,-4-1 0-15,3 3 0 0,1 4 0 0,-4 0-12 16,3 0 4-16,1 2 0 0,-1-2-3 0,1 0 0 16,-1 2 0-16,1 1 0 0,-1-3 11 0,1 3-10 15,-1 0 10-15,0-4-10 0,4 4 10 0,-3 0 0 0,3-3 0 16,-4-1 0-16,4 4 0 0,0-3 0 16,0-1 0-16,4 1 0 0,-1 0 0 0,-3-1 0 15,4 1 0-15,0-3 0 0,-1 2 0 0,4 1 12 0,0 3-2 16,0-3-1-16,0-1-1 0,0 1-8 0,4 0 12 0,-1-1-4 15,-2 1 1-15,2-4 0 0,1 1 0 0,-1 0 0 16,1-1-17-16,3 1-4 0,0 2-1 16,4-2 0-16,-4 3 37 0,3-7 7 15,1 7 1-15,0-7 1 0,-1 0-33 0,-2 1 0 0,2-1 0 0,-3 1 0 16,0-1 16-16,0-3-3 0,-3-3-1 0,3 4 0 16,0-4 13-16,0 0 3 0,0 0 0 0,4-3 0 15,0 3 0-15,-1-3 0 0,1 0 0 0,0 0 0 16,3 0-9-16,-3-3-2 0,-1 0 0 0,1 0 0 0,-1 0 5 15,1-4 1-15,0 1 0 0,-4 0 0 0,3-3-3 0,-2-1 0 16,-1 1 0-16,0-1 0 0,0-2-5 0,-4-1-2 16,1-2 0-16,0 2 0 15,-4 0-5-15,3 1-8 0,-3-1 11 16,0 1-11-16,0-4 9 0,-7 0-9 0,4 4 0 0,0-1 9 16,-1-2 6-16,4-1 1 0,-7 3 0 0,0-2 0 0,0 2 8 15,0-2 1-15,0 2 1 0,-7-3 0 0,7 1-18 16,-3-1-8-16,-5 0 8 0,8 4-8 0,-10-4 18 0,6 4-2 15,-3-4 0-15,0 3 0 0,0-2-8 16,0-4-8-16,-7 3 12 0,0 0-12 0,3 1 12 0,-3-1-12 16,-3 4 12-16,2-4-12 0,-2 3 0 0,-1 4 0 0,4 0 0 15,0 2 0-15,0 1 0 0,-4 0 0 0,-3-1 0 16,7 1 0-16,0 3 0 0,0 0 0 0,3 0 0 16,-3 3 0-16,3 0 0 0,1-3 0 0,-1 3 0 0,1 3 0 15,3-3 0-15,0 0-14 0,-4 3 4 16,4-3 1-16,0 3 0 0,7-3 0 0,-4 0 0 15,4 0 0-15,-7 3 9 16,7-3 0-16,0 0 0 0,0 0 0 0,-3 3 0 0,3-3 8 0,0 0-8 0,0 0 0 16,0 0 0-16,0 0 0 0,0 0 0 0,0 0 0 15,0 0 0-15,0 0 0 0,0 0 0 0,0 0-8 16,0 0-4-16,0 0 0 0,0 0 0 0,0 0 0 16,0 0-28-1,0 0-7-15,0 0-1 0,0 0 0 0,0 0-26 0,0 0-6 16,0 0 0-16,0 0-557 0,-7 7-111 0</inkml:trace>
  <inkml:trace contextRef="#ctx0" brushRef="#br1" timeOffset="-46196.52">7144 17665 996 0,'0'0'28'0,"0"0"7"0,0 0-35 0,0 0 0 0,0 0 0 0,0 0 0 15,0 0 90-15,0 0 11 0,0 0 3 0,-11-3 0 16,11 3-58-16,-7-3-11 0,0-3-3 0,4 6 0 16,-5-7 10-16,-2 7 2 0,10-6 0 0,-14 6 0 15,10-6-20-15,-3 3-4 0,0-4-1 16,-3 1 0-16,3 6 17 0,-4-6 4 0,4 6 1 0,-4-6 0 16,-3 2-19-16,4 4-4 0,3-6-1 0,-4 0 0 15,-3 6-4-15,3-6-1 0,-3 6 0 0,4 0 0 16,-5-7-12-16,1 4 0 0,0 3 0 0,4 0 0 15,-4 0 10-15,6 0-10 0,-6 0 10 0,4 3-10 16,-1 0 22-16,1 1-2 0,-4-4 0 0,6 0 0 16,1 3-20-16,0 0 0 0,-3 0 0 0,-1-3 8 15,4 3-8-15,0 0 0 0,0-3-8 0,0 3 8 0,0 1-19 16,3-1 2-16,-3 0 0 0,4 0 0 0,-4 0 5 0,3 0 2 16,4-3 0-16,-7 6 0 0,4 1 10 0,-1-4 0 15,1 3-9-15,-1 0 9 0,1 1 0 0,3-1 0 16,-4-3 0-16,0 0 0 0,4 4-9 15,0-1 9-15,0-3 0 0,-3 3 0 0,3-3-8 0,0 4 8 16,0 2 0-16,0-3 0 16,0 1-12-16,0-1 4 0,3 3 8 0,-3 1-13 15,0 5 4-15,4-2 1 0,-4-1 0 0,4 4 0 0,-4 0 8 16,3-1 0-16,-3 1-9 0,4 0 9 0,-4-4 0 0,3 4 0 0,-3-3-9 16,4 2 9-16,-1-2 0 0,1-1 0 0,-1 1 0 15,1-1 0-15,3 1 0 0,-4-4 0 0,4 1 0 16,-3 2 0-16,3-2 0 0,0-1 0 0,0 0 0 0,0 1 0 15,4-4 9-15,-4 4-9 0,3-4 8 0,-3 0-8 16,0 4 0-16,1-4 0 0,2 0 0 0,-3-3 0 16,4 3 8-16,-1 1-8 0,1-4 0 0,-1 0 8 15,5 0 0-15,-5 0 0 0,4 0 0 0,-3 1 0 16,3-4 10-16,-3 0 2 0,3 0 0 0,0 0 0 16,0 0 0-16,-4 0 0 0,1 0 0 0,3 0 0 15,-3 0-20-15,3 0 0 0,0 0 0 0,-3-4 0 16,3 4 13-16,0-3-4 0,0 0-1 0,4 0 0 15,-1 0 0-15,1 0-8 0,3-4 12 0,-3 1-4 16,3-3 5-16,0 3 1 0,-3-4 0 0,3 1 0 16,-4-4-3-16,5 4-1 0,-8-4 0 0,7 4 0 15,-4-4-2-15,1 4 0 0,-7-10 0 0,6 10 0 0,-3-4 6 16,-3 1 1-16,-4 2 0 0,4-2 0 0,-1-1-15 0,-3 4 0 16,0-4 0-16,0 7 0 0,0-7 0 0,1-2-13 15,-1 5 4-15,-4-2 1 0,4 5 8 0,-3-5 12 16,-1 2-2-16,1-2-1 0,-1 6 1 0,1-1 0 15,-4-2 0-15,3 3 0 0,-3 6 1 0,0-7 0 16,0-2 0-16,0 3 0 0,0-7 2 0,-3 7 1 16,3 0 0-16,-4-4 0 0,1 4 5 0,-1 0 1 15,-3 3 0-15,4-4 0 0,-4 1-4 16,3 0-1-16,-3-7 0 0,0 7 0 0,0-3-15 0,-4 2-8 0,4 1 8 16,-3-3-13-16,-1 2 13 0,-3-2 0 0,0 3 0 15,-4-1 0-15,-3 4 0 0,0-3 0 16,3 3 0-16,-3-3 0 15,0 6-16-15,0-7-11 0,-4 7-1 0,7 0-1 16,-10 0 17-16,4 0 3 0,6 0 1 0,-7 0 0 16,0 0 8-16,8 7-13 0,-8-7 5 0,8 6 8 0,-8 0-8 0,7-3 8 15,-7 4 0-15,4-7 0 0,0 6 0 0,0 0 0 0,-4-3-9 0,4 3 9 16,3 1 0-16,-3-1-12 0,4 0 12 0,-1 1-10 16,0-1-2-16,1 3 0 0,3-2 0 0,-4 2 0 31,7 0-28-31,-3 1-7 0,0-1-1 0,4 1 0 15,-1 2 4-15,4 1 1 0,0 2 0 0,-4 1-549 0,4 0-109 16</inkml:trace>
  <inkml:trace contextRef="#ctx0" brushRef="#br1" timeOffset="-41746.92">7733 15257 952 0,'0'0'27'0,"0"0"5"0,0 0-32 0,0 0 0 0,0 0 0 0,0 0 0 16,0 0 106-16,0 0 14 0,0 0 4 0,0 0 0 16,0 0-80-16,0 0-16 0,0 0-4 0,0 0 0 15,0 0-24-15,0 0 0 0,3 6 0 0,-3-6 0 16,0 0 0-16,0 0 0 0,0 0 0 0,0 0 0 15,0 0 0-15,0 0 0 0,0 0-14 0,4 3 5 0,3 4 9 0,0-1-8 16,0 0 8-16,0 1-8 0,0 2 16 0,4-3 3 16,-1 4 1-16,1-4 0 0,3 3 16 0,-3-2 3 15,3-4 1-15,0 3 0 16,0-3 2-16,0-3 1 0,4 0 0 16,-1-3 0-16,1 0 0 0,3 0 0 0,4-7 0 0,3 1 0 15,0-4 2-15,1 1 1 0,-1-1 0 0,0 1 0 0,4-7 11 0,-8 3 3 16,8-3 0-16,-7 1 0 0,-4-1-16 15,4 0-4-15,-8 3 0 0,1 4 0 0,0-4-32 0,-4 4 0 16,0-1-15-16,-4 4 5 0,1-1 10 0,-4 4 0 16,4 0 0-16,-4 2 0 15,0 1-25-15,0 3-3 0,-4-6-1 0,4 3 0 16,1 3-20-16,-8 0-4 0,3 3-1 0,-3-3 0 16,7 3-78-16,4 0-16 0,-4 4-4 0,0-1-552 0</inkml:trace>
  <inkml:trace contextRef="#ctx0" brushRef="#br1" timeOffset="-41061.18">7387 17756 1429 0,'0'0'40'0,"0"0"10"0,0 0-40 0,0 0-10 0,0 0 0 0,0 0 0 15,0 0 84-15,0 0 14 0,0 0 3 0,0 0 1 16,0 0-69-16,0 0-13 0,0 0-4 0,0 0 0 0,0 0-16 16,7 3 0-16,-3-3 0 0,3 0 0 15,0 0-13-15,0 0 3 0,4 6 1 0,-1-12 0 16,1 6 20-16,-1-3 4 0,1-3 1 0,-1-1 0 0,1 1 4 16,3 0 2-16,0-3 0 0,0-4 0 0,4 0 11 0,0-2 3 15,3 2 0-15,0-2 0 0,-3 2-20 0,-1-3-3 16,1 4-1-16,-4-4 0 0,0-3-12 15,0 10 0-15,0-7 0 0,0 4 0 16,-3-1-42-16,3 4-11 0,-3-1-3 16,-1 1-524-16,-3 3-104 0</inkml:trace>
  <inkml:trace contextRef="#ctx0" brushRef="#br1" timeOffset="-34712.89">13145 15147 806 0,'0'0'17'0,"0"0"4"0,0 0 1 0,0 0 2 0,0 0-24 0,0 0 0 16,0-6 0-16,0 6 0 0,0 0 0 0,0 0 0 15,0 0 0-15,-4-6 0 16,4 6 107-16,0 0 17 0,-4-7 3 0,4 7 1 0,0 0-64 0,0 0-13 15,0 0-3-15,0-6 0 0,0 6 5 0,0 0 1 0,0 0 0 0,0 0 0 16,0 0-24-16,-3-6-5 0,3 6-1 0,0 0 0 16,0 0 0-16,0 0 0 0,0 0 0 0,0 0 0 15,0 0 4-15,0 0 1 0,0 0 0 0,0 0 0 16,0 0-1-16,0 0 0 0,0 0 0 0,0 0 0 16,0 0-2-16,0 0-1 0,0 0 0 0,0 0 0 15,0 0-1-15,0 0 0 0,0 0 0 0,0 0 0 16,0 0-24-16,0 0 0 0,0 0 0 0,0 0 0 15,0 0 0-15,0 0 0 0,0 0 0 0,0 0 0 16,0 0 0-16,0 0 0 0,0 0 0 0,0 0 0 16,0 0 0-16,0 0 0 0,0 0 0 0,0 0 0 15,0 0 0-15,0 0 0 0,0 0 0 0,0 0 0 16,0 0 21-16,0 6-1 0,3 4 0 0,-3-7 0 0,0 3-20 0,0-3 8 16,0-3-8-16,4 6 0 0,-4 1-13 0,0-1-7 15,4 0-2-15,-4 1 0 0,0-1 22 0,0-3 0 16,0-3 0-16,3 9 0 0,-3-2 14 0,0 2 7 15,0 0 2-15,4 1 0 0,-4-4-15 0,0 3-8 16,0 1 10-16,3-4-10 0,-3 4 10 0,0-1-10 16,0-3 10-16,4 4-10 0,-4-1 10 0,0 0-10 15,0-2 10-15,3 2-10 0,-3 1 10 16,0-4-10-16,4 3 10 0,-4-3-10 16,0 1 10-16,0 2-10 0,3-3 10 0,-3 4-10 0,0-4 8 0,0-6-8 15,0 0 0-15,0 6 9 0,4 7-9 0,-4 3 0 0,0-7 9 16,0 0-9-16,0 4 12 0,0-4-1 0,3 1-1 15,-3-4 0-15,0 3-10 0,0-2 0 0,0 2 0 16,0-3 0-16,0 1 0 0,0 2 0 0,0-3 0 16,0 1 0-16,0-1 0 0,0 0 0 0,0 0 0 0,0 1 0 15,0-7 0-15,0 0 0 0,0 9 0 0,0-3 0 16,0 1 0-16,0-1 0 0,0 0 0 0,0 0 0 16,0 4 0-16,0-4 0 0,0 0 0 0,0 4 0 15,0-4 0-15,0 4 0 0,0-1 0 0,0 0 0 16,0-2 14-16,0-1 1 0,0 0 0 0,0 4 0 15,0 2-15-15,0 1 0 0,0-4 0 0,0 0 0 16,0 1 0-16,0-1 0 0,0 1 0 0,0-4 0 16,0-6 0-16,0 6 0 15,0 7 0-15,0-1 0 0,0 1 0 0,0-4 8 0,0 1-8 0,0-4 0 16,0 6 0-16,0-5 0 0,0 2 0 0,0 1 0 16,0-1 0-16,4-3 8 0,-4 4-8 0,0-1 0 0,0-3 0 15,0 1 0-15,0 2 0 0,0-3 0 0,0 1 0 0,3-1 0 16,-3-3 0-16,0 3 0 0,0 0 0 15,0-2 0-15,0 2 0 0,0 0 0 0,0-3 0 16,0-3 0-16,0-9 0 0,0 9 0 0,4 12 0 0,-4-2 0 16,0-4 0-16,0 0 0 0,0 1 0 0,0-1 0 15,0 0 8-15,0 0-8 0,0 1 0 0,0 2 0 16,0-3 0-16,0 4 0 0,0-4 0 0,0 3 0 16,0-2 0-16,0 2 0 0,0 1 0 0,0-1 0 15,0 0 0-15,0 1 0 0,0 2 0 0,0-2 0 16,0-1 0-16,0 1 0 0,0-1 0 0,3-3 0 15,-3 0 0-15,0 1 0 0,0 2 0 16,0 1 0-16,0-4 0 0,0 0 0 0,0-6 0 0,0 0 0 16,0 6 0-16,0 1 0 0,0-7 0 0,0 6 0 0,0 0 0 15,0 0 0-15,0 4 0 0,0-10 0 0,0 0 0 16,0 0 0-16,0 0 0 0,0 0 0 0,0 0 0 0,0 6 0 16,0 7 0-16,0-4 0 0,0 4 0 15,0-10 0-15,0-3 0 0,0 0 0 0,0 6 0 0,0 0 0 16,0 1 0-16,0-7 0 0,0 0 0 0,0 0 0 15,0 0 0-15,0 3 0 0,0 3 0 0,0 0 0 16,4 4 0-16,-4-10 0 0,0 0 0 0,0 0 0 16,0 0 0-16,0 3 0 0,0 6 0 0,0-3 0 15,0-6 0-15,0 7 0 16,-4 2 0-16,4 1 0 0,0-1 0 0,0 0 0 0,0-9 0 0,0 0 0 16,0 0 0-16,0 7 8 0,0 11-8 0,0-2 0 15,0-3 0-15,4-1 0 0,-4 1 0 0,0-7 0 16,0 3 0-16,-4-5 0 0,4 2 0 0,0 3 0 0,-3 1 0 15,3 2 0-15,-4-2 8 0,4-4-8 16,0-6 0-16,0 3 0 0,0 3 0 0,0 1 0 16,0-1 0-16,0-6 0 0,0 0 0 0,0 0 0 0,0 0 0 0,0 6 0 15,-3 0 0-15,3 1 0 0,0 2 0 0,0-9 8 16,0 0-8-16,0 0 0 0,0 6 32 0,0 1 4 16,0-7 1-16,0 6 0 15,0-6-57-15,0 0-12 0,0 0-3 0,0 0 0 0,0 9 56 0,0-2 11 16,0-7 3-16,0 0 0 0,0 0-35 0,0 6 0 15,0 0 0-15,0-6 0 16,0 0-20-16,0 0-10 0,0 0-2 0,0 0-1 0,0 0 33 0,0 6-8 16,0 4 8-16,0-4 0 0,0 0 0 0,0-6 0 15,0 0 0-15,0 0 0 0,0 0-13 0,0 0 4 0,0 0 1 16,0 0 0-16,0 0-11 0,0 0-1 0,0 0-1 0,0 0 0 31,0 0-15-31,0 0-2 0,0 0-1 0,0 0 0 0,0 0-40 16,0 0-8-16,0-6-1 0,0 3-1 0,0 3-31 15,0 0-7-15,0 0-1 0</inkml:trace>
  <inkml:trace contextRef="#ctx0" brushRef="#br1" timeOffset="-33856.03">12989 16342 1267 0,'-3'16'28'0,"3"-16"5"0,-4-10 2 0,4 10 1 0,-3 19-36 0,-1-16 0 0,1-15 0 0,-4-1 0 16,7 13 58-16,-4-3 5 0,1-6 1 0,-5 2 0 15,8 1 0-15,0 6 0 0,0 0 0 0,0 0 0 16,-7 9 0-16,7-9 0 0,-3-12 0 0,-4 2 0 16,3 1 0-16,4 9 0 0,-7 9 0 0,7-9 0 15,0-6-23-15,0 6-4 0,-3 3-1 0,3-3 0 16,-4-9-6-16,1-1-2 0,3 10 0 0,0 0 0 16,0-3-8-16,-4-3-1 0,4 6-1 0,0 0 0 15,0 0 9-15,0 0 1 16,0 0 1-16,0 0 0 0,0 0 3 0,0 0 0 0,0 0 0 0,0 0 0 0,0 0-20 0,0 0-3 15,0 0-1-15,0 0 0 0,0 0-8 0,0 0 10 16,0 0-10-16,0 0 10 16,0 0-30-16,0 0-7 0,0 0-1 0,0 0 0 0,0 0 28 0,7 3 0 15,-3 3 0-15,3-2 0 0,0-1 0 0,0 0 0 16,3 6 0-16,-2-2 0 0,2-1 0 0,-3-3 0 16,4 3 0-16,-4 4 0 0,0 2 0 0,3 1 0 15,-2-1 0-15,2 1 0 0,1-4 0 0,-1 1 0 16,1-1 0-16,3 4 0 0,0-4 0 0,0 7 8 15,-3 2 0-15,-1 4 0 0,1 7-17 0,-4-7-3 32,0 3-1-32,4-7 0 0,-4-2-2 0,0 0 0 0,3 0 0 0,-6-1 0 15,3 1 3-15,-4-4 1 0,4-2 0 0,-3-4 0 0,0 7 11 0,3-7 0 16,-4 3-9-16,-3-9 9 0,0 0 23 0,4 7 9 0,-1-1 1 16,-3-6 1-16,0 0-34 0,0 0 0 15,0 0 0-15,0 0 0 16,0 0-16-16,0 0-11 0,11-3-1 0,-4-4-1 0,0 4 39 0,3 0 8 0,1 0 2 15,-4-3 0-15,0-1-9 0,4-2-2 0,-4 0 0 16,0-4 0-16,3 1-9 0,-3-1 0 0,1 10 0 0,-1-10 0 16,3-2 0-16,-3-1 0 0,0 7 0 0,-3-7 0 15,3-6 0-15,-4 3 0 0,-3 7 0 0,4 5 0 16,-4 7 0-16,0 0 0 0,0 0 0 0,0 0 0 16,7-3-75-1,-3-3-17-15,-1-7-3 0,-3 10-632 0,0 3-126 16</inkml:trace>
  <inkml:trace contextRef="#ctx0" brushRef="#br1" timeOffset="-32458.87">13102 16840 1267 0,'0'10'28'0,"0"-10"5"0,0-16 2 0,0 16 1 0,0 10-36 0,0-10 0 15,-3-13 0-15,3 4 0 16,0 9 58-16,0 0 5 0,-4 9 1 0,1-3 0 0,3-6 0 0,-4-6 0 16,1-10 0-16,-5 4 0 0,5 2 0 0,3 10 0 15,-4 10 0-15,1-1 0 16,-4-6-8-16,0-9 0 0,-4-6-1 0,4-1 0 0,0 4 1 0,0 2 0 16,0 7 0-16,0 3 0 0,0 7-32 0,0-10-5 15,0-6-2-15,-4-4 0 0,4 4 38 0,-3 3 7 16,2-3 2-16,-2 2 0 0,-1 1-52 0,-3 0-12 15,11 3 0-15,-8 0 0 0,4 0 0 0,0 0 0 16,0-3 0-16,0 3 0 0,0 0 0 0,-4 3 0 16,8 7 0-16,-1 2 0 0,-3 7 0 0,4-3 0 15,-4-4 0-15,3 1 0 0,-3-7 0 0,3-3 0 16,4-3 0-16,-7-9 0 0,4-7 0 0,3 16 0 16,-7 22 0-16,3-13 0 0,1-18 0 0,-4 0 0 15,3 2 0-15,4 7 0 0,0 0 0 0,0 7 0 16,-3-1 0-16,-1 0 0 0,4 0 0 0,0 1 0 15,-3 5 0-15,3-2 0 0,-4 5 0 0,4-5 0 0,0 2 0 16,0 1 0-16,4 2 0 0,-1-2 0 0,-3-1 0 0,4 4 0 16,-1 0 0-16,-3 0 0 0,4-4 0 0,-1 1 0 15,1 2 0-15,-1-2 0 0,4-1 0 0,-3-2 0 16,3 2 0-16,-4 1 0 0,4-4 0 0,-3 1 0 16,3 2 0-16,-3-2 0 0,6-1 0 0,-6-3 0 15,6 4 0-15,-6-4 0 0,3 3 0 0,0-5 0 16,0 2 0-16,0-3 0 0,-3 3 0 0,3 0 0 0,0-2 0 15,-4 2 0-15,8 0 0 0,-4 0 0 0,0 1 0 16,0-1 0-16,0 0 0 0,0 0 0 16,0 1 0-16,0-4 0 0,0 0 0 15,0 0 0-15,0 0 0 0,-3 0 0 0,6 1 0 0,-6-1 0 0,7 0 0 0,-8 0 0 16,4-3 0-16,4 0 0 0,-4 0 0 0,0 0 0 16,3 3 0-16,-3-3 0 0,1 0 0 0,2 0 0 15,-3 0 0-15,0 0 0 0,4 0 0 0,-4 0 0 16,3 0 0-16,-2 0 0 0,-5 0 0 0,8 0 0 15,-4-3 0-15,0 3 0 0,0-3 0 0,0 3 0 16,-7 0 0-16,10-3 0 0,-3 0 0 0,1 3 0 16,2-4 0-16,-10 4 0 15,7-3 0-15,4 0 0 0,-11 3 0 0,7-6 0 0,0 3 0 0,3-4 0 16,-10 7 0-16,8-3 0 0,-1-3 0 0,0 0 0 16,3 0 0-16,-6 2 0 0,-4 4 54 15,10-6 8-15,-3 3 2 0,0 0 0 0,0-3-52 0,1-1-12 16,-1-2 0-16,-4 3 0 0,4 6 0 0,0-7 0 0,0 1 0 15,-3 0 0-15,-1-4 0 0,1 4 0 16,-4 0 0-16,3 0 0 0,1-4 0 0,-4 4 0 0,0 6 0 16,3-6 0-16,-3-1 0 0,4 1 0 0,-4-6 0 0,0 2 0 15,0 4 0-15,0 0 0 0,0-1 0 0,0 1 0 16,-4 0 0-16,4 0 0 0,0 2 0 0,0-2 0 16,0 0 0-16,-3 3 0 15,-1 0 0-15,1-1 0 0,-1-2 54 0,1 3 8 0,-4-3 2 0,0 0 0 16,0-7-52-16,0-6-12 0,-4 0 0 0,0 4 0 15,1-1 0-15,-1 0 0 0,1 1 0 0,-1 5 0 0,1 4 0 16,2-3 0-16,-2-7 0 0,3 13 0 16,0 12 0-16,0-9 0 0,0-22 0 15,0 10 0-15,-4-1 0 16,4 4 0-16,0 2 0 0,0 4 0 0,0 0 0 0,0 0 0 0,0 3 0 16,0 0 0-16,0-3 0 0,0-7 0 0,-1 14 0 0,-2 14 0 0,3-5 0 15,-4-4 0-15,1-9 0 0,3-9 0 0,-4 0 0 16,0-1 0-16,1 4 0 0,3 6 0 0,-4-3 0 15,-3-4 0-15,4 1 0 16,-5 0 0-16,5 3 0 0,3 3 0 0,-7-3 0 16,3 3 0-16,0 3 0 0,4 0 0 0,-3-3 0 15,3 3-48-15,-4 0-13 0,4 7-3 0,0 2 0 0,0 4 52 0,0-10 12 16,0-15 0-16,0-10-23 16,0 9-1-16,3 4-1 0,-3 3 0 15,7 6-11-15,-3 0-3 0,-1 4 0 0,4 2 0 16,-3 13-173-16,3-3-36 0,0-7-6 15,0-5-2-15</inkml:trace>
  <inkml:trace contextRef="#ctx0" brushRef="#br1" timeOffset="-31271.27">13095 17537 836 0,'0'0'24'0,"0"0"4"0,0 0-28 0,0-7 0 16,0 7 0-16,-3-6 0 0,-1 0 108 0,4-1 16 16,0 7 4-16,0-6 0 0,0 6-103 0,-3-6-25 0,3 6 0 0,-8-6 0 15,8 6 56-15,0-7 7 0,0 1 1 0,0 6 0 16,0 0 0-16,0 0 0 0,0-6 0 0,0 6 0 16,0 0 0-16,0 0 0 0,0 0 0 0,-3-6 0 15,3 6 0-15,0 0 0 0,0 0 0 0,0 0 0 16,0 0-23-16,0 0-4 0,0 0-1 0,0 0 0 15,0 0-6-15,0 0-2 16,0 0 0-16,0 0 0 0,0 0 29 0,0 0 6 0,0 0 1 0,0 0 0 16,0 0-52-16,-4 0-12 0,4 0 0 0,-7 0 0 15,4 0 0-15,-4 3 0 0,0 0 0 0,3 0 0 16,1 0 0-16,-4 3 0 0,3 1 0 0,-6-4 0 16,10 3 0-16,-8 3 0 0,5-5 0 0,-4 2 0 15,3 0 0-15,-3 7 0 0,4-10 0 0,-4 3 0 16,3 7 0-16,-3-7 0 0,4 0 0 0,-4-3 0 15,-1 4 0-15,1-1 0 0,0 0 0 0,0 4 0 0,0-7 54 16,0 3 8-16,-3 0 2 0,3 0 0 0,-4 1-64 16,4-1-28-16,0 0 3 0,0 1 0 0,-4 2 40 15,4-3 8-15,-3 4 1 0,3-1 1 16,-4 0-71-16,4 1-14 16,-4-1-4-16,4 1 0 0,-3 2 52 0,3-2 12 0,-7-1 0 15,3 4 0-15,0-1 0 0,1 4 0 0,-4-4 0 0,-4 4 0 0,4 3 0 16,-4-3 0-16,1 2 0 0,-1 4 0 0,0-3 0 0,1 0 0 15,-1 0 0-15,0 3 0 0,4-7 0 0,-3 1 0 16,3 3 0-16,-8-7 0 0,8 4 0 0,-3-3 0 16,-1-1 0-16,0 1 0 0,4-4 0 0,-3 4 0 15,6-1 0-15,-3 1 0 0,3-4 0 0,1 4 0 16,-1-4 0-16,1 0 0 0,-1 1 0 0,0-4 0 0,4 4 0 16,0-4 0-16,-3 3 0 0,-1-3 0 0,4 1 0 0,0-1 0 15,0 0 0-15,0 1 0 0,3-4 0 16,-3 3 0-16,4-3 0 0,-1 0 0 0,1 0 0 0,3-3 0 15,0 0 0-15,0 0 0 0,0 0 0 0,0 0 0 16,0 0 0-16,0 0 0 0,0 0 0 0,0 0 0 16,0 0 0-16,0 0 0 0,0 0 0 0,0 0 0 15,0 0-54 1,0 0-8-16,0 0-2 0,3-9 0 0,1 3 0 0,-1-1 0 16,1-2 0-16,-4 3 0 0,3-4 0 0,1 1 0 15,-1 3 0-15,-3-4 0 0,4 1 0 0,0-1-1 16,-4 1 0-16,0-3 0 0,3 5 53 0,-3-2 12 15,0-1 0-15,0 1 0 0,0 0 0 0,0 9 0 0,0-7 0 0,0 1 0 16,0 6 44-16,0-9 8 0,0 9 3 0,0-7 0 16,0 7 14-16,-3-6 3 0,3 6 1 0,0-6 0 0,0 6-7 15,0 0-2-15,0 0 0 0,0 0 0 0,-4-6-51 0,4 6-13 16,0 0 0-16,0 0 0 0,0 0 54 0,0 0 8 16,0 0 2-16,0 0 0 0,0 0-52 0,0 0-12 15,0 0 0-15,0 0 0 0,0 0 0 0,0 0 0 16,0 0 0-16,0 0 0 0,0 0 54 0,0 0 8 15,0 0 2-15,0 0 0 16,0 0-103-16,0 0-20 0,-4 3-4 0,1 0-1 0,3 3 52 0,0 0 12 16,0 4 0-16,0-4 0 0,3 3 0 0,-3 4 0 15,4-4 0-15,0 4 0 0,-1-4 0 0,1 4 0 16,-1-4 0-16,1 1 0 0,-1-1 0 0,1 1 0 16,3-4 0-16,-4 3 0 0,1-3 0 0,3 1 0 0,0-4 0 15,-4 3 0-15,4-3-16 0,-3 0-1 0,3-3 0 16,0 4 0-16,0-4 27 0,0-4 6 0,0 4 0 0,-7-3 1 15,7 0-17-15,0 0 0 0,-3 0 0 16,3 0 0-16,0 0-16 0,-7 3-8 0,0-4 0 0,0 4-1 31,0 0-11-31,11-3-3 0,-11 3 0 0,0-3 0 0,0 3-24 16,0 0-5-16,0 0 0 0,0 0-608 0,0-6-120 0</inkml:trace>
  <inkml:trace contextRef="#ctx0" brushRef="#br1" timeOffset="-30341.41">11973 18126 836 0,'0'0'24'0,"0"0"4"0,0 0-28 0,0 0 0 0,0 0 0 0,0 0 0 15,-3-3 108-15,-1-3 16 0,4 6 4 0,-7-4 0 16,4-2-20-16,3 6-4 0,-7-3-1 0,3 0 0 16,-3 0-11-16,7 3-3 0,-4-3 0 0,-3 0 0 15,7 3-25-15,-7 0-4 0,7 0-2 0,-7-4 0 16,4 1-42-16,-4 3-8 0,0-3-8 0,0 3 12 16,7 0 41-16,-7-3 9 15,-1 3 2-15,-2 0 0 0,3 0-52 0,0-3-12 0,0 3 0 0,0 3 0 16,0-3 54-16,3 0 8 0,-3 3 2 0,-4 0 0 15,8-3-52-15,-4 3-12 0,-4 1 0 0,4-1 0 16,0 0 0-16,4 0 0 0,-4 0 0 0,3 0 0 16,-3 0 0-16,4 0 0 0,-5 4 0 0,1-4 0 15,0 0 0-15,4 3 0 0,-1-3 0 0,1 1 0 16,-1 2 0-16,1-3 0 0,-1 3 0 0,4-3 0 0,-7 4 0 16,7-1 0-16,-7-3 0 0,7 3 0 0,0 1 0 0,-3-1 0 15,3 0 0-15,0 0 0 0,0 1 0 16,3-1 0-16,-3 3 0 0,0-2 0 0,0 2 0 0,4 0 0 15,-1 1 0-15,-3-1 0 0,7 1 0 0,-3-1 0 16,-1 4 0-16,4-4 0 16,0 4-48-1,4-4-13-15,0 4-3 0,-8-4 0 0,4 3 52 0,4 1 12 0,-4-4 0 16,7 4 0-16,-7-4 0 0,3 1 0 0,-2-1 0 0,2 1 0 16,-3-4 0-16,4 0 0 0,-1 4 0 0,1-4 0 0,-1 0 0 0,1 0 0 15,0 1 0-15,-1-4 0 0,4 3 0 0,-3-3 0 16,3 3 0-16,0-2 0 0,0-1 0 0,4 0 0 0,-4 0 0 15,0-3 0-15,0 3 0 0,4-3 0 0,-4 0 0 16,0-3 0-16,-3 0 0 0,3 0 0 0,0 0 0 16,0-4 0-16,0 1 0 0,0 0 0 0,-3-1 0 0,3 1 0 15,-3-3 0-15,-1-1 0 0,-3 1 0 0,4 0 0 16,-4-4 0-16,0 4 0 0,-4-4 0 0,1 1 0 16,-1-1 48-16,1 0 13 0,0 1 3 0,-4-4 0 15,3 4-52-15,-3-1-12 0,0 1 0 0,0-1 0 16,0 1 0-16,-3-1 0 15,3 0 0-15,-4 4 0 0,-3-4 54 0,0 1 8 0,0 3 2 0,0-4 0 16,-4 0-52-16,1 1-12 0,-1 3 0 0,-3-4 0 16,3 4 0-16,-3-1 0 0,0 1 0 0,0 2 0 15,0 1 54-15,0 0 8 0,0 0 2 0,-4 3 0 16,0-1-103-16,1 1-20 16,3 3-4-16,-4-3-1 0,0 3 52 0,4 0 12 15,4 0 0-15,-4 0 0 0,3 0-105 0,0 3-19 16,4-3-3-16,0 0-1 0,0 3-51 0,0-3-10 0,-3 7-3 0,10-7 0 15</inkml:trace>
  <inkml:trace contextRef="#ctx0" brushRef="#br1" timeOffset="-29393.79">11705 18245 1036 0,'0'0'23'0,"0"0"5"0,0 0 0 0,0 0 1 0,0 0-29 0,0 0 0 0,0 0 0 0,0 0 0 16,0 0 57-16,-7 0 6 0,7 0 1 15,-7 0 0-15,7 0 51 0,-3 3 10 0,3-3 3 0,-11 0 0 0,4 0-52 0,3 3-9 16,4-3-3-16,-7 0 0 0,0 4-51 16,7-4-13-16,0 0 0 0,-7 3 0 0,0 3 40 0,0-3 6 15,4 3 1-15,-8-2 0 0,0 2-31 0,8 0-7 16,-8-3-1-16,4 3 0 0,0 1 1 0,7-4 0 15,-10 3 0-15,6 0 0 0,-3-2-9 0,0 2 0 16,0-3 0-16,0 3 0 0,0-3 53 0,7-3 9 16,-4 4 2-16,4-4 0 0,-7 3-52 0,4 0-12 15,3-3 0-15,-7 3 0 0,7-3 28 0,-4 3 2 16,4-3 1-16,0 0 0 16,-3 3-50-16,3-3-9 0,0 0-3 0,0 0 0 0,-4 6 43 0,4-6 9 15,0 0 2-15,0 0 0 0,0 0-37 0,-3 4-7 0,-1 2-2 16,4-6 0-16,-4 3 23 0,1 0 0 0,3-3 0 15,0 6 0-15,-4-2 0 0,1-1-9 16,3 3 9-16,-4-3 0 0,4-3-9 0,-3 6 9 0,3-6 0 16,-4 3-9-16,4-3 9 0,0 0 0 0,0 0 8 0,0 0-8 15,0 0 12-15,0 0-1 0,0 0-1 0,0 0 0 16,0 0-10-16,0 0 0 0,-3 0 0 0,3 0 0 16,0 0 0-16,0 0-11 0,0 0 3 0,0 0 0 15,0 0-10-15,0 0-2 0,0 0 0 0,0 0 0 16,0 0-20-16,-7-3-5 15,3-3-1-15,1 0 0 0,-1-4-25 0,4 4-5 16,-3-3 0-16,3-1-1 0,0 1-80 16,0 0-16-16,0-1-3 0,0 1-1 0,0-1 90 0,0 1 19 15,0 3 3-15,0-4 1 0,0 4 0 0,0 0 1 16,0 6 0-16,0-7 0 0,0 7 101 0,0 0 20 0,0 0 4 0,0 0 1 16,0 0 50-16,0 0 11 0,0 0 1 0,0 0 1 0,-4-6-19 15,4 6-4-15,0 0-1 0,0 0 0 0,0 0-17 0,0 0-3 16,-7-3-1-16,7 3 0 0,0 0-17 0,0 0-4 15,-4 0-1-15,4 0 0 0,-7 0-26 0,4 0-5 16,-4 3 0-16,7-3-1 0,0 0-10 0,-4 6-1 16,1 1-1-16,-4-1 0 15,3 0-33-15,1 0-6 0,3 4-2 0,-4-1 0 0,4 4 34 16,-3-1 6-16,3 1 2 0,0-1 0 0,3 1-26 0,-3 0-5 16,4-4-1-16,-1 3 0 0,1-2 16 0,3-1 0 15,-4 1-10-15,1-4 10 0,3 0-12 0,-4-3 3 16,4 4 0-16,1-4 0 0,-5 0 17 0,4 0 3 15,0-3 1-15,0 0 0 16,0 0-38-16,0 0-7 0,4 0-2 0,-8-3 0 16,5 3-9-16,-1 0-1 0,0 0-1 0,0 0 0 15,-4 0-103-15,4 0-21 0,-3 0-4 0,-4 0-597 0</inkml:trace>
  <inkml:trace contextRef="#ctx0" brushRef="#br1" timeOffset="-28760.68">11370 18502 1728 0,'0'0'38'0,"0"0"8"0,-4-3 2 0,-3 3 0 0,0-3-39 0,0 3-9 16,4 0 0-16,-8 0 0 0,4 0 53 0,0 0 9 15,0 0 2-15,0 0 0 0,0 0 0 0,0 3 0 16,3-3 0-16,-6 3 0 15,6-3-25-15,-3 3-5 0,4 1-1 0,-4-1 0 0,0 3-9 0,0-3-1 0,7 3-1 0,-8-2 0 16,5 2-10-16,-1-3-3 0,-3 3 0 16,4 0 0-16,3 1-9 0,-4 2 0 0,4 1 0 0,0-4 0 15,0 3 0-15,0 1 0 0,0-1 0 0,4 0 0 16,-1 1 0-16,1 2-9 0,3-2 9 0,0 2-13 16,0 1 13-16,0-1-12 0,4-2 12 0,-1 2-12 15,4 1 12-15,0-1-12 0,1-2 12 0,-1-1-12 16,3 1 12-16,-6-4-9 0,7 0 9 0,-8-3-8 15,4 4 8-15,0-4 0 0,0-3-9 0,-3 0 9 16,0 0 0-16,3-3 0 0,-4 3-9 0,1-4 9 16,0-2 0-16,-1 3 0 0,1-3 0 0,-1 0 0 15,1-4 0-15,-4 1 0 0,3-1 0 0,-2 1 0 16,-1-1 16-16,3 1 11 0,-6-3 1 0,3 2 1 16,0 1-29-16,-4-1 0 0,1 1 0 0,-1-4 0 15,-3 4 0-15,4 0 0 0,-4-1 0 0,-4-2 0 0,4 2 57 0,-3 1 6 16,-1-1 1-16,1 1 0 0,-4 0-52 15,3-1-12-15,-3 4 0 0,0-3 0 0,4 2 54 16,-4 1 8-16,3 0 2 0,0-1 0 0,-3 1-52 0,4 0-12 16,-4 3 0-16,0-4 0 15,0 4-48-15,0-3-13 0,-4 3-3 0,1-3 0 16,2 3-84-16,-2-1-16 0,-1-2-4 0,1 3-1 16</inkml:trace>
  <inkml:trace contextRef="#ctx0" brushRef="#br1" timeOffset="-27792.01">10470 17765 1267 0,'0'0'28'0,"0"0"5"0,-3 0 2 0,3 0 1 0,0 0-36 0,-7-3 0 0,3 3 0 0,4 0 0 16,-7 0 109-16,4-3 15 0,-4 3 4 0,7 0 0 15,0 0-52-15,-7 0-9 0,0-3-3 0,0 3 0 16,3 0 0-16,-3-3 0 0,0 3 0 0,3 3 0 16,-3-3-17-16,0 0-4 0,4 0-1 0,-4 0 0 15,7 0-16-15,-7 3-3 0,0-3-1 0,3 3 0 16,-7 0-22-16,8 1 0 15,3-4 0-15,-4 3 0 0,-3 0 56 0,4 3 6 0,-4 0 2 0,0 1 0 16,3 2-52-16,4-3-12 0,-7 4 0 0,0-1 0 16,4 1-48-16,-1 2-13 0,0-2-3 15,-3 2 0-15,7 4 52 0,-7-4 12 0,7 4 0 0,0 0 0 16,-3-4 0-16,3 4 0 0,0 0 0 0,0-1 0 16,0-2 0-16,0-1 0 0,7 1 0 15,-4 2 0-15,-3-2 0 0,7-4 0 0,-3 7 0 0,0-6 0 0,-1 2 0 16,4 1 0-16,0-1 0 0,-3 1 0 0,3-1 0 15,-7-2 0-15,10-1 0 0,-3 0 0 0,4 1 0 16,-4-1 0-16,0 1 0 0,4-4 0 0,-4 3 0 16,3-2 0-16,-3-1 0 0,7-3 0 0,-3 3 0 0,0 4 0 15,-4-10 0-15,7 3 0 0,-4 0 0 0,1 0 0 16,-4 0 0-16,11-3 0 0,-11-3 0 0,3 0 0 16,-3 3 0-16,4-6 0 15,-4-1 0-15,4 4 0 0,-4-3 0 0,3 0 0 0,-3-1 0 0,0 1 0 16,0-3 0-16,0-1 0 0,-3 4 0 0,3-3 0 15,-3 2 0-15,3-2 0 0,-4 0 0 0,1-1 0 0,-1 1 0 16,1-1 0-16,-4 1 48 0,0-4 13 16,-4 4 3-16,1 0 0 0,-1-1-52 0,1 1-12 15,-1-4 0-15,-3 4 0 0,3-4 54 0,-3 1 8 0,0-4 2 16,-3 4 0-16,3-4-52 0,-4 3-12 0,1 1 0 0,-1-1 0 16,4 1 54-16,-4-1 8 0,-3 1 2 0,4 2 0 15,3 4-52-15,-4 0-12 0,0-1 0 0,1 7 0 31,6-6-48-31,-3 3-13 0,-3 0-3 0,6 0 0 0,-3 3 0 16,7 0 0-16,0 0 0 0,0 0 0 0,0 0-102 0,0 0-21 16,0 0-4-16,0 0-794 0</inkml:trace>
  <inkml:trace contextRef="#ctx0" brushRef="#br1" timeOffset="-21932.56">2593 17960 2026 0,'-11'9'44'0,"4"1"10"0,4-4 2 0,-1 0 1 0,-6 0-45 0,10-2-12 0,-11-1 0 0,11 0-899 16</inkml:trace>
  <inkml:trace contextRef="#ctx0" brushRef="#br2" timeOffset="-16890.49">13190 15188 576 0,'0'0'12'0,"0"0"4"0,0 0 0 0,0 0 0 0,0 0-16 0,-3-6 0 15,3 6 0-15,-4-6 0 0,4-1 54 0,0 7 8 16,-3-3 2-16,3 3 0 0,0-6 51 0,0 6 10 16,0 0 3-16,-4-6 0 0,1-1-52 0,3 4-9 15,0 3-3-15,0-6 0 0,0 0 52 0,-4 2 9 16,4 4 3-16,0-6 0 0,0 6-44 0,-3-3-8 15,3 3-1-15,0-6-1 0,-4 0-16 0,1-1-3 16,3 7-1-16,0 0 0 0,0 0 8 0,0-3 2 16,0 3 0-16,-4-6 0 0,4 6-52 0,0 0-12 15,0 0 0-15,0 0 0 0,-3-3 54 0,3 3 8 16,0 0 2-16,0 0 0 0,0 0-52 0,0 0-12 0,0 0 0 0,0 0 0 16,0 0 54-16,0 0 8 0,0 0 2 15,0 0 0-15,0 0-52 0,0 0-12 0,0 0 0 16,0 0 0-16,0 0 0 0,0 0 0 0,0 0 0 0,0 0 0 15,0 0 0-15,0 0 0 0,0 0 0 0,-4 6 0 16,4-3 0-16,0 3 0 0,-3 1 0 0,3-1 0 16,-4 3 0-16,4 1 0 0,0 2 0 0,0-2 0 15,0-1 0-15,0 1 0 0,0 5 0 0,0-2 0 16,4 6 0-16,-4 2 0 0,3 1 0 0,-3 4 0 16,0-5 0-16,4-2 0 0,-1 0 0 0,1 6 0 15,-4-3 0-15,3 0 0 16,-3 3 0-16,4-3 0 0,-1-3 0 0,-3 3 0 0,4-3 0 0,-1 3 0 15,-3 0 0-15,4 0 0 0,-1-1 0 0,-3 5 0 0,4-1 0 16,-4-3 0-16,3 3 0 0,-3-3 0 0,4 0 0 16,-4 0 0-16,0-1 0 0,3-2 0 0,-3 0 0 0,0-3 0 15,4 3 0-15,-4-1 0 0,0-2 0 0,3 3 0 16,-3 0 0-16,0 0 0 0,0-4 0 0,0 4 0 16,0 0 0-16,0 0 0 0,0-1 0 0,0 1 0 15,0 0 0-15,0 3 0 0,0-3 0 0,0 0 0 16,0 3 0-16,0-7 0 0,0 4 0 0,0-3 0 15,0-1 0-15,0 1 0 0,0-3 0 0,0 2 0 16,4-2 0-16,-4-1 0 0,0 1 0 0,0 0 0 16,0-1 0-16,0 4 0 0,0-7 0 0,0 4 0 0,0-1 0 15,0 1 0-15,4-4 0 0,-4 1 0 16,0-1 0-16,0 0 0 0,0-2 0 16,0 2 0-16,0 0 0 0,0-2 0 0,0-1 0 0,0-6 0 0,0 6 0 0,0-6 0 15,-4 7 0-15,4-7 0 0,0 6 0 0,0-6 0 16,0 9 0-16,0-2 0 0,0-7 0 0,0 0 0 15,-4 3-48-15,4-3-13 16,0 0-3-16,0 0 0 0,0 0 52 0,0 0 12 0,0 0 0 0,0 0 0 16,0 0 0-16,0 0 0 0,0 0 0 0,0 0 0 15,-3 0-54-15,-4-3-8 0,3-1-2 16,-3-5 0-16,0 0 0 0,0-4 0 16,0 0 0-16,-3-2 0 0,3-1-7 0,-4-3-1 0,0 0-1 0,-3 1 0 15,4-1 10-15,-1 0 3 0,-3 0 0 0,3-3 0 0,-3 3 32 0,0-2 6 16,0-1 2-16,3 0 0 15,-3 0 20-15,4 0 0 16,-1 0 0-16,1 0 8 0,3 0 11 0,-1 3 1 0,-2 3 1 0,3-2 0 0,0 5 35 16,0 0 6-16,0 1 2 0,0-1 0 0,-4 4 51 0,4 3 10 15,3-1 3-15,-3 1 0 0,4 3-72 16,-1-3-13-16,4 6-3 0,-3-3-1 0,3 3-11 0,0 0-3 16,0 0 0-16,0 0 0 0,0 0 31 0,0 0 7 15,0 0 1-15,0 0 0 0,0 0-52 0,0 0-12 16,0 0 0-16,0 0 0 0,0 0 0 0,0 0 0 15,0 0 0-15,0 0 0 0,0 0 0 0,0 0 0 16,0 0 0-16,0 0 0 0,0 0 0 0,0 0 0 16,0 0 0-16,3 6 0 0,4 0 0 0,-3 0 0 0,3 4 0 15,0-1 0-15,0 4 0 0,0-1 0 0,4 4 0 0,-1 3 0 16,-3 3 0-16,4 0 0 0,3 6 0 16,0 0 0-16,0-3 0 15,0 3 0-15,4-2 0 0,-4-1 0 0,4-3 0 0,-1 3 0 16,-2 3 0-16,-1-3 0 0,0 3 0 0,0-3 0 0,-4 0 0 0,1 4 0 31,0-4-48-31,-1 0-13 0,-3 0-3 0,4 0 0 0,-4-3 52 0,0-3 12 0,0-4 0 16,0-2 0-16,-3-1 0 0,3-2 0 0,-4-1 0 0,1-2 0 15,-1-1 0-15,-3-6 0 0,7 3 0 0,-3 0 0 16,-4-3 0-16,7 0 0 0,0 0 0 0,-4-3 0 16,8 3 0-16,-4-3 0 0,0-3 0 0,4-1 0 15,-1 1 0-15,1 0 0 0,-1-4 0 0,5-2 0 16,-5 2 0-16,1-2 0 0,-1 2 0 0,1-5 0 15,0 5 0-15,3-2 0 0,-7-1 0 0,3 1 0 0,1 2 48 16,-4 4 13-16,3-3 3 0,-2 2 0 16,-1-2-103-16,0 3-20 15,0-1-4-15,-4 4-1 0,4 0-51 16,-7 3-10-16,0 0-3 0,0 0-648 0,0 0-131 0</inkml:trace>
  <inkml:trace contextRef="#ctx0" brushRef="#br2" timeOffset="-15940.91">13060 16778 1497 0,'0'0'32'0,"0"0"8"0,-7-3 0 0,0-1 4 0,0 1-36 0,-4 0-8 0,4 0 0 0,-4 0 0 16,1 0 104-16,3 0 20 0,3 3 3 16,-6-3 1-16,-1-1-52 0,1 1-9 0,2 3-3 15,-2-3 0-15,3 3 0 0,-4-3 0 0,1 3 0 0,-1 0 0 16,4 0-7-16,-4 0-1 0,4 0-1 0,-3 0 0 16,-1 0-31-16,4 3-7 0,0 0-1 0,0 0 0 15,0-3-16-15,0 7 0 0,0-4-13 0,0 3 5 16,3 0 8-16,-3 1 0 0,4 2 0 15,-4 0 0 1,0 4 0-16,3 0 0 0,-3-4 0 0,4 3 0 0,-1 4 0 0,0-3 0 0,1-1 0 0,-1 1 0 16,4 2 0-16,-3 1 0 0,3 0 0 0,0 3 0 15,0-1 0-15,0 1 0 0,0 0 0 0,3 0 0 16,-3 3 0-16,4-3 0 0,-1-1 0 0,-3-2 0 16,8 0 0-16,-5-4 0 0,1 4 0 0,3-3 0 15,-4-1 0-15,8 1 0 0,-4-4 8 0,0 4-8 16,3-4 0-16,5 0 0 0,-1 4 0 0,3-4 0 15,1 1 0-15,0-4 0 0,-1 0 0 0,8 1-12 16,-4-4 12-16,4 3 0 0,-1-6 0 0,5 3 0 0,-5-3 0 16,1 0 0-16,-4 0 0 0,0 0 0 0,-3-3 0 15,0 0 0-15,-1 0 0 0,1-4 0 0,0 1-12 0,-4 3-4 16,0-3-1-16,3-1 0 0,-2 1 27 0,2 0 6 16,-3-3 0-16,4 5 1 0,-4-2-17 0,0 0 0 15,-3-7 0-15,3 4 0 16,-4 3 0-16,-2-7 0 0,2 4 0 0,-3-4 0 15,0 1 0-15,0 2 0 0,0-9 0 0,-3 7 0 0,-1-4 0 0,1 0 0 16,-4 4 0-16,0-4 0 0,0 4 55 0,-4-4 7 16,4 4 2-16,-3-4 0 0,-1 3-52 0,-3 1-12 15,0 2 0-15,0-5 0 0,0 5 47 0,0-2 6 16,-4 2 2-16,1-2 0 0,-4 2-37 0,3 1-7 0,-3 0-2 16,0-1 0-16,3 1-1 0,-3 2 0 0,0 1 0 15,0 0 0-15,-4 0-8 0,4 3-11 0,0-1 3 0,0 1 0 31,0 0-96-31,0 3-20 0,0 3-3 0,-4-3-1 16,4 3-19-16,-4 4-4 0,4-4-1 0,-3 3-541 0,2 0-109 0</inkml:trace>
  <inkml:trace contextRef="#ctx0" brushRef="#br2" timeOffset="-14802.87">13077 17333 1267 0,'0'0'28'0,"0"0"5"0,0 0 2 0,0 0 1 0,0 0-36 0,0-7 0 0,0 7 0 0,0 0 0 16,0-3 109-16,0 3 15 0,0 0 4 0,0 0 0 16,0 0-52-16,0 0-9 0,0 0-3 0,0 0 0 15,0 0 0-15,0 0 0 16,0 0 0-16,0 0 0 0,0 0 0 0,0 0 0 0,0 0 0 0,0 0 0 16,0 0 0-16,-3-3 0 0,3 3 0 0,-7 0 0 15,0 3-51-15,0-3-13 0,0 3 0 0,-4 4 0 16,4-4 0-16,0 3 0 0,0 0 0 0,-4 1 0 15,4-1 0-15,0 0 0 0,-3 4 0 0,3 2 0 0,0-2 0 0,0-1 0 16,-1 0 0-16,1 4 0 0,-3-1 0 16,3 1 0-16,-4-4 0 0,8 4 0 15,-4 3 0-15,0-4 0 0,-4 1 0 0,4 2 0 16,-4-2 0-16,4-1 0 0,-3 1 0 0,3 3 0 0,-4-4 0 16,0-2 0-16,4 2 0 0,-3-2 0 0,3 2 0 15,0 1 0-15,-4-4 0 0,1 4 0 16,3 2 0-16,-1-2 0 0,-2-1 0 0,3 4 0 15,-4-3 0-15,1-1 0 0,-1 1 0 0,0-1 0 0,1 4 0 16,-1-4 0-16,1 4 0 0,-4 0 0 16,3 0 0-16,-3-4 0 0,3 7 0 0,-3-3 0 0,0-1 0 15,4 1 0-15,-5 0 0 0,8-1 0 0,-7 1 0 0,4-4 0 16,-4-2 0-16,3 2 0 0,4-2 0 0,-11-1 0 16,11 1 0-16,-3-1 0 0,-1-3 0 0,4 4 0 15,-4-4 0-15,-3 0 0 0,7 1 0 0,4-4 0 0,-4 3 0 0,0 0 0 16,-4 0 54-16,4-2 8 0,0-1 2 0,3 3 0 15,-3-3-52-15,7 3-12 0,-7-2 0 0,7-1 0 16,-3 0 0-16,3-3 0 0,-4 3 0 0,4-3 0 16,0 0 0-16,0 0 0 0,0 0 0 0,0 0 0 15,0 0-48 1,0 0-13-16,0 0-3 0,0 0 0 0,0 0 52 0,0 0 12 0,0 0 0 0,0 0 0 16,0 0 0-16,0 0 0 0,0-9 0 0,0 2 0 15,0-2-54-15,0-1-8 16,4 1-2-16,-4 0 0 0,3-1 52 0,-3 1 12 0,0-4 0 0,0 1 0 15,7-1 0-15,-7 1 0 0,0-1 0 0,7-3 0 16,-7 4 0-16,0-4 0 0,0 4 0 0,0-1 0 16,4 4 0-16,-4-4 0 0,0 4 0 0,0-1 0 0,0 1 48 15,0 3 13-15,0 6 3 0,0-7 0 0,0 7-52 0,0 0-12 16,0 0 0-16,0 0 0 0,0 0 54 0,0 0 8 16,0 0 2-16,0 0 0 0,0 0-52 0,0 0-12 15,0 0 0-15,0 0 0 0,0 0 0 0,-4 4 0 16,-3-1 0-16,7 3 0 0,-7 3 0 0,7 1 0 15,0 5 0-15,-3 1 0 0,-4 0 0 0,7 3 0 16,0-1 0-16,0 1 0 0,0 0 0 0,0 0 0 16,3-3 0-16,1 2 0 15,-4-2-48-15,3 0-13 0,-3-4-3 0,7 1 0 0,-7-1 52 0,7-2 12 16,-3-1 0-16,3 1 0 0,0-4 0 0,0-3 0 0,-3 0 0 16,3 0 0-16,3-3 0 0,-3 0 0 0,0 0 0 15,0-3 0-15,4 3 0 0,-4-3 0 0,4 0 0 16,-4-3 0-1,-4 2-54-15,4 1-8 0,0 0-2 0,0-3 0 16,-3 3 0-16,-4 3 0 0,0-3 0 0,0 3 0 16,0 0-153-16,0-7-31 0,0 7-7 0,-4-12-1 0</inkml:trace>
  <inkml:trace contextRef="#ctx0" brushRef="#br2" timeOffset="-13897.03">12023 18038 1314 0,'0'0'37'0,"0"0"8"0,0 0-36 0,-7-3-9 0,0 0 0 0,0 0 0 15,-1 0 104-15,5 0 20 0,3 3 3 0,-11-4 1 16,8 4-52-16,-4-3-9 0,0 3-3 0,0-3 0 15,3 3 0-15,4 0 0 0,0 0 0 0,-7 0 0 16,0 0 0-16,3 0 0 0,4 0 0 0,-7 0 0 16,0 3 0-16,0-3 0 0,7 0 0 0,-3 3 0 15,-4-3-51-15,7 0-13 0,-4 4 0 0,-3-1 0 16,7-3 0-16,-3 3 0 0,-4 0 0 0,-1 0 0 16,5 0 0-16,-4 0 0 0,3 0 0 0,-3 1 0 15,4-1 0-15,-4 3 0 0,3-3 0 0,-3 0 0 16,4 4 54-16,-4-4 8 0,3 3 2 0,-3-3 0 15,3 3-52-15,-3 1-12 0,4-4 0 0,-1 3 0 16,1-3 0-16,-4 3 0 0,7 1 0 0,-4-1 0 16,1 3 0-16,-1-2 0 0,1-1 0 0,3 3 0 0,-4-2 0 15,1 2 0-15,3-3 0 0,-4 4 0 0,4-4 0 16,0 3 0-16,-3 1 0 0,-1-1 0 0,4 1 0 16,-3-1 0-16,3 0 0 0,0 1 0 0,0 2 0 15,0-2 0-15,-8 2 0 0,5 1 0 0,3 3 0 0,0-4 0 16,-4 4 0-16,4-1 0 0,0 1 0 0,0-3 0 15,0-1 0-15,4 4 0 0,-4-4 0 0,11-2 0 16,-11 2 0-16,7-2 0 0,3-1 0 0,-6-3 0 16,3 4 0-16,7-4 0 15,-7 0-48-15,3 1-13 0,5-1-3 0,-5-3 0 0,4 3 52 0,0-2 12 16,0-1 0-16,4 3 0 0,0-3 0 0,-1 0 0 16,1 0 0-16,7-3 0 0,-4 3 0 0,4-3 0 15,-1 0 0-15,1 0 0 0,0 0 0 0,-1-3 0 0,5 0 0 16,-5 0 0-16,-3-3 0 0,4 3 0 0,-7-4 0 15,-1-2 0-15,1 3 0 0,-7-4 0 0,3 1 0 16,-4-1 0-16,1 4 0 0,-4-6 0 0,0 2 0 0,0 1 0 16,-3-1 0-16,-1-2 0 0,1-4 0 15,-1 4 0-15,1-1 0 0,-4-3 0 0,0 4 0 0,3-4 0 16,-6 1 48-16,3-1 13 0,-4 3 3 0,1-2 0 16,-1-1-52-16,1 0-12 0,-4 1 0 0,0-1 0 15,3 3 54-15,-7-2 8 0,4 2 2 0,-3 1 0 16,-4-1-52-16,3 4-12 0,-3-1 0 0,-4 4 0 15,4 0 0-15,-3-1 0 16,-1 1 0-16,0 3 0 0,-3 0 0 0,3 0 0 0,-3 3 0 0,4 0 0 16,-4 0-48-16,3 0-13 15,0 0-3-15,1 3 0 0,-1-3-109 0,0 3-23 16,4 0-4-16,0 0-879 0</inkml:trace>
  <inkml:trace contextRef="#ctx0" brushRef="#br2" timeOffset="-13001.28">11677 18298 1267 0,'0'0'28'0,"0"0"5"0,0 0 2 0,0 0 1 0,0 0-36 0,0 0 0 0,0 0 0 0,0 0 0 0,0 0 58 16,3-6 5-16,-3 6 1 0,0 0 0 0,0 0 0 0,0 0 0 16,0 0 0-16,0 0 0 0,0 0 51 0,0 0 10 15,0 0 3-15,0 0 0 0,0 0-52 0,0 0-9 16,0 0-3-16,0 0 0 0,0 0 0 0,-3-3 0 15,3 3 0-15,-7-3 0 0,3 0-51 0,-6 3-13 16,3 3 0-16,3-3 0 0,-10 3 0 0,11 3 0 16,-12-3 0-16,5 4 0 0,-1-1 0 0,1 3 0 15,-1 1 0-15,1-4 0 0,-1 4 0 0,0-1 0 16,1 3 0-16,-1-2 0 0,4-1 0 0,0 1 0 16,-3-1 0-16,2 0 0 0,5 1 0 0,-4-1 0 15,0 1 0-15,3-4 0 0,1 0 0 0,-4 1 0 16,3-1 0-16,4 0 0 0,0-6 0 0,-3 3 0 0,3-3 0 15,0 0 0-15,0 0 0 0,0 0 0 0,0 0 0 0,0 0 0 32,0 0-39-32,0 0-10 0,0 0-3 0,0 0 0 15,0 0-8-15,0 0-3 0,0 0 0 0,0-6 0 16,-4-3-62-16,4-1-13 0,-3 1-2 0,3-1-1 16,0 1 10-16,-4-4 3 0,4 4 0 0,0-4 0 15,0 1 4-15,0-1 0 0,0 4 1 0,0-4 0 0,0 4 104 0,0-4 19 0,4 4 8 0,-4 0-8 16,0 2 100-16,0-2 12 0,0 3 4 0,0-1 0 15,0 7-3-15,0-6 0 0,0 6 0 0,0 0 0 16,-4-6 0-16,4 6 0 0,0 0 0 0,0 0 0 16,0 0-5-16,0 0-2 0,0 0 0 0,0 0 0 15,0 0-43-15,0 0-9 0,0 0-2 0,0 0 0 16,0 0 10-16,0 0 2 0,0 0 0 0,0 0 0 0,0 0-52 16,0 0-12-16,0 0 0 0,0 3 0 15,-3 3-19-15,-1 1-6 0,4 2-2 16,0-3 0-16,0 4-8 0,0-1-1 0,0 4-1 0,4-4 0 0,-4 0 37 15,3 1 0-15,1-1 0 0,-1 1 0 0,1-4-15 16,-1 0 5-16,1 0 1 0,-1 1 0 16,1-4-26-16,-1 3-5 0,4-6 0 0,-3 3-1 15,-1 0-30-15,-3-3-5 0,7 3-2 0,-3 1 0 16,3-1-91-16,0 0-19 0,0 0-3 0,-7-3-1 0</inkml:trace>
  <inkml:trace contextRef="#ctx0" brushRef="#br2" timeOffset="-12311.46">11437 18424 1674 0,'0'0'36'0,"0"0"8"0,0 0 2 0,0 0 2 0,-7-3-39 0,3-4-9 0,-3 7 0 0,0-3 0 16,0 0 65-16,4 3 11 0,3 0 3 0,-11 0 0 0,4 0-15 0,0 0-4 16,0 0 0-16,0 0 0 0,0 0-9 0,0 0-3 15,0 3 0-15,-4 0 0 0,4-3-22 0,0 4-5 16,0-1-1-16,-4 0 0 0,4 0 36 0,-3 3 6 15,3-3 2-15,0 1 0 0,0 2-52 0,0 0-12 16,3 0 0-16,-3 1 0 0,4 2 0 0,-5-3 0 16,5-3 0-16,-4 7 0 0,3-4 0 0,1 0 0 15,3 4 0-15,-4-4 0 0,4 0 0 0,0 4 0 16,0-4 0-16,0 0 0 16,4 4 0-16,-4-4 0 0,7 3 0 0,-4-2 0 15,1-1-48-15,3 3-13 0,0-2-3 0,4-1 0 16,-1 0 52-16,1 4 12 0,-1-4 0 0,4 0 0 0,1 0 0 0,-1 1 0 0,0-4 0 15,0 3 0-15,0 0 0 0,-3 1 10 16,3-4-2-16,0 3 0 0,0-3-8 0,-3 0 0 0,3 0 0 16,-4-3 0-16,1 0-12 0,-1 0 12 0,5 0-10 15,-1 0 10-15,-4-3-13 0,4 0 3 0,0 3 1 0,1-3 0 16,-1 0 9-16,0-3-8 0,-4 2 8 16,1 1-8-16,3-3 16 0,-7 3 4 0,4 0 1 0,-4-3 0 15,0 2-13-15,0 1 0 0,-4-3 0 0,4 3 0 16,0-3 0-16,-3-1 0 0,0 4 0 0,-1-6 0 15,-3 6 0-15,4-4 0 0,-4 7 0 0,-4-9 0 16,1 3 54-16,-1-1 8 16,0 1 2-16,1-3 0 0,-8 2-52 0,4 1-12 15,0 0 0-15,0 0 0 0,-7-4 54 0,3 4 8 0,-3-3 2 0,4 2 0 16,-1-2-52-16,-6 3-12 0,6-1 0 0,-3 1 0 16,3 3 0-16,-3-3 0 0,4 3 0 0,-1-1 0 0,4 1 0 15,0 0 0-15,-4 3 0 0,4 0 0 0,4-3 0 16,-8 3 0-16,8 0 0 0,-8 3 0 15,8-3-115-15,-5 3-25 0,1 0-6 0,0 1-1 16,7-4-21-16,-3 3-4 0,-8 3 0 0,1 0-1 16</inkml:trace>
  <inkml:trace contextRef="#ctx0" brushRef="#br2" timeOffset="-11080.61">11352 18430 1314 0,'0'0'37'0,"0"0"8"0,-3 0-36 0,-4 0-9 0,0 0 0 0,0 0 0 16,3 0 53-16,-3 0 9 0,0 0 2 0,0 0 0 15,0 0 0-15,0-3 0 0,-4 3 0 0,4-3 0 16,0 0-52-16,0 0-12 0,0-1 0 0,0-2 0 15,-4 3 54-15,4 0 8 0,-3-3 2 0,-1-1 0 16,1 1 0-16,-1 0 0 0,0 0 0 0,1-4 0 16,-4 4 0-16,0-3 0 0,3 2 0 0,-3-2 0 15,3-1-52-15,1 1-12 0,-4 0 0 0,3 2 0 16,-3-2 0-16,0 0 0 0,0-1 0 0,0 1 0 16,3 2 54-16,-7-2 8 0,4 0 2 0,-3 2 0 15,-1-2-52-15,0 3-12 0,-3-4 0 0,0 4 0 16,0 0 0-16,3-1 0 0,1-2 0 0,-1 3 0 15,0 0 0-15,1-1 0 0,3 1 0 0,-4 0 0 0,7-1 0 16,-3 1 0-16,4 3 0 0,-1-3 0 0,1 3 0 16,-1-1 0-16,4 1 0 0,3 0 0 0,4 3 0 0,0 0 0 15,-3-3 0-15,3 3 0 0,0 0 54 0,0 0 8 16,0 0 2-16,0 0 0 16,0 0-103-16,0 0-20 0,0 0-4 0,0 0-1 0,0 0 52 0,0 0 12 15,0 0 0-15,0 0 0 0,0 0-12 0,0 0 1 16,0 0 0-16,0 0 0 15,0 0-1-15,0 0 0 0,0 0 0 0,0 0 0 0,0 0 12 0,0 0-8 0,0 0 8 16,0 0-8-16,3 3 8 0,-3-3 0 0,0 0 0 0,0 0 0 16,0 0 0-16,0 0 0 0,0 0 8 15,0 0-8-15,0 0 0 0,0 0 9 16,0 0-9-16,0 0 0 0,4 3 9 0,-4-3-9 0,0 0 0 0,0 0 9 16,3 3-9-16,-3-3 0 0,4 7 9 0,-1-1-9 15,1 0 0-15,0 1 0 0,-1-1 0 0,1 3 8 31,-1 1-48-31,4-1-8 0,0 4-3 0,0-1 0 0,4 4-10 16,-4-4-3-16,0 4 0 0,0 0 0 16,0-1 0-16,0 1 0 0,-3 0 0 0,6-1 0 0,-10-2 52 0,7 0 12 0,-3-4 0 15,-1-3 0-15,-3 0 0 0,0-6 0 0,0 0 0 0,0 0 0 16,0 0-54-16,0 0-8 16,0 0-2-16,0-9 0 0,-7 0 52 0,0-4 12 0,7-3 0 0,-7 1 0 15,7 2 48-15,-3-2 13 0,-1-1 3 0,1 0 0 16,3 0 0-16,-4-2 0 0,4 2 0 0,-3 0 0 15,3 1 18-15,-4 2 4 0,4 1 1 0,0-1 0 0,4 4-37 16,-4-1-7-16,3 4-2 0,-3 0 0 0,0 6-33 16,0 0-8-16,4-7 0 0,-1 1 0 0,1 3 0 15,3 0 0-15,0-3 0 0,0 6 0 0,0-4 0 0,3 1 0 16,-2 3 0-16,6 0 0 0,-4-3 0 0,4 3 0 16,0 0 0-16,1 0 0 0,-1 3 0 0,0-3 0 15,3 3 0-15,-2-3 0 16,-5 4-203-16,4 2-42 0,-3-3-9 0,-1 0-2 15</inkml:trace>
  <inkml:trace contextRef="#ctx0" brushRef="#br2" timeOffset="-10394.68">10555 17863 1497 0,'0'0'32'0,"0"0"8"0,0 0 0 16,0 0 4-16,-3-3-36 0,3 3-8 0,-7-4 0 0,7 4 0 0,0 0 53 0,-8-3 9 16,5 0 2-16,-4 0 0 0,0 0 0 0,3-3 0 15,-6 2 0-15,3 1 0 0,0 0 0 0,-4 0 0 16,4 0 0-16,-4 0 0 0,4 3 0 0,-10 0 0 16,10 0 0-16,-4 0 0 0,0 0-52 0,4 3-12 15,-3 0 0-15,-4 0 0 16,10 0 54-16,-3 4 8 0,0-4 2 0,0 3 0 0,0-3-52 0,-4 3-12 15,11 4 0-15,-7-4 0 0,4 7-11 0,-4-4-5 16,0 0 0-16,7 4-1 0,-11-1 17 0,11 4 0 16,-7-3 0-16,0 2 0 0,3 1-8 0,-3-3 8 15,7 2-12-15,-3 1 12 0,3-4-10 0,-4 1 10 0,4 0-8 16,0-1 8 0,0 1-35-16,0-1-1 0,4 1-1 0,-1-1 0 15,-3 1 37-15,11-4 0 0,-4 4 0 0,0-1 0 0,4-2 0 0,-4-1 0 16,7-3 0-16,0 4 0 0,0-1 0 0,4-3 0 0,6 1 0 0,-6-1 0 15,0-3-8-15,6 3 8 0,-6 1 0 0,0-7 0 16,-1 3-17-16,1 0 1 0,0-3 0 0,-1 0 0 16,-6-3-25-1,3 0-5-15,0 0-1 0,0-4 0 0,0 1 47 16,-3 0 21-16,-1-1-1 0,1 1-1 0,3-3-31 0,-7 3-5 16,4-1-2-16,-8-2 0 0,4-1 67 0,-3 1 12 0,-1 0 4 0,-3-1 0 15,4 1-52-15,-8-1-12 0,4 1 0 0,-3 0 0 16,-1-4 47-16,1 4 6 0,-4-4 2 0,0 1 0 15,0-1-7-15,0 0-2 0,-4 1 0 0,0-4 0 0,1 4-24 16,-1-1-5-16,4 4-1 0,-3-4 0 16,3 1-16-16,-4 2 0 0,4 1-11 0,0 3 11 15,0-4-96-15,3 4-12 0,-3 0-2 0,4-1-658 16,-4 1-132-16</inkml:trace>
  <inkml:trace contextRef="#ctx0" brushRef="#br2" timeOffset="-9211.24">10241 17822 1267 0,'0'0'28'0,"0"0"5"0,0 0 2 0,-7-3 1 0,7 3-36 0,-3-7 0 0,-1 1 0 0,1 3 0 15,-5-3 88-15,5 3 12 0,-1-4 1 0,1 1 1 16,-4 0-61-16,0 0-12 0,7-4-2 0,-7 4-1 16,3 0 45-16,-3-4 9 0,0-2 1 0,-4 2 1 15,4 1-28-15,4-4-6 0,-4 4 0 0,-4-4-1 16,-3-2-6-16,7 5-1 0,-4 1 0 0,-3-10 0 16,0 7-13-16,0-1-3 0,4-3-1 0,-5 1 0 15,-2-1 33-15,6 0 6 0,-3 4 2 0,-3-4 0 16,9 0-52-16,-2 1-12 0,-1 2 0 0,4 4 0 15,-3-7 54-15,3 4 8 0,-4 2 2 0,4 1 0 16,0 2-52-16,-4 1-12 0,4-3 0 0,0 2 0 16,0 1 0-16,0 0 0 0,0 3 0 0,0-7 0 15,0 7 0-15,0 0 0 0,0 0 0 0,-4 0 0 0,4 0 0 16,0 0 0-16,0 3 0 0,0-4 0 0,3 1 0 0,-3 3 0 16,0 0 0-16,0 0 0 0,7 0 0 15,-3-6 0-15,-4 6 0 0,7 0 0 0,-7-3 0 0,3 3 0 16,-3 0 0-16,7 0 0 0,0 0 54 0,-3 0 8 15,3 0 2-15,-4 0 0 0,4 0-52 0,-7 0-12 16,7 0 0-16,0 0 0 0,0 0 0 0,0 0 0 16,0 0 0-16,0 0 0 0,0 0 0 0,0 0 0 15,0 0 0-15,0 0 0 16,0 0 0-16,0 0 0 0,-7 0 0 0,7 0 0 0,-4 0 0 0,4 0 0 16,0 0 0-16,0 0 0 0,0 0 0 0,0 0 0 0,-7 3 0 15,4 3 0-15,-1-3 0 0,1 4 0 0,3-1 0 0,-4 3 0 31,4 1-48-31,0 2-13 0,0 4-3 0,0 3 0 0,0 3 52 16,0 0 12-16,0 3 0 0,0 0 0 16,0-3-54-16,0 0-8 0,0-3-2 0,0-1 0 0,0-2 52 0,-3-3 12 0,3-4 0 0,0 0 0 15,0-2 0-15,0-7 0 0,0 6 0 0,0-6 0 16,0 0 0-16,0 0 0 0,0 0 0 0,0 0 0 16,0 0 0-16,3-9 0 0,-3-4 0 0,4-3 0 15,-4 1 0-15,3-4 0 0,-3 0 0 0,4-3 0 16,-4 3 0-16,0-3 0 0,0 0 0 0,0 4 0 15,0 2 48-15,0 0 13 0,0 4 3 0,0 2 0 16,0 1-52-16,0 3-12 0,0 6 0 16,0 0 0-16,0 0 54 0,3-7 8 0,-3 7 2 0,0 0 0 15,0 0-52-15,0-6-12 0,0 6 0 0,0 0 0 16,7-6-48-16,-7 6-13 0,0 0-3 0,4 0 0 0,7-3 52 16,-4 6 12-16,0-3 0 0,3 3 0 15,1 0-54-15,3 6-8 0,0 4-2 16,0-7 0-16,0 10-153 0,0-3-31 0,11 21-7 0,-7-6-1 15</inkml:trace>
  <inkml:trace contextRef="#ctx0" brushRef="#br2" timeOffset="-8409.98">9723 16627 1497 0,'0'0'32'0,"0"0"8"0,-4-6 0 0,1 0 4 0,3 3-36 0,-4-7-8 0,0 4 0 0,1-4 0 16,3 4 88-16,-4-3 16 15,1 3 4-15,-1-4 0 0,-3 4-23 0,4 0-4 0,-1-1-1 0,1-2 0 0,-4 3-22 0,3-1-5 16,1 4-1-16,-4-3 0 0,3-3-28 0,-3 5-7 16,3-2-1-16,-3 6 0 0,0-6 39 0,0 3 7 15,7 3 2-15,-3-3 0 0,-4-1-52 0,0 1-12 16,0 3 0-16,-4-3 0 0,0 3 0 0,1 0 0 15,6 0 0-15,-6 3 0 0,-1-3 54 0,-3 3 8 16,10 1 2-16,-10-1 0 0,0 0-52 0,4 3-12 16,-1-3 0-16,4 4 0 0,-4 2 0 0,-3 0 0 15,4 4 0-15,-1-1 0 0,-3 4 0 0,7 0 0 16,-4-1 0-16,1 4 0 0,-1 0 0 0,1 3 0 16,3-3 0-16,-4 3 0 0,0-3 0 15,4 3 0-15,0 3 0 0,0 0 0 16,4 3-48-16,-1-3-13 0,1 6-3 0,3 1 0 0,-4-1 52 0,4 4 12 15,4-1 0-15,-4 1 0 0,3-4 0 0,1 0 0 0,-1 1 0 16,4-4 0-16,-3 0 0 0,3-3 0 0,0-3 0 16,4 0 0-16,-1-3 0 0,1-7 0 0,3-2 0 0,0 2 0 15,0 4 0-15,0 3 0 0,4-3 0 0,3-4 0 16,-3-3 0-16,3 4 0 0,3-4 0 0,-2-2 0 16,-1-1-54-1,0 0-8-15,-3-3-2 0,-1-3 0 0,1 0 52 0,-4-3 12 16,4-3 0-16,-4 0 0 0,0-4 0 0,-4-2 0 0,5 2 0 0,-1-2-9 15,-4-1 9-15,1-2 0 0,3-1 0 0,-3 0 0 16,-4 1 0-16,3-4 0 0,-3 3 0 0,-7 0 0 16,7-2 56-16,-7-1 6 15,0-3 2-15,0 0 0 0,0-6-52 0,0 3-12 0,0-4 0 16,-7-2 0-16,4 3 54 0,-4 0 8 0,0 2 2 0,-4 1 0 0,4 0-52 16,0 3-12-16,-4 4 0 0,4-1 0 0,0 3 0 15,-3 0 0-15,6 4 0 0,-6-1 0 16,6 4 54-16,0 3 8 0,1-4 2 0,-1 4 0 0,-3 0-52 0,7 6-12 15,-7-7 0-15,7 7 0 16,0-6-48-16,-7 3-13 0,-3 0-3 0,10 3 0 16,0 0-55-16,0 0-11 0,0-3-2 0,0 3-1 15,-7-3-43-15,7 3-9 0,0 0-2 0</inkml:trace>
  <inkml:trace contextRef="#ctx0" brushRef="#br2" timeOffset="-7092.78">9430 16423 1267 0,'0'0'28'0,"0"0"5"0,0 0 2 0,0 0 1 0,0 0-36 0,0 0 0 16,0 0 0-16,0 0 0 0,0 0 87 0,0 0 10 15,-7 0 3-15,3-6 0 0,1 3-7 0,-8 0-1 16,11 3 0-16,-7-3 0 0,7 3-22 0,-11 0-5 16,4 0-1-16,4 0 0 0,-4-3 0 0,-4 3 0 15,4-4 0-15,-3 1 0 0,2 3 0 0,-6-3 0 16,11 3 0-16,-4-3 0 0,-4 3-51 0,-3-3-13 0,7 0 0 15,-4 3 0-15,4 0 54 0,0-3 8 16,-7-4 2-16,0 4 0 0,4-3-52 0,-5 3-12 16,1 0 0-16,0 3 0 0,0 0 0 0,-4-3 0 0,-3-4 0 0,4 4 0 15,-5 3 0-15,5 0 0 0,-4-3 0 0,0 0 0 16,-1 0 29-16,-2 0 3 0,3 0 1 0,-4-4 0 16,4 4-24-16,-4 3-9 0,4-3 0 0,0-3 9 15,-1 3 15-15,-2-1 4 0,-1 4 0 0,-3-3 0 16,-4 3-43-16,4-3-8 0,0 3-1 0,-4-3-1 15,0 3 25-15,4-3 0 0,0 0 0 0,3 0 0 16,0-1 0-16,4 1 0 16,4 0 0-16,-1 0 0 0,-3 0 15 0,3 0 8 0,4 0 1 0,-4-4 1 15,1 7-35-15,-1-3-7 0,-3 3-2 0,0-6 0 16,3 6 31-16,-10-3 5 0,3 0 2 0,0 3 0 0,1-3-29 16,-1 3-6-16,7-4 0 0,-6 4-1 0,6 0 17 15,0 0 0-15,8 0-8 0,-11 4 8 0,10-4 0 16,1 0-8-16,-5 3 8 0,5-3 0 0,3 0 0 15,3 0 0-15,-3 0 0 0,7 0 0 0,-7-3 18 0,0 3 1 16,4 3 0-16,-4-3 0 0,3 0-19 0,4 0 0 16,0 0 0-16,-7 0 0 0,0 0 0 0,0 0 0 15,3 3 0-15,4-3 0 16,-3 0 0-16,-4 0 0 0,3 0 0 0,4 0 0 0,-7 0-12 0,4 0-5 16,3 0-2-16,-4-3 0 0,-3 3 31 0,0-3 5 15,0 3 2-15,3-4 0 0,-3 1-29 0,0 3-6 16,7 0 0-16,-7 0-1 0,0-3 17 15,0 3 0-15,0-3 11 0,-4 3-11 0,4-3 0 0,0 3 0 16,0-3 0-16,-3 0 0 0,3 3 16 0,3-4-4 16,-3 4-1-16,4-3 0 0,-5 3-11 0,5-3 0 15,-1 3 0-15,-3-3 0 0,0 0 0 0,4 3 0 0,3 0 0 16,-4-3 0-16,-3 3 0 0,0-3 0 0,0 3 0 16,4-3 0-16,3 3-15 0,0 0-5 0,-7 0 0 0,7 0-1 15,0 0 33-15,0 0 8 0,-4-4 0 0,4 4 1 16,0 0-68-1,0 0-13-15,0 0-4 0,0 0 0 0,0 0 103 0,0 0 20 0,0 0 4 0,0 0 1 16,0 0-76-16,0 0-16 16,0 0-2-16,0 0-1 0,0 0-1 0,0 0-1 0,0 0 0 15,0 0 0-15,0 0 33 0,0 0 0 0,7 7 0 0,0-1 0 16,-3 3 0-16,3 4 0 0,0-4 0 0,0 4 0 16,3 3-40-16,-3-4-2 15,0 4 0-15,4-7 0 0,-4 1 16 0,0 2 3 0,0 7 1 0,-3 3 0 16,6-3-22-16,-6-4-4 0,-1 1 0 0,1 0-1 15,-1-4 27-15,1-2 6 0,-4-1 0 0,0-9 1 0,0 0 15 0,0 0 0 16,4-3 0-16,-4 3 0 0,0 0 0 0,0 0 0 16,0 0 0-16,0-3 0 15,0-3 0-15,-4-1 0 0,0-5 0 0,1 2 0 0,-4 1 48 16,3-4 13-16,1-2 3 0,-1-1 0 0,-3 0-52 0,4 1-12 16,-4-1 0-16,0-3 0 0,0 3 54 0,-1-2 8 15,5-1 2-15,-1 0 0 0,4 3-52 0,-3-2-12 16,3 5 0-16,0-3 0 0,3 4 54 0,-3 2 8 15,4 1 2-15,-4 0 0 0,3-1-64 0,1 1-28 16,3 2 3-16,-3-2 0 0,3 3 40 0,-4 0 8 16,4 2 1-16,0-2 1 15,4 3-71-15,-1-3-14 0,1 3-4 0,0-4 0 0,-4 4 52 0,3 3 12 16,4-3 0-16,-3 3 0 0,0-3 0 0,-4 0 0 0,3 6 0 0,-3-3 0 16,4 0-105-1,-1 3-19-15,-3 0-3 0,4 3-1 0,0 4-51 16,-4-4-10-16,7 13-3 0,-4 3 0 0</inkml:trace>
  <inkml:trace contextRef="#ctx0" brushRef="#br2" timeOffset="-6061.63">7528 16028 1263 0,'0'0'28'0,"0"0"5"0,0 0 2 0,0 0 1 0,0 0-36 0,0 0 0 16,0 0 0-16,0 0 0 0,0 0 59 0,0 0 5 15,0 0 0-15,0 0 1 0,0 0 30 0,0 0 5 16,0 0 2-16,0 0 0 0,-3 3-61 0,3-3-12 0,-4 4-2 0,1-1-1 16,-1 3 16-16,1 0 3 0,3 1 1 0,-4-1 0 15,4 3-28-15,0-2-6 16,-3 2 0-16,3 3-1 0,-4 1-11 0,4 0 0 0,0-1 9 16,-3 1-9-16,3 2 8 0,0 1-8 0,-4 0 8 15,0 2-8-15,4-2 0 0,-3-3 0 0,3 2 0 16,-4 1 0-16,4 0 16 0,-3 3-2 0,-1-1 0 15,4 1 0-15,-3 3-22 0,-1-3-5 0,4 0-1 0,-3 3 0 16,-1 0 47-16,1 3 10 0,-4 0 1 16,3 0 1-16,-3 3-33 0,4-3-12 0,-1-3 0 0,-3 0 9 15,0-3-9-15,0 3 8 0,3-6-8 0,1-4 8 16,-4 4-8-16,3-4 10 0,1 1-10 0,-1 3 10 16,-3 2-2-16,0-2-8 0,-4 0 12 0,11 6-4 15,-7 6-8-15,4-3 0 0,-1-6 0 0,-3 3 0 16,4 0 0-16,-1 0 0 0,1 0 0 0,3-10 0 0,-4-6 53 15,4 4 9-15,-7 2 2 0,7 1 0 16,-3 3-52-16,3-4-12 0,-4-9 0 0,-3 7 0 16,7 2 0-16,-3 1 0 0,-1-7 0 0,0-3 0 0,1 3 0 15,3-6 0-15,-4 13 0 0,4-13 0 0,-3 6 0 0,3-6 0 16,0 0 0-16,-4 3 0 0,4-3 0 0,0 0 0 16,0 0 0-16,0 0 0 0,0 0 0 0,0 0 0 15,0 0 0-15,0 0 0 16,0 0-48-16,-3 0-13 0,-4 0-3 0,3-9 0 15,1 3-51-15,-4-7-10 0,3 4-3 0,1-7 0 16,-1 0-51-16,4 1-10 0,-3-4-3 0,3 0 0 0</inkml:trace>
  <inkml:trace contextRef="#ctx0" brushRef="#br2" timeOffset="-5203.95">7179 16618 1074 0,'0'0'30'0,"0"0"8"0,-3-6-30 0,-5-1-8 16,5 1 0-16,-4 0 0 15,7-1 101-15,-4 4 19 16,-3-3 4-16,7 6 1 0,-3-3-46 0,-1-3-10 0,4 6-1 0,-3-7-1 0,3 7-3 0,0 0 0 16,0 0 0-16,-7-3 0 0,7 3 0 0,0 0 0 15,0 0 0-15,0 0 0 0,0 0-10 0,0-3-2 16,0 3-1-16,-4-6 0 0,4 6-25 0,-3-3-5 15,3 3-1-15,0 0 0 0,0 0-9 0,0 0-3 16,0 0 0-16,0 0 0 0,0 0-18 0,0 0-4 16,0 0-1-16,0 0 0 0,0 0 26 0,0 0 5 15,0 0 0-15,0 0 1 16,0 0-17-16,0 0 0 0,0 0 0 0,0 0 0 0,0 0 0 0,0 0 0 16,0 0-15-16,0 0 5 15,0 0-20-15,0 0-4 0,0 0-1 0,0 0 0 16,0 0-2-16,0 0-1 0,0 0 0 0,0 0 0 0,0 0 27 0,0 0 11 0,0 0-8 0,0 0 8 15,0 0 0-15,0 0 0 0,0 0 0 0,0 0 0 16,0 0 13-16,0 0-1 0,0 0-1 0,0 0 0 16,0 0 22-16,0 0 5 0,0 0 1 0,0 0 0 15,3 6-19-15,-3 0-4 0,4 1-1 0,-4-7 0 16,0 0 39-16,0 0 8 0,0 3 2 0,0-3 0 16,0 0-52-16,0 0-12 0,0 6 0 0,0-3 0 15,0 3 0-15,0 1 0 0,0-1 0 0,0 0 0 16,0 0 54-16,0 1 8 0,0-1 2 0,0 3 0 15,0 1-103-15,0-1-20 0,0-9-4 0,3 6-1 16,1 1 52-16,-1 8 12 0,-3 7 0 0,4 0 0 0,-1-3 22 16,1-3 7-16,-4-16 2 0,7 15 0 15,-4 11-50-15,4-4-9 16,-3-1-3-16,0-2 0 0,-1 0 31 0,4 3 0 0,-3-3 0 0,-1 0 0 16,1-4 0-16,-1-2 0 0,4-1 0 0,-3 1 0 0,-1 3 0 15,1-1 0-15,-1-5 0 0,4-4 0 0,0 3 0 0,1-2 0 16,-1-1 0-16,0 0 0 0,-4-3 0 0,8 0 0 15,-4-6 0-15,3 3 0 0,1 3 0 0,3-9 0 16,4 6 0-16,-1-6 0 0,-3 0 45 0,8-1 15 16,-5-8 4-16,1 2 0 0,0 1-52 0,-4 2-12 15,-4-2 0-15,1-1 0 0,-1 1 0 0,5-1 0 16,-8 1 0-16,0-1 0 0,0 4 0 0,0-4 0 16,0-6 0-16,0 7 0 0,-4 12 0 15,8-3 0-15,-4-10 0 0,-3 7 0 0,-1 12 0 0,1-15 0 16,-4-20 0-16,3 20 0 15,-3 25-147-15,4-1-32 0,-4-5-6 0,0-4-2 0</inkml:trace>
  <inkml:trace contextRef="#ctx0" brushRef="#br2" timeOffset="23654.14">3768 13808 1190 0,'0'0'33'0,"0"0"9"0,0 0-34 0,0 0-8 0,0 0 0 16,0 0 0-16,0 0 0 0,0 0 0 0,0 0 0 0,0 0 0 16,0 0 0-16,0 0-17 0,0 0 4 0,0 0 1 15,0 0 12-15,0 0 10 0,7 0-2 0,0-3 0 16,3 0 13-16,1 0 3 0,-4 0 0 16,4 0 0-1,6 0-24-15,-6-1 0 0,6 1 0 0,1 0 0 0,-4 0 30 0,7 0 2 0,-7 0 0 0,8 0 0 16,-8 0 0-16,10-1 0 15,8 1 0-15,-4 0 0 0,8 0 8 0,6 0 3 0,4 3 0 0,-7 0 0 16,3 0-27-16,-3 0-6 0,3-3-1 0,1 3 0 16,6 0-9-16,4-3 10 0,7 3-10 15,-4 0 10-15,4 3-10 0,-3-3-11 0,-1-3 3 16,4 3 0-16,7-4 8 0,4 4 0 0,-1 0 0 0,1 0 8 16,-11 0-8-16,10-3 0 0,4 3 0 0,4-3-8 15,3 3 17-15,-3-6 4 0,3 3 1 0,11-4 0 16,-1 4 15-16,-10 0 3 0,1 0 1 0,-1-3 0 15,0 0-33-15,4-1 0 0,3 4 0 0,-4-3 0 0,1 0 0 16,3 2 10-16,8-2-10 0,-5 0 8 0,-3 3 1 16,8-3 0-16,-1-4 0 0,7 7 0 0,-7 0-9 0,-3-3 0 15,-4-1 0-15,8 4 0 0,2 0 0 16,-2-3 0-16,-5-4 0 16,5 4 0-16,9 3 0 0,-6-3 10 0,-3-1-1 0,2 1 0 0,8 0 6 0,0 0 1 15,-4-1 0-15,1 4 0 0,9-3 10 0,-2 0 2 16,-11-1 1-16,6 1 0 0,5 0-29 0,-4 3 0 15,-8-4 0-15,5 4 0 0,-1-3 0 0,4 6 0 16,-4-6 0-16,0-7 0 0,1 7 0 0,-1 3 0 0,4-7 0 16,-4 4 0-16,1-3 0 0,-1-1 0 0,0 4 0 15,-3-7 0-15,0 1 12 0,-4 6-3 0,7-4-1 16,-7 4 0-16,-13 0 7 0,9 3 1 0,8-10 0 16,-4 4 0-16,-3 5 0 0,3-8 0 0,4 6 0 0,-4-4 0 15,-3 4 6-15,-4-3 2 0,-3 2 0 0,3-2 0 16,0 0-24-16,-3-1 0 0,0 4 0 0,3 0-8 15,-3-7 8-15,-4 4 0 0,10-1 0 0,-9 1 0 16,-1-1 0-16,0 4 0 0,3-3 0 0,-2-1 0 16,-1 4 0-16,-4 0 8 0,-6-1-8 0,-1 1 0 15,5 0 0-15,-1 3 0 0,-4 0 0 0,-3 0 8 16,-7-1-8-16,-7 1 0 0,7 0 0 0,-7 0 8 16,-4-3-8-16,4 3 9 0,-7-4-9 0,-3 4 10 15,-5 0-10-15,-2 0 0 0,-8 0-10 0,-3 0 10 16,-1-4-8-16,-6 4 8 0,-1-3 0 0,-2 3-9 15,-1-3 9-15,-4 2-10 0,-3-2 10 0,0 3-10 16,-3-3 0-16,-4 6 0 0,0 0 0 0,0 0 0 0,0-7-3 0,-7 1-1 16,0-3 0-16,0-1 0 0,-7 1 14 15,0-4-12-15,-4 4 12 0,0-3-12 0,-6 5 12 0,2-2 0 16,-6-1-10-16,0 4 10 0,0 0 0 0,0-4 0 16,-1-2-9-16,-2 3 9 0,2 9 0 0,-2 0 0 15,2-4 0-15,5 1 0 0,-1-3 0 0,0 3 0 16,1 0 0-16,-1 0 0 0,7-1 0 0,-6 1 9 15,-1-3-1-15,7 3 0 0,1 0 20 0,-1 0 3 16,4-1 1-16,3 1 0 0,1 3-16 0,3-3-4 16,0 3 0-16,7 0 0 0,0 0 7 0,0 0 1 0,0 0 0 15,0 0 0-15,0 0-4 0,0 0-1 0,0 0 0 16,0-3 0-16,14 3 1 0,3 0 1 0,8-3 0 16,-4 3 0-16,11 0-27 0,-4-3-6 0,0 3 0 0,1-3-1 15,-1 3 7-15,4-3 2 0,-1 3 0 16,1 0 0-16,0 0 8 0,0 0 0 0,-1 0-9 0,-6 0 9 15,3 3 0-15,-7-3 0 0,1 0 0 0,-5 3 8 16,-3-3-8-16,-3 3 0 0,-1 0 0 0,-2 3-11 16,-5-3-1-16,1 7-1 0,-4-4 0 0,0 4 0 31,-4-1-11-31,-3 7-1 0,-4 6-1 0,-3 0 0 0,-7 3 1 0,-4 0 0 0,1 6 0 0,-8 0 0 16,0 1 5-16,-7-1 2 0,4 0 0 0,0 1 0 15,-7-4-38 1,-1 0-7-16,-10 1-1 0,-10 2-517 0,-1 0-103 0</inkml:trace>
  <inkml:trace contextRef="#ctx0" brushRef="#br2" timeOffset="24819.03">4745 13241 2090 0,'0'0'59'0,"0"0"13"0,0 0-57 0,0 0-15 0,0 0 0 0,0 0 0 15,0 0 18-15,0 6 1 0,3 4 0 0,1-1 0 16,-4 4-19-16,7 5-11 0,-4 1 2 0,5 12 0 16,-1 7 9-16,0 6 0 15,3 6 0-15,-6 3 0 0,3 1-8 0,0 5 0 0,0 4 0 0,4 0 0 16,-8 0 8-16,4-4 11 0,-3 1-3 0,3-4 0 15,3-6-47 1,-3 0-9-16,4-3-3 0,-4-6 0 0,7 0-100 16,-3-3-20-16,3-4-4 0,0 1-1 0</inkml:trace>
  <inkml:trace contextRef="#ctx0" brushRef="#br2" timeOffset="25143.32">6650 13266 2541 0,'0'0'56'0,"0"0"11"0,0 0 2 0,0 0 3 0,0 0-57 15,7 9-15-15,-4 1 0 0,1 2 0 0,10 4-9 0,-3 9-5 0,-1 3-1 0,4 4 0 16,-3 5 15-16,-4 4 0 0,11 3 0 0,-8 3 0 31,-3 0-54-31,0 0-8 0,4 3-2 0,-4 0 0 16,0 1 0-16,0-8 0 0,0-2 0 16,-3 3 0-16,3-9-25 0,0 2-6 0,0-5-1 0,3-1 0 15,-3-6-35-15,4 0-7 0,0 0-2 0,-1-3-274 0,4-3-55 16</inkml:trace>
  <inkml:trace contextRef="#ctx0" brushRef="#br2" timeOffset="25492.45">8364 13347 2300 0,'0'0'51'0,"0"0"10"0,0 0 3 0,0 0 0 0,0 4-52 0,4 2-12 0,-1 0 0 0,-3 7 0 16,11 2 0-16,-7 7-16 0,3 7 3 0,0-1 1 15,3 9 12-15,4 1 0 0,-3 3 0 16,0 3 0-1,-1 3-41-15,4 3-6 0,4 6-1 0,-4-2 0 16,0-1-60-16,4 0-13 0,-1 1-3 0,1-4-678 0</inkml:trace>
  <inkml:trace contextRef="#ctx0" brushRef="#br2" timeOffset="25824.12">11278 13081 1933 0,'0'0'42'15,"0"0"9"-15,-3 6 1 0,-1 10 4 0,1-7-45 0,-1 10-11 0,4 0 0 0,-3 6 0 0,-1 3-9 0,4 4-4 0,-3 5-1 0,6 4 0 16,-3 6-2-16,4 6-1 0,-1 1 0 0,1-1 0 15,6 0 8-15,-3 1 9 0,0-4-13 0,0 0-524 16,1-6-105-16</inkml:trace>
  <inkml:trace contextRef="#ctx0" brushRef="#br2" timeOffset="26088.06">12326 12802 2487 0,'0'0'55'0,"0"0"11"0,0 0 2 0,0 0 2 0,4 6-56 0,3 0-14 0,0 7 0 0,3 0 0 0,4 8-17 0,4 11-7 16,0 2 0-16,-1 10-1 15,1 10-2-15,-7 2 0 0,6 4 0 0,-3 5 0 16,0 14-29-16,-3-4-7 0,-7 10-1 0,3-4-894 0</inkml:trace>
  <inkml:trace contextRef="#ctx0" brushRef="#br2" timeOffset="36731.51">19622 11363 1267 0,'0'0'28'0,"0"0"5"0,0 0 2 0,-8 0 1 0,1 0-36 0,0 0 0 0,-3 0 0 0,6 3 0 16,-3-3 58-16,7 0 5 0,-7 3 1 0,4-3 0 15,-1 3 0-15,4-3 0 0,0 0 0 0,0 0 0 16,0 0 0-16,0 0 0 0,0 0 0 0,0 0 0 16,0 0-52-16,4 3-12 0,6 4 0 0,1-4 0 15,-1 0 54-15,8 3 8 0,0-3 2 0,6 0 0 16,-6 0-52-16,7-3-12 15,-4 4 0-15,3-4 0 0,5 0 0 0,-1 0 0 0,0 0 0 16,4-4 0-16,0 1 0 0,-4 0 0 0,0 0 0 16,0 0 0-16,1 0 0 0,-5 0-16 0,1 0 3 0,-4-1 1 15,-3 1-84 1,-4 0-16-16,0 0-3 0,-3 0-722 0</inkml:trace>
  <inkml:trace contextRef="#ctx0" brushRef="#br2" timeOffset="37082.57">19837 11485 1497 0,'-11'3'32'0,"-3"0"8"0,-4 0 0 0,1 1 4 0,-1-4-36 0,0 0-8 16,1 0 0-16,-1 0 0 0,1 0 104 0,-1 0 20 15,4 0 3-15,0 0 1 0,3-4-52 0,1 4-9 16,2 0-3-16,1 0 0 16,7 0 0-16,0 0 0 0,0 0 0 0,0 0 0 0,0 0-51 0,0 0-13 15,0 0 0-15,0 0 0 0,7-3 0 0,4 3 0 16,0 0 0-16,6-3 0 0,1 0 24 0,3 3 1 15,0 0 1-15,0-3 0 0,1 0-17 0,2 3-9 16,-3-7 10-16,8 4-10 16,2 3-19-16,-6-3-9 0,3 3-3 0,-3-3 0 15,0 0 76-15,-1 3 15 0,5-3 4 0,-12 0 0 16,8 3-82-16,-7-3-16 0,-1 3-3 0,-3-4-1 16,4 1-93-16,-7 3-18 0,3-3-4 0,-4 0-810 0</inkml:trace>
  <inkml:trace contextRef="#ctx0" brushRef="#br2" timeOffset="37927.17">23707 11451 1120 0,'0'0'32'0,"0"0"6"0,0 0-30 0,0 0-8 0,0 0 0 0,0 0 0 0,0 0 64 0,0 0 12 16,0 0 3-16,7 0 0 0,3 0-19 0,-3 3-3 16,0-6-1-16,4 6 0 0,0-6-28 0,3 3-7 15,3-4-1-15,1 1 0 0,7 0-3 0,-4 0-1 16,11-3 0-16,-8 3 0 0,5-1 9 0,2-2 2 16,-6 3 0-16,3-3 0 0,4-4-27 0,-11 4 0 15,11 0 0 1,-7 0 0-16,3-1 11 0,-4 1-3 0,8 0-8 0,-7-4 12 0,3 4-12 0,-3 0 0 15,-1-1 8-15,-6 1-8 0,0 0 0 0,-4 0 8 16,-4 3-8-16,-2-1 0 0,-1 4 0 0,-7 0-12 16,0 0 1-16,0 0 0 15,0 0-68-15,-7 0-13 0,-8 4-4 0,1 2 0 16,-3 0 0-16,-5 3 0 0,1-2 0 0,0 2 0 16,-4-3 0-16,-3 4 0 0,7-4 0 0,-7 0 0 15,3 4 96-15,-3-1 0 0,-4-3 15 0,0 4-1 0,-3-1 54 0,7-2 12 16,-7 2 1-16,10-3 1 0,-7 1 19 0,8-1 4 0,2 3 1 0,5-9 0 15,3 10-16-15,-1-7-3 0,5 0-1 16,3 0 0-16,3 0-18 0,4-3-3 0,0 0-1 0,0 0 0 16,4 0-44-16,10 6-10 0,-7-6-2 0,11 0 0 15,-1 0 7-15,8-6 1 0,3 6 0 16,4-3 0-16,0 0-6 0,-1-3-1 0,1 2 0 16,0 1 0-16,-4 0-1 0,-3-3 0 0,3 3 0 0,-3 0 0 15,3 0 12-15,-3-4 1 0,-1 4 1 0,1 0 0 0,0-3-22 0,-1 3 0 16,-6 3 0-16,-4-4 0 15,0 4-88-15,0-3-20 0,-6 0-3 0,2 3-777 16</inkml:trace>
  <inkml:trace contextRef="#ctx0" brushRef="#br0" timeOffset="44476.23">17755 11382 1090 0,'0'0'24'0,"0"0"4"0,0 0 2 0,0 0 2 0,0 0-32 0,0 0 0 16,-3 3 0-16,3-3 0 0,0 0 89 0,0 0 12 16,0 0 3-16,0 0 0 0,0 0-40 0,0 0-8 15,0 0-2-15,0 0 0 0,0 0-28 0,10-7-6 16,1 1 0-16,3 0-1 0,7 3 17 0,0-7 4 15,1 1 1-15,2-1 0 0,1 1-10 0,3-3-3 16,-3 2 0-16,3-2 0 0,0-1-28 0,4 4 0 16,-4-4 0-16,4 1-10 0,0 2 10 0,-4-2 0 15,0-1 0-15,4 1 0 0,-7-4 0 0,3 6 0 16,-7-5 0-16,0 5 0 0,0 1 0 0,-3 0 0 16,0-1 0-16,-8 7 0 0,1-3 0 0,-4-4 0 15,-4 4 0-15,-3 6 0 0,0 0 49 0,0 0 12 16,0 0 3-16,-3-6 0 0,-4 0 0 0,0-1 0 0,-4 1 0 15,-3 3 0-15,0-3-52 0,-4 2-12 0,-3 1 0 16,0 3 0-16,0 0 54 0,3-6 8 0,1 6 2 16,-5 0 0-16,8 0-52 0,0 6-12 0,0-6 0 15,7 0 0-15,-4 0 0 0,4 0 0 0,4 0 0 16,3 0 0-16,0 0 0 0,0 0 0 0,0 0 0 0,0 0 0 16,3 3 0-16,4-3 0 0,4 4 0 0,0-4 0 15,3 0 0-15,-4 3 0 0,4-3 0 0,0 3 0 16,1 0 0-16,-1 3 0 0,0-6 0 0,-4 7 0 15,5-4-19-15,-8 3-6 16,3 3-2-16,-3 1 0 0,0 2 43 0,-7 4 9 0,0-7 2 0,0 7 0 16,0 3-73-16,-3 6-14 0,-4-9-4 15,-4 6 0-15,8 6-102 0,-8-3-21 0,-7 19-4 16,8-10-692-16</inkml:trace>
  <inkml:trace contextRef="#ctx0" brushRef="#br0" timeOffset="45240.03">16147 11513 1202 0,'0'0'26'0,"0"0"6"0,0 0 0 0,-4-6 3 0,4 6-35 0,-3-3 0 0,3 3 0 0,-7-6 0 16,3-1 116-16,4 1 16 0,0 6 3 0,0 0 1 15,0 0-29-15,0 0-6 0,0 0-1 0,0 0 0 16,0 0-31-16,0 0-6 0,0 0-2 0,0 0 0 15,0 0-37-15,4 0-7 0,3 6-1 0,3 1-1 0,4 5-15 16,-3 4-8-16,3 3 8 0,4-1-13 16,-4 7-15-16,3 1-2 15,-3 2-1-15,-3 3 0 0,3 0 31 0,-3 4 0 0,-1-1 0 0,1 1 10 16,0-13-63-16,-1 6-13 0,1 0-2 0,-1-3-544 16,1-6-109-16</inkml:trace>
  <inkml:trace contextRef="#ctx0" brushRef="#br0" timeOffset="45536.07">16090 11416 1728 0,'0'0'38'0,"0"0"8"0,0 0 2 0,0 0 0 0,0 0-39 0,0 0-9 15,0 0 0-15,0 0 0 0,0 0 0 0,0 0 0 16,4 0 0-16,6-3 0 0,1 0 0 0,-1-4 0 0,5 1 0 0,-1-3 0 15,3-4 53-15,1 1 9 0,0-7 2 0,-1 0 0 16,-3-3 0-16,4 0 0 0,-7 0 0 0,10-3 0 16,-4 3-52-16,-6 7-12 0,0-1 0 0,3 0 0 15,-4 0-100-15,8 1-22 16,0-1-5-16,-4 4-1 0</inkml:trace>
  <inkml:trace contextRef="#ctx0" brushRef="#br0" timeOffset="45778.77">16323 11736 1314 0,'0'0'37'0,"0"-6"8"0,0-1-36 0,4 1-9 16,-4 0 0-16,3-1 0 0,1-2 104 0,-1 3 20 15,4-4 3-15,0 1 1 0,-3-4-52 0,3 4-9 16,0 0-3-16,0-4 0 0,0 1-20 0,0 2-4 16,4-2 0-16,-4-1-1 15,3 1-63-15,1-1-12 0,3-3-2 0,4-3-856 0</inkml:trace>
  <inkml:trace contextRef="#ctx0" brushRef="#br0" timeOffset="45965.31">16641 11331 1666 0,'0'0'36'0,"0"7"8"0,0 5 2 0,0-6 2 0,0 1-39 0,0-1-9 0,7 3 0 0,-4-2 0 15,-3 5 64-15,7-2 12 0,-7-4 1 0,7 0 1 16,0 7-42-16,-7 2-8 0,7-2-1 0,-3 6-1 16,3 0-26-16,-4-1 0 0,4-2 0 0,-7 0 0 15,8-1-65-15,-5-2-19 0,-3-4-3 16,4 1-1-16</inkml:trace>
  <inkml:trace contextRef="#ctx0" brushRef="#br0" timeOffset="46196.18">16669 11193 2269 0,'-11'-12'64'0,"4"6"15"0,4-1-63 0,-4 4-16 16,-1-3 0-16,5 3 0 0,3 3 54 0,-7-3 8 15,7 3 2-15,-7 0 0 16,7 0-103-16,0 0-20 0,-4 0-4 0,-3 3-1 31,7 3-102-31,-7 0-21 0,7 7-4 0,0-4-1 0</inkml:trace>
  <inkml:trace contextRef="#ctx0" brushRef="#br0" timeOffset="46431.12">16718 11146 1666 0,'0'0'36'0,"0"0"8"0,0 0 2 0,0 0 2 0,0 0-39 0,0 0-9 15,7 3 0-15,0-3 0 0,4 4 47 0,-1-1 7 16,1 0 2 0,0 3 0-16,3 0-25 0,-4 1-5 0,8-1-1 0,-4 3 0 0,4 1-34 0,-1-1-7 15,1-3-2-15,0 4 0 0,-1-7-22 0,1 3-5 16,-1 1-1-16</inkml:trace>
  <inkml:trace contextRef="#ctx0" brushRef="#br0" timeOffset="46663.39">17018 11052 2419 0,'-7'-9'53'0,"7"9"11"0,-11 0 3 0,8-3 1 0,-4-4-55 16,7 7-13-16,0 0 0 0,0 0 0 0,0 0 54 0,0 0 8 15,-4 4 2-15,4-4 0 16,-7 3 0-16,4 0 0 0,-1 6 0 0,1-2 0 16,-1 2-103-16,1 4-20 0,3-1-4 0,-4 1-1 0,0 2 52 0,4 4 12 15,-3 3 0-15,3-3 0 0,0 6 0 0,0-3 0 16,-4 6 0-16,4-6 0 16,-3 3-259-16,3-3-49 0,3 16-9 0,1-13-3 0</inkml:trace>
  <inkml:trace contextRef="#ctx0" brushRef="#br0" timeOffset="46871.8">17134 11162 1552 0,'0'0'44'0,"4"-6"10"0,-1 3-43 0,1-4-11 0,3 1 0 0,-3 0 0 16,3-4 59-16,0 4 9 0,0-6 3 0,0-1 0 15,-4-3-63-15,4 4-8 0,-3-4-9 0,3 0 9 16,-4 1 19-16,1 2 11 0,0-2 2 0,-1 2 1 16,-3 1-1-16,0 2-1 0,0-2 0 0,0 2 0 15,0 1 26-15,-3 2 6 0,3 7 1 0,-4-3 0 16,4 3 35-16,-4-3 7 0,4 3 2 0,-3-3 0 0,-4 0-71 0,0 3-13 16,3 3-4-16,-3 3 0 0,4 1-20 0,-1 2 0 15,4 4 0-15,0-1 0 0,-3 1-12 0,3 2-6 16,3-2-2-16,-3-1 0 15,4 1-19-15,3-4-4 0,-4 4-1 0,4-1 0 16,-3-2-16-16,3-4-3 0,-4 4-1 0,8-7 0 16,-4 3-64-16,0-6-14 0,4 3-2 0,-4-6-1 15,3 0-75-15,1 0-16 0,14-13-2 0,-8-3-1 0</inkml:trace>
  <inkml:trace contextRef="#ctx0" brushRef="#br0" timeOffset="47242.48">17441 10836 2239 0,'0'0'49'0,"0"0"11"0,-3-6 1 0,-1-1 2 0,1 1-51 0,3 6-12 15,-4 3 0-15,-3 7 0 0,4-1 43 0,-4 0 5 16,3 7 2-16,-3 0 0 0,3 3-40 0,1 3-10 0,-1 0 0 0,1 0 0 16,3-4 0-16,-4 1 0 15,8-3 0-15,-4-4 0 0,3 1-49 0,1-4-12 16,-1 1-3-16,1-4 0 0,3 0 52 0,0-3 12 0,-3-3 0 0,6 0 0 16,-3-3 0-16,0-3 0 0,0 0 0 0,4-10 0 15,-4 0 8-15,0-2 0 0,0-4 1 0,0-3 0 31,-3-4-9-31,-1-5 0 0,1 2 0 0,-4-2 0 0,0 3 0 0,0-1 0 0,-4 1 0 0,-3 6 0 16,0-3 46-16,-3 9 7 0,-5-3 2 0,5-3 0 16,-4 9 57-16,3 0 12 0,1 4 3 0,-1-1 0 15,4 7-51-15,-4 0-9 0,8 3-3 0,-4 3 0 16,3 0-51-16,1 0-13 0,-1 3 0 0,4 3 0 16,0 3-48-16,4 1-13 0,-1 2-3 15,1 4 0-15,3 0 52 0,-4 3 12 0,8-4 0 0,0 7 0 16,-1-3-105-16,1 3-19 0,-1 0-3 15,1 3-1-15,-1 3-51 0,5-6-10 0</inkml:trace>
  <inkml:trace contextRef="#ctx0" brushRef="#br0" timeOffset="47628.06">17882 10174 2188 0,'0'0'48'0,"0"0"11"0,0 0 1 0,-7-6 1 0,4 0-49 0,-1 0-12 0,1 2 0 0,3 4 0 15,-4-3 105-15,-3 0 19 0,4 3 3 0,-4 0 1 16,-1 0-52-16,1 0-9 0,0 3-3 0,0 0 0 16,-3 4-51-16,-1 2-13 0,4 0 0 0,-4 1 0 15,4-1 0-15,4 4 0 0,-1 3 0 0,1-4 0 16,3 1-48-16,3-1-13 0,1 1-3 0,3-4 0 16,0 4 0-16,4-4 0 0,-1 0 0 0,1-2 0 0,3 2 39 0,0-6 7 15,0-3 2-15,4 3 0 0,-8 1 0 16,1-1 1-16,3 0 0 0,-3 0 0 0,-4 3 15 0,0-3 0 15,0 4 0-15,-4-1 0 16,1 0 0-16,-1 4 0 0,-3-4 0 0,-3 6 0 0,-1 4 12 0,-3 0-2 16,0-1 0-16,-7 4 0 0,3-3-1 0,-3 0 0 15,-3-1 0-15,3 1 0 0,0 0 1 0,-4-4 0 16,4 1 0-16,3-7 0 16,1 3-110-16,3-5-23 0,-1-1-4 0,8-3-820 0</inkml:trace>
  <inkml:trace contextRef="#ctx0" brushRef="#br0" timeOffset="47844.17">18030 10199 1874 0,'0'0'53'0,"0"0"11"0,0 0-51 0,0 0-13 0,0 0 0 0,0 0 0 16,0 0 72-16,0 0 12 0,4 4 3 0,-4 2 0 15,7 0-48-15,-3 0-10 0,-1 1-1 0,4-1-1 16,-3 3-15-16,3 1-4 0,0 2 0 0,0-2 0 15,-4 2-19-15,4-2-4 0,-3-4-1 0,0 3 0 16,-1-2-140-16,1-1-29 0,-4-6-6 16,0 0-1-16</inkml:trace>
  <inkml:trace contextRef="#ctx0" brushRef="#br0" timeOffset="48063.18">18020 9967 2416 0,'-7'-6'102'0,"0"-3"-82"16,0 2-20-16,0 1 0 15,3 0 71-15,-3 0 9 16,4-1 3-16,-5 4 0 0,8 3-104 0,0 0-21 0,0 0-4 0,0 0-1 16,0 0-116-16,0 0-23 0</inkml:trace>
  <inkml:trace contextRef="#ctx0" brushRef="#br0" timeOffset="48518.92">18136 9895 1780 0,'0'0'50'0,"0"0"12"0,0 0-50 0,0 0-12 16,0 0 0-16,0 0 0 0,0 0 88 0,0 0 14 16,0 0 3-16,0 0 1 0,0 0-65 0,0 0-13 0,4-3-2 0,3 0-1 15,0 3 15-15,0 0 2 0,0-3 1 0,0 3 0 32,0 6-69-32,0 0-14 0,-3-2-2 0,-1 2-1 0,4 3 35 0,0 1 8 0,0-1 0 0,-3 0 0 15,7 4 0-15,-8 0 0 0,1-4 0 0,-1 3 0 16,4 1 0-16,0-4 0 0,0 4 0 0,-3 0 0 15,-1-4 0-15,1 0-8 0,-1 4 8 0,-3-7-8 16,4 0-42-16,-4-6-8 16,3 7-2-16,-3-7 0 0,0 6 48 0,0-6 12 0,0 0 0 0,0 0 0 15,0 0-8-15,0 0 0 0,0 0 0 0,0 0 0 16,0 0 64-16,0 0 12 0,0 0 4 0,4-6 0 16,0-1-12-16,-4-5-3 0,3-1 0 0,1 1 0 15,-1-10-40-15,1 0-8 0,6 0-1 0,4 3-8 0,0-3 16 16,-3 0-4-16,3 7-1 0,-3-4 0 15,6 0 18-15,-6 3 4 0,0-3 1 0,-4 4 0 0,0 2-12 16,0 1-2-16,-4-1-1 0,4 1 0 0,-3 2 9 16,-1 1 3-16,1-1 0 0,-1 4 0 0,1-3-21 0,-1 2-10 15,-3 1 10-15,4-3-10 0,-1 2 0 16,1 1 8-16,-4-3-8 0,4 3 0 0,-4-1 0 0,0 1-12 16,0-3 3-16,3-1 0 15,-3 4-15-15,-3 0-4 0,3-4 0 0,0 10 0 16,0-6 54-16,-4 0 10 0,0-1 3 0,-3 1 0 0,0 3-11 0,0 0-3 15,4 0 0-15,-11 3 0 0,3-3 31 0,1 6 7 16,-1 3 1-16,0 0 0 0,1 4-52 0,-1-1-12 16,4 4 0-16,0-1 0 0,4 1 0 0,-1-1 0 15,4 4 0-15,0 0 0 16,4-1-48-16,-1-2-13 0,4 6-3 0,0-4 0 16,4 4 4-16,-4-3 0 0,3 6 0 0,1-7 0 15,0 4-109-15,-4 3-22 0,3-9-4 0,4-1-1 0</inkml:trace>
  <inkml:trace contextRef="#ctx0" brushRef="#br0" timeOffset="49642.94">19442 11472 1036 0,'0'0'23'15,"0"0"5"-15,0 0 0 0,0 0 1 0,0 0-29 0,0 0 0 0,0 0 0 0,0 0 0 0,0 0 24 0,0 0 0 16,0 0-1-16,7 0 0 0,-4 7 12 0,4-7 2 16,-3 0 1-16,3 0 0 0,0 0-28 0,0 0-10 15,3 0 0-15,-2 0 9 0,2 0 44 0,-3 0 9 16,4 6 2-16,-1-6 0 0,1 0-20 0,-4 0-4 16,4 0-1-16,-1-6 0 0,1 6-13 0,-1 0-2 15,1 0-1-15,0 0 0 0,3 0-10 0,-4 0-1 16,-3 0-1-16,4 0 0 0,-1-7-11 0,1 7 0 15,-4 0 0-15,4 0 0 0,-4 0 0 0,3 0-11 16,1-3 1-16,-4 3 0 16,0 3 22-16,-4-3 4 0,-3 0 0 0,8 0 1 0,-5 0-17 0,-3 0 0 15,0 0 8-15,0 0-8 0,7 7-12 0,-7-7-5 16,4-7-2-16,-4 7 0 0,7 0 19 0,-7 0 12 0,0 0-1 0,3 0-1 31,4-3-67-31,-7 3-14 0,0 0-2 0,0 0-1 16,0 0 33-16,0 0 6 0,0 0 2 0,0 0 0 0,0 0 41 0,0 0 9 0,0 0 2 0,0 0 0 15,0 0 19-15,-7-3 4 0,4-3 1 0,-1 3 0 16,-3 3-3-16,0 0-1 0,0-6 0 0,-4 6 0 16,1-4-10-16,-4 1-1 0,3 3-1 0,-6-3 0 15,-1 3 5-15,-3 0 0 0,3 0 1 0,0 0 0 16,-3 0-33-16,7 3 0 0,-3-3 0 0,2 0 0 16,1 7 58-16,0-7 5 0,4 0 1 0,3 0 0 15,-1 0 0-15,5 0 0 0,-1 6 0 0,4-6 0 16,0 0-52-16,0 0-12 0,0 0 0 15,0 0 0-15,11 0 0 0,0 0 0 0,-1 0 0 0,4 0 0 0,0 0 0 16,4 0 0-16,-4 0 0 0,4 0 0 0,-1 0-11 0,1 0-5 16,0 0 0-16,-4 0-1 0,0 0 27 0,0-6 6 15,0 6 0-15,-3 0 1 0,3-7-33 16,-7 7-8-16,3-3 0 0,1 0-1 0,-4 3 25 0,4 0 0 16,-4 0 0-16,-7 0-8 0,3 0 27 0,-3 0 5 15,11-3 2-15,-11 3 0 16,0 0-46-16,0 0-8 0,0 0-3 0,0 0 0 15,0 0-1-15,0 0-1 0,0 0 0 0,0 0 0 0,0 0 33 0,0 0 0 16,0 0 0-16,0 0 0 0,0 0-16 0,0 0 3 16,0 0 1-16,0 0 0 0,0 0-2 0,0 0 0 15,0 0 0-15,0 0 0 16,-7 3-19-16,3 0-4 16,1 0-1-16,-1 4 0 0,-3-7 24 0,4 0 5 0,-1 6 1 0,1-6 0 15,-1 6-60-15,1 0-11 0,3-6-2 0,0 0-442 0,0 10-88 0</inkml:trace>
  <inkml:trace contextRef="#ctx0" brushRef="#br0" timeOffset="51578.24">19353 13664 1728 0,'0'0'38'0,"0"0"8"16,0 0 2-16,0 0 0 0,0 0-39 0,0 0-9 0,0 0 0 0,0 0 0 15,0 0 48-15,0 0 7 0,0 0 1 0,0 0 1 0,0 0 3 0,0 0 1 16,0 0 0-16,0 0 0 0,0 0-29 0,0 0-7 16,0 0-1-16,4 0 0 0,3 0-24 0,4 0 0 15,-1 0 0-15,4 0 0 0,7 0 0 0,1 0 0 16,6 0 8-16,4 0-8 0,-1-3-10 0,8 0-4 16,-4 0-1-16,4-3 0 0,0 2 15 0,-7-2 0 15,3 0 0-15,0 0 0 0,-3 2 0 0,0 1 0 16,3-3 0-16,-7 3 0 0,4-3 0 0,-4-1 0 0,-3 4 0 15,0-3 0-15,-1 3 0 0,-6-3 0 0,0 2 0 16,-1-2 0 0,-10 0-208-16,4 3-38 0,7-7-8 0,-18 10-2 0</inkml:trace>
  <inkml:trace contextRef="#ctx0" brushRef="#br0" timeOffset="51889.68">19452 13649 1179 0,'-14'0'33'0,"7"0"8"0,0 0-33 0,0 0-8 15,0 0 0-15,0 0 0 0,0 0 132 0,7 0 24 16,0 0 4-16,0 0 2 16,0 0-26-16,0 0-4 0,-7 0-2 0,7 0 0 0,0 0-70 0,0 0-13 15,0 0-3-15,0 0-1 0,0 0-35 0,0 0-8 16,7 3 0-16,3-3 0 15,4 0-35-15,4 3-5 0,3-3-2 0,0 3 0 0,4-3 59 0,0 0 12 16,3 0 3-16,0 0 0 0,0 0-32 0,-3 0 8 16,0 0-8-16,3-3 0 15,-10 0-24-15,6 0-7 0,-6 3-1 0,0-4-1 0,-1 4 13 0,-3-3 2 16,1 0 1-16,-1 3 0 16,-4 0-127-16,1-3-24 0,-4 6-6 0,0-3-1 15</inkml:trace>
  <inkml:trace contextRef="#ctx0" brushRef="#br0" timeOffset="56596.33">17720 13605 1267 0,'0'0'28'0,"0"0"5"0,0 0 2 0,0 0 1 0,0 0-36 0,0 0 0 0,0 0 0 0,0 0 0 16,0 0 58-16,0 0 5 0,7-4 1 0,0 1 0 16,0-3 0-16,0 0 0 0,0 0 0 15,4-1 0 1,-1 1-52-16,5-3-12 0,2-1 0 0,1 1 0 0,0-1 0 0,-1-2 0 0,4 2 0 0,0 1 0 15,1 0 0-15,-1-1 0 0,0 4 0 0,0-3 0 16,0 2 0-16,0 1 0 0,1 0 0 16,-1-4 0-16,0 4 0 0,0 0 0 0,0 3 0 0,0-4 0 15,-3 4 0-15,3 0 0 0,-7 0 0 16,4 0 0-16,-4 3 0 0,-3-3 0 0,-1 0 0 0,1 3 0 16,-4 0 54-16,0-4 8 0,-3 4 2 0,-4 0 0 15,0 0-64-15,0 0 0 0,0 0-16 0,0 0 3 16,0 0 13-16,0 0 16 0,0 0-3 0,0 0-1 15,0 0 42-15,0 0 8 0,-8 0 2 0,-2-3 0 16,-1 0-52-16,-3 3-12 0,4-3 0 0,-5 0 0 16,5 0 54-16,-4-4 8 0,0 4 2 0,0 0 0 0,3-3-24 15,-3 3-4-15,3 0 0 0,1-4-1 0,-1 4-5 16,1 0-1-16,-1 0 0 16,4 0 0-16,3 0-29 0,4 3 0 0,-7-3 0 0,7 3 0 0,0 0 0 0,0 0 0 15,0 0 0-15,0 0 0 0,0 0 25 0,0 0-1 16,0 0 0-16,0 0 0 0,0 0-38 0,0 0-8 15,0 0-2-15,0 0 0 0,0 0 14 0,7-4 10 16,-3-2-13-16,3 3 5 0,4 0 8 0,-4 0 9 16,0 3-1-16,0-3-8 0,0 3 0 0,0-4 0 15,3 4 0-15,-3 0 0 0,1 0 0 0,2 0 0 16,-3 0 0-16,-3 4 0 0,6-1 0 0,-6 0 0 0,3 0 0 16,-4 3 0-16,4-3 0 0,-3 4 0 0,-1 2 0 15,1 0 0-15,0 4 0 0,-4 0 0 0,3 5 0 16,-3 1 0-1,0 0-44-15,-3 3-16 0,3 0-4 0,0 3 0 0,-4-3 52 16,4 0 12-16,-4 0 0 0,1-3 0 16,3 3-105-16,0-4-19 0,0 1-3 0,-4 0-513 0,8-3-102 15</inkml:trace>
  <inkml:trace contextRef="#ctx0" brushRef="#br0" timeOffset="59595.24">18306 16746 1958 0,'0'0'43'0,"0"0"9"0,0 0 1 0,0 0 3 0,0 0-45 0,0 0-11 15,0 0 0-15,0 0 0 0,0 0 0 0,0 0 0 16,0 0 0-16,0 0 0 0,7 4 0 0,-4-1 0 15,4 3 0-15,0 0 0 0,4 4 0 0,0 2 0 0,-1 1 0 0,1-1 0 16,-1 4 0-16,4-4 0 0,-3 4 0 0,0-6 0 16,-4 5 0-16,3-5 0 0,-3 2 0 0,0 4 0 15,0-7 0-15,0 1 0 0,-3-1 0 0,-1 0 0 16,1-2 20-16,-4-4 1 0,0 0 1 0,0-3 0 16,0 0-22-1,0 0-10-15,0 0 1 0,0 0 0 0,0-6-6 0,-4-4-1 0,1-5 0 0,-4-1 0 16,0-6 16-16,0 0 0 0,-4-3 0 0,4 0 0 15,-3 0-8-15,2-7-9 0,-2 4-2 0,3-6 0 16,-4-1 31-16,1 1 5 0,-1 2 2 0,1 1 0 16,-1 0 87-16,4 9 18 0,-4 0 3 0,4 3 1 15,0 0-103-15,4 7-25 0,-1-1 0 0,4 4 0 16,-3 2 56-16,3 1 7 0,0 6 1 0,0 0 0 16,0 0-52-16,0 0-12 0,3-3 0 0,-3 3 0 15,7 3-48-15,7 0-13 0,0 0-3 16,1 4 0-16,2 2 40 0,-3 4 7 0,7-1 1 0,-3 7 1 15,-7-3-27-15,10 6-6 0,-11-4 0 16,12 8-1-16,-8-5 39 0,3 1 10 0,1 0 0 0,0-3 0 16,-4 6 0-16,0-12 0 0,0 2 0 0,0 4 0 15,0-6-53-15,-7-4-9 0,4 4-2 0,-4-4 0 0,-4 1 52 16,4-4 12-16,-7 0 0 0,0-6 0 0,0 0 28 0,0 3 9 16,0-3 2-16,-3 7 0 0,-4-7-11 0,0 9-3 15,0-6 0-15,-7-3 0 0,0 3 17 0,-1-3 3 16,1 0 1-16,-3 0 0 0,3 3-28 0,-1-3-6 15,1 0 0-15,-3 4-1 0,-1-4-3 0,0 3-8 0,4 0 12 16,-3-3-4-16,3 3-8 0,3 0 0 16,0-3 0-16,1 3 0 15,6-3-100-15,4 0-23 0,0 0-4 0,0 0-820 0</inkml:trace>
  <inkml:trace contextRef="#ctx0" brushRef="#br0" timeOffset="60774.21">18740 16386 1728 0,'0'0'38'0,"0"0"8"0,0 0 2 0,0 0 0 0,0 0-39 0,0 0-9 0,0 0 0 0,0 0 0 16,0 0 53-16,0 0 9 0,0 0 2 0,7 3 0 16,0 3 0-16,0-3 0 0,0 4 0 0,3-1 0 15,-3 3-52-15,8-2-12 0,-5 2 0 0,1 0 0 0,3 1 54 0,0 2 8 16,0 1 2-16,-3 3 0 0,-1-1-52 0,1 1-12 15,-4 0 0-15,3 2 0 0,-6-2 0 0,3 0 0 16,-3-1 0-16,-1-2 0 16,1 6 0-16,-4-7 0 0,-4 1 0 0,4-4 0 15,-3 1-48-15,3-4-13 0,-8 0-3 0,5-3 0 0,-4 4 41 0,0-4 8 16,0 0 2-16,0-3 0 0,0 0 21 0,7 0 4 16,-7-6 0-16,3-1 1 0,-3 1-13 0,0-3 0 15,3-4 0-15,1 1 0 0,-1-4 54 0,4 0 8 16,0-3 2-16,0 1 0 0,4 2-52 0,-1 0-12 0,1 1 0 15,0-1 0-15,3 0 0 0,0 1 0 16,0 2 0-16,0 0 0 16,0 4-48-16,3-3-13 0,-3 2-3 0,4-2 0 15,-4 2-103-15,4-2-21 0,-4 2-4 0,0 1 0 16,3-1 52-16,-3 1 10 0,0 0 2 0,0-1 1 16,1 4 74-16,-5 0 14 15,4-1 3-15,-3 4 1 0,-1-3 159 0,-3 6 31 0,4-3 6 0,-4 3 2 16,0 0-28-16,0 0-6 0,0 0-1 0,0 0 0 0,0 0-51 0,3-3-10 0,4 3-3 15,-7 0 0-15,7 0 0 0,0 3 0 0,0 0 0 0,1 0 0 16,-1 3-51-16,3 1-13 0,1 2 0 0,3 0 0 16,-4 1 0-16,5 2 0 0,-1-2-9 15,-4 2 9-15,1 1 0 0,-1-4 0 0,-3 4 0 0,4-4 0 16,-7 4 0-16,3-4 0 0,-4 1 0 0,1-4 0 16,-1 0 0-16,-3-6 0 0,0 0 8 0,0 0-8 15,0 0 0-15,0 0 0 0,0 0 0 0,0 0 0 16,0 0 0-16,-7-3 0 0,0-3 0 0,4-1 0 0,-1 1 55 15,-3-3 7-15,3-1 2 0,1 4 0 0,3-3-52 16,-4-1-12-16,1 4 0 0,3-7 0 16,0 4 0-16,0 3 0 0,0-4 0 15,3 4 0-15,-3 0 0 0,4 0 0 0,-1-1 0 0,5-2 0 16,-1 3-24-16,0-1-8 0,0 4-2 0,0-3 0 16,3 0 1-16,-3-1 0 0,4 1 0 0,-4 0 0 0,4 0 17 0,-1-1 3 15,1 1 1-15,-4 3 0 0,0-3 12 0,0 3 0 16,-7 3 0-16,0 0 0 0,0 0 9 0,0 0 5 15,0 0 1-15,3 0 0 0,-3 0 21 0,4 3 4 16,0 3 0-16,-1 3 1 0,1 1-41 0,-1-1 0 16,1 4 0-16,-1-4 0 0,1 4 17 0,-1-1 8 15,1 1 2-15,3-4 0 16,-4 1-73-16,1-1-14 0,-1-3-4 0,1 0 0 0,-1 4 47 0,1-7 9 16,-4-3 8-16,0 0-12 15,0 0-19-15,4 0-4 0,-1-3-1 0,4-3 0 0,-7-1 12 0,4 1 1 16,-4-3 1-16,0-4 0 0,0 1 22 0,0-1 0 15,0 4 0-15,-4-4 0 0,1 4 39 0,-1-1 12 0,1 1 2 0,-1-1 1 16,-3 4-2-16,3 0-1 0,1 0 0 0,3 6 0 16,0 0-23-16,0 0-4 0,0 0 0 0,0 0-1 15,0 0-23-15,0 0 0 0,0 0 0 0,0 0 0 16,0 0-47-16,3 6-13 16,1-3-4-16,3 0 0 0,-3 3 52 0,3-2 12 0,0 2 0 0,-4-3 0 15,1 0-54 1,-1-3-8-16,1 3-2 0,-4-3 0 0,7-3-102 0,-4 0-21 0,4 0-4 0,-3-3-1 15,-1-4-51-15,1 1-10 0,-1-4-3 16,-3 1 0-16,0-1 205 0,0 1 41 0,0-1 10 0,0 1 0 0,0-1 203 16,-3 4 42-16,3-4 9 0,-4 4 2 0,1 2 0 15,3 1 0-15,0 6 0 0,0 0 0 16,0 0-154-16,0 0-30 0,0 0-7 0,0 0-1 0,0 0-51 0,0 0-13 16,0 0 0-16,3 3 0 0,1 0 0 0,3 4 0 15,0-4 0-15,0 0 0 16,0 0-48-16,4 0-13 0,-1-3-3 0,4-3 0 0,1 0 52 0,-1-3 12 15,0-1 0-15,0 1 0 0,-4 0 0 0,5-4 0 16,-5 4 0-16,1-3 0 0,-1 2 0 0,-3 4 0 16,0 0 0-16,-3 0 0 0,3 0 32 0,-7 3 10 15,0 0 2-15,4 6 0 0,3 0-24 0,-4 7-4 0,1 3 0 16,-1 3-1-16,1 2-15 0,-4 5 0 0,0-1 0 16,0 0-10-1,0 0-36-15,0 0-7 0,0 3-2 0,7-3 0 16,-7-3-161-16,0 0-32 0</inkml:trace>
  <inkml:trace contextRef="#ctx0" brushRef="#br0" timeOffset="61141.14">19868 15677 2314 0,'0'0'51'0,"0"0"10"0,-7-3 3 0,0 3 1 0,0 0-52 0,4-3-13 15,3 3 0-15,0 0 0 0,-7 3 88 0,0-3 14 16,3 3 3-16,-3 3 1 0,7 1-62 0,-7-1-13 15,3 7-3-15,-3 2 0 0,7 1-28 0,-7 6 0 16,7 0 0-16,0 3 0 0,-7 0 0 0,14 0 0 16,-7 0 0-16,0 3 0 15,7 1-36-15,0-1-1 0,-3-3 0 0,3 3 0 0,4-3 37 0,-4 0 0 0,3-3 0 0,4 0 0 32,4-6-110-17,-7-4-14-15,3-2-4 0,3-4 0 0,1-3-8 0,-7-6-1 0,3-3-1 0,3-7 0 16</inkml:trace>
  <inkml:trace contextRef="#ctx0" brushRef="#br0" timeOffset="61435.56">20122 15683 2419 0,'0'0'53'0,"0"0"11"0,0 0 3 0,-3-6 1 0,3 6-55 0,-7-3-13 0,0 3 0 0,0-3 0 16,0 6 105-16,0-3 19 0,-4 6 3 0,0 1 1 15,1-1-103-15,3 6-25 0,-4-2 0 0,1 5 0 16,3-2 0-16,0 0 0 15,-1 2 0-15,5-2 0 0,3-1 0 0,0-2 0 0,7-1 0 0,-7 1 0 16,4-1 0-16,3-3 0 0,0 1 0 0,3-1 0 0,-3 0 0 0,4-3 0 16,3 0 0-16,-3 4 0 0,-1-4 0 0,4 0 0 15,-3 3 0-15,-1-3 0 16,1 4 0-16,0-4 0 0,-4 3 0 0,3 0 0 0,-3 4 0 0,0-1 0 16,0-3 0-16,0 4 0 0,1-1 0 15,-5-3 0-15,1 7 0 0,-1-4 0 16,-3 1-46-16,4-1-14 0,-4 4-4 0,0-4 0 0,-4 4 34 15,4-4 6-15,-3 0 2 0,-1 1 0 16,1-1-170-16,-1-2-33 0,-3 5-7 0,7-12-2 0</inkml:trace>
  <inkml:trace contextRef="#ctx0" brushRef="#br0" timeOffset="61690.08">20087 15712 2188 0,'0'-7'48'0,"-3"-2"11"0,3 3 1 0,0-1 1 0,0 7-49 0,0-3-12 0,0 3 0 0,0 0 0 16,0 0 105-16,0-6 19 0,0 6 3 0,3-6 1 15,-3 6-103-15,7-3-25 0,0 0 0 0,0-1 0 16,4-2 0-16,-4 3 0 0,4-3 0 0,-1-4 0 16,1 4 0-16,3-7 0 0,0 4 0 0,-3 0 0 15,3-1-148-15,0-2-36 16,-4-1-6-16,4 4-2 0,-3-4-51 0,3 4-10 0,-3-7-3 0,-1 4 0 16</inkml:trace>
  <inkml:trace contextRef="#ctx0" brushRef="#br0" timeOffset="61925.14">20327 15426 1519 0,'0'0'43'16,"0"0"9"-16,0 0-41 0,0 0-11 0,0 0 0 0,0 0 0 0,0 0 112 0,0 0 20 16,0 0 4-16,0 0 0 0,0 0-57 0,0 0-12 15,0 0-3-15,0 0 0 0,4 7 0 0,-1-4 0 16,4 0 0-16,0 0 0 0,4 0 0 0,3 0 0 16,0 0 0-16,0-3 0 0,0 4-51 0,4-1-13 15,0 0 0-15,-1 0 0 0,-3 0 0 0,4 3 0 16,-4 4 0-16,0-4 0 15,0 3 54-15,-3 1 8 0,-4-1 2 0,3 4 0 0,-2-1-64 0,-5 1-20 16,4 3 0-16,-7 2 0 0,4 1 32 0,-4 3 7 16,-4 0 1-16,4 3 0 15,-7-3-68-15,4 3-12 0,-5 0-4 0,1 0 0 0,-3 0 52 0,-1-3 12 0,-3 0 0 16,-4 0 0 0,1 0-222-16,-4 0-42 0,-18 22-8 0,7-13-1 0</inkml:trace>
  <inkml:trace contextRef="#ctx0" brushRef="#br0" timeOffset="62239.08">20066 16376 1792 0,'0'0'51'0,"0"0"10"0,0 0-49 0,0 0-12 16,7-3 0-16,-3-3 0 0,6 3 105 0,-3-3 19 15,0-1 3-15,4 1 1 0,-1 0-52 0,1 0-9 16,0-1-3-16,3-2 0 15,0-1 0-15,-4 1 0 0,5-4 0 0,-1-2 0 0,-4 2-51 0,4 1-13 16,0-4 0-16,1 0 0 0,-1 1 0 0,3-1 0 16,1 0 0-16,0-2 0 15,-1 5-48-15,1 0-13 0,-4 1-3 0,-3 2 0 16,-1 4-109-16,1 3-23 0,-4 0-4 0,-4 3 0 0</inkml:trace>
  <inkml:trace contextRef="#ctx0" brushRef="#br0" timeOffset="62432.39">20232 16477 2188 0,'-4'6'48'0,"1"0"11"0,-1 1 1 0,1-1 1 0,-1 0-49 0,4 0-12 0,0-6 0 0,0 0 0 15,0 0 54-15,0 0 8 0,0 0 2 0,0 0 0 16,0 0-52-16,7-6-12 0,0-3 0 0,0 2 0 16,4-2 54-16,-1 0 8 0,1-1 2 0,3-2 0 15,0 2 0-15,0-2 0 0,-3 2 0 0,3-2 0 16,0-1-103-16,0 1-20 0,-3-1-4 0,0 1-1 15,3 2-108-15,-4-5-21 0,-3 5-5 0,4 4-1 0</inkml:trace>
  <inkml:trace contextRef="#ctx0" brushRef="#br0" timeOffset="64036.54">19614 17806 2055 0,'0'0'45'0,"0"0"10"0,0 0 1 0,0 0 2 0,0 0-46 0,0 0-12 0,0 0 0 0,0 0 0 16,0 0 47-16,0 0 7 0,0 0 2 0,0 0 0 15,0 0-39-15,0 0-7 0,0 0-2 0,0 0 0 16,0 6-8-16,8 1-11 0,2 2 3 0,-3 4 0 16,4 2 8-16,-4 7 0 0,10 0 0 0,-10 0 0 15,11 6-18-15,-11-2-2 0,4-1 0 0,-1 0 0 0,4 0 20 0,-7 0 0 16,8 0 0-16,-8-3 0 0,3 3 0 16,-3-6 0-16,0 3 0 0,4-3 0 0,-8-4 0 15,5 4 8-15,-1 0-8 0,-4-3 0 0,1 2 0 16,3 1 0-16,0 0-8 0,-7-3-642 15,3 2-128-15</inkml:trace>
  <inkml:trace contextRef="#ctx0" brushRef="#br0" timeOffset="65024.37">19554 17759 1177 0,'0'0'25'0,"0"0"6"0,0 0 1 0,0 0 2 0,0 0-34 0,0 0 0 0,0 0 0 0,0 0 0 16,0 0 16-16,0 0-3 0,0 0-1 0,0 0 0 15,0 0 26-15,0 0 5 0,0 0 1 0,0 0 0 16,0 0 15-16,0 0 3 0,0 0 1 0,0 0 0 16,0 0-8-16,0 0-2 15,0 0 0-15,0 0 0 0,0 0-27 0,0 0-6 0,0 0 0 0,8-3-1 16,2-3 0-16,-3 6 0 0,11-7 0 0,-1 1 0 16,1-3 12-16,0 3 2 0,-1-1 1 0,8 1 0 0,-7-3-18 15,6-4-4-15,8 1-1 0,-4-4 0 0,4 3-11 0,0-9 10 16,3 4-10-16,4-4 10 0,0 0-10 15,0 3 12-15,-1-3-12 0,-2 0 12 0,-1 0-12 0,-3 3 0 16,-1-9 0-16,1 6 8 0,0 0-8 0,0 3 0 16,3-3 0-16,-7 0 0 0,0 10 0 0,-3-10 8 15,3 6-8-15,-3 4 8 0,0-4-8 0,-4 3 0 16,0 1 0-16,-3 2 0 0,-4 1 0 0,0 0 0 16,-4 2 0-16,-2-5 8 0,2 9-8 0,-3-4 0 0,0 1 9 15,0 6-9-15,0-9 23 0,-7 9 0 16,0 0 0-16,0 0 0 0,0 0-37 0,0 0-7 0,0 0-2 15,0 0 0 1,0 0 3-16,0 0 1 0,0 0 0 0,0 0 0 0,0 0 4 0,4 9 1 0,-4-3 0 0,3 1 0 16,-3-4 14-16,0 9 0 0,0-5 0 0,0 2 0 15,0 4-9-15,4-1 1 0,-4-2 0 0,3 8 0 16,1-2 8-16,0-3 0 0,3 2 0 0,0 4 0 31,-4 3-23-31,11 0-2 0,-7 3-1 0,4 3 0 0,-1-6 42 0,1 3 8 16,3 0 1-16,-3 0 1 0,3 1-8 0,0-1-2 0,0-3 0 0,0 0 0 15,0-1-1-15,0 1-1 0,1 0 0 0,-5 0 0 16,4-3-14-16,-3 0 0 0,3 6 0 0,-7-6 0 16,4 3 0-16,-1-3 0 0,-3-1 8 0,0-2-8 15,0 0 9-15,-3-4-1 0,-1 1 0 0,-3-1 0 0,4-2 13 16,-1-1 3-16,-3 1 0 0,-3-1 0 16,3 0-13-16,-7-2-3 0,3-1 0 0,1 3 0 15,-4 1-8-15,-4-1 0 0,4 1 0 0,-3-1 0 0,-1 0 0 0,-3 1-11 16,0 2 3-16,-7-2 0 0,3-1-12 15,-7 1-1-15,4-1-1 0,-4 0 0 0,4 1 7 0,-4-1 2 16,1 4 0-16,-1-4 0 0,0 4 13 0,-3-4 0 16,0 1 0-16,-4-1-9 0,4 3 9 0,-4-2 0 15,0-1 0-15,-3-2 0 0,0 2 0 0,7 0 8 16,-1-2-8-16,5-1 8 0,-1 0-8 0,0 0 0 16,4 1 0-16,-3-1 0 0,2 0 27 0,1 1 4 0,0 2 1 15,3-3 0-15,-3-3-32 0,4 0 0 16,-1 4 0-16,0-1 0 0,4-3 0 0,-3 0 0 0,2 4-8 15,1-4 8-15,4 3 0 0,-4-3 0 0,3 0 0 0,0 0 0 16,4-3 0-16,0 0 0 0,0 0-10 16,4 4 10-16,-4-4-9 0,7 0 9 0,0 0-10 0,-4 3 10 15,4-3-26-15,0 0 1 0,0 0 0 16,0 0 0-16,0 0 2 0,0 0 1 0,0 0 0 0,0 0 0 16,0 0 2-16,0 0 0 0,0 0 0 0,-3 3 0 31,3-3-8-31,0 0 0 0,0 6-1 0,0-6-537 0,0 0-107 0</inkml:trace>
  <inkml:trace contextRef="#ctx0" brushRef="#br0" timeOffset="65821.9">20948 17088 2084 0,'0'0'46'0,"0"0"10"0,0 0 1 0,0 0 1 0,0 0-46 0,0 0-12 0,0 0 0 15,0 0 0-15,0 0 40 0,0 0 5 0,0 0 2 0,0 0 0 16,0 0-47-16,0 0-21 15,3 6 1-15,1 1 1 0,3-1 6 0,-3 3 1 0,3 4 0 16,0 3 0-16,3 2 12 0,1-2-9 0,-1 6 9 0,1-3-8 16,3 3 0-16,0 6 0 0,-3 0 0 0,3-3 0 15,4 4 8-15,-4-4-8 0,3 3 8 0,1 0-8 16,0-3 8-16,-1 0 0 0,1 3 0 0,-4-2 0 16,0-1 0-16,0 0 0 0,-3 0 0 0,3-3 0 15,-4 3 0-15,1-3 0 0,0 0 0 0,-1 0 0 16,4 0 0-16,-7 0 0 0,0 0 0 15,1-4 0 1,-1 1-48-16,0-3-8 0,-4-4-2 0,1 1 0 0,-1-4-10 16,-3-2-3-16,0-4 0 0,0 0-442 0,0 0-89 0</inkml:trace>
  <inkml:trace contextRef="#ctx0" brushRef="#br0" timeOffset="66752.28">20959 17060 1609 0,'0'0'35'0,"0"0"7"0,0 0 2 0,0 0 2 0,0 0-37 0,0 0-9 15,0 0 0-15,0 0 0 0,0 0 20 0,0 0 3 0,0 0 0 0,0 0 0 16,0 0-23-16,0 0 0 0,7 0 0 0,-4-6 8 16,8-1-8-16,-4 4 8 0,3-3-8 0,1 0 8 15,3-1 28-15,0-5 5 0,0 3 2 0,7-4 0 16,1 0 1-16,2 1 1 16,8-4 0-16,-4 1 0 15,8-1-21-15,-1-3-4 0,4 3 0 0,-1 1-1 0,1-1-7 0,-3 0 0 0,-1 1-1 16,0-1 0-16,-3 0-11 0,0 1 0 0,-1-4 0 0,1 0 0 15,0 3 0-15,-4-6 12 0,4 7-12 0,-4-4 12 16,0 3 12-16,0 1 2 0,1-1 1 0,-5 0 0 16,-2 0-16-16,-1-2-3 0,-4-1-8 0,1 3 12 15,0 4-12-15,-8-1 9 0,4 1-9 0,-7 2 8 16,4 1-8-16,-4 2 8 0,-3 1-8 0,3 0 8 16,-7 6 1-16,0 0 0 0,0 0 0 0,0 0 0 15,0 0 3-15,0 0 0 0,0 0 0 0,0 0 0 0,0 0 11 16,0 0 2-16,0 0 1 0,0 0 0 0,0 0-36 0,0 0-7 15,0 0-2-15,0 0 0 0,0 0 8 0,0 0 2 16,0 6 0-16,-7 0 0 0,7 4 1 16,0-4 0-16,7 7 0 0,-7 2 0 15,0-2-1-15,0 6 0 0,7 0 0 0,-7-1 0 0,7 7 0 16,3 1 0-16,-3-1 0 0,11 3 0 0,-7 0 9 16,3-3-8-16,0 3 8 0,7 1-8 0,-3 2 8 0,3 0 0 15,0 1 0-15,0-1 0 0,4 3 0 0,-4-5 0 16,0 2 10-16,0-3-10 0,-3 4 0 0,0-7 0 15,-4 0 0-15,0 0 0 0,-4-3 0 0,-3-3 0 16,0-1 0-16,1-2 0 0,-1 0 0 0,-4-1 0 16,1-2 0-16,-1 0 9 0,1 2-9 0,-4-2 0 0,0-4 9 15,0 1-9-15,0-1 8 0,-4-3-8 0,4 4 10 16,-3-4-10-16,-1 0 0 0,1 0 0 0,-4 1 0 16,-1-1-10-16,1 3 10 0,-3-2-10 0,-1 2 10 0,-3-3-10 15,-4 1 10-15,1 2 0 0,-4-3 10 16,-4 4-10-16,0-1 0 0,-3-3 0 15,0 4 0-15,0-4 0 0,-4 4 0 0,4-1 0 0,-4-3 0 16,4 4 0-16,-4-1 0 0,0 0 0 0,4 1 0 0,-4-1 9 16,-3 4-9-16,7-4 8 0,3 1-8 0,-10-1 8 15,10 0 1-15,-10 4 0 0,14-4 0 0,-8 4 0 16,5-1-9-16,3-2 0 0,-1 2 0 0,5-2 0 16,-1-1 0-16,0-3 0 0,4 4 0 0,0-4 0 15,4 4-8-15,-1-4 8 0,0-3 0 0,1 0 0 0,3 3 0 16,0-3 8-16,0 1 0 0,0-4 0 0,0 6-8 0,7-6 0 15,-4 3 0-15,4-3 0 0,0 0-11 0,0 0-1 16,0 0 0-16,-7 0 0 0,7 0-5 0,-3 3-2 16,3-3 0-16,0 0 0 15,0 0-13-15,0 0-2 0,0 0-1 0,-4 6 0 16,4-6-21-16,0 0-4 0,0 0 0 0,0 0-1 16,4 4-168-16,3-1-34 0,10 0-6 0,-6-6-2 15</inkml:trace>
  <inkml:trace contextRef="#ctx0" brushRef="#br0" timeOffset="67343.32">22465 16380 2023 0,'0'0'44'0,"0"0"10"0,0 0 2 0,0 0 0 0,0 0-44 0,0 0-12 0,0 0 0 0,0 0 0 0,0 0 28 0,0 0 4 0,0 0 1 0,0 0 0 16,0 0-5-16,0 0 0 0,0 0-1 0,0 0 0 16,0 0-10-16,0 0-1 0,0 0-1 0,0 0 0 15,0 0-15-15,3 6 0 0,4 0-12 0,1 3 12 16,-1 4-11-16,7 3 11 0,0 6-10 0,7 6 10 16,0 0 0-16,0 3 0 0,0 4 0 0,1 3 0 15,-1-1 0-15,0 4 0 0,0-7 0 0,-3 7 0 16,-1-13-12-16,1 7 0 0,-4-1 0 0,-3 1 0 15,-1-4 12-15,4 1-9 0,-3-4 9 0,-4 0-8 32,4 0-15-32,-4-3-2 0,0-3-1 0,0-3 0 15,-4-3-101-15,-3-4-20 0,7-2-4 0,-7-1-633 0</inkml:trace>
  <inkml:trace contextRef="#ctx0" brushRef="#br0" timeOffset="68218.32">22542 16373 1821 0,'0'0'40'0,"0"0"8"15,0 0 1-15,0 0 3 0,-7 3-41 0,7-3-11 0,0 0 0 0,0 0 0 0,0 0 0 0,0 0 0 16,0 0 0-16,0 0 0 0,-3 0 0 0,3 0 0 0,0 0-14 0,0 0 5 31,0 0-19-31,0 0-3 0,0 0-1 0,0 0 0 0,0 0 32 0,7-3-9 0,0-3 9 0,7 3 0 16,0-7 22-16,7 4 10 0,1-3 1 0,6-4 1 16,4 1-4-16,-4-4-1 0,4 0 0 15,-1-6 0 1,1 0 5-16,3-3 1 0,4 3 0 0,0-3 0 0,3-3-35 0,-3 3 0 15,3 0 0-15,1-3 0 0,-4 6 0 0,-8-3 0 0,5 3 0 0,2 3 0 16,-9-3 13-16,2 3-4 0,-2 0-1 0,-1 1 0 16,0-1-8-16,0 0 8 0,0 3-8 0,-6 1 8 15,-1-1-8-15,-4 3 8 0,-2 1-8 0,2-1 8 16,-6 1-8-16,-1 5 8 0,1 1-8 0,-4 3 8 16,-4 0 4-16,-3 3 0 0,8-3 0 0,-8 3 0 15,0 0 25-15,0 0 6 0,0 0 1 0,0 0 0 16,0 0-29-16,0 0-6 0,0 0-1 0,0 0 0 15,0 0-8-15,0 3 0 0,3 0 0 0,-3 3 0 16,0 1 0-16,0 2 0 0,0 4 0 0,0-1 0 0,0 4 0 16,4-1 0-16,-4-2 0 0,7 9 0 0,-4-3 0 0,4 3 0 15,4 0 0-15,-1 6 0 16,1 0 0-16,3 0-11 0,-3 4 3 0,3-1 0 16,0 3 8-16,0 4 0 0,0 0 0 0,4-4 0 0,-8 1 0 0,8-4 0 15,-4 0 0-15,0-2 0 0,0-1 0 0,0-3 0 16,1 0-9-16,-5 0 9 0,1-3 0 0,-1 3 0 15,-3-3 0-15,0-6 0 0,0 3 0 0,-3-10 8 16,0 4-8-16,-1-1 0 0,-3-3 10 0,0 4-10 16,0-7 12-16,-3 1-12 0,-1 2 8 0,0 0-8 0,1-2 0 15,-4-1 0-15,0 0 0 0,0 0 0 0,-4 1-13 16,1-1 5-16,-1 0 8 0,0 1 0 0,1-1 0 16,-4 0 0-16,0 0 0 0,0-3 0 0,-4 1 0 15,0 2 8-15,-3 0 0 0,-4 0 1 0,-3 1 0 0,-4 2 0 16,1 1-9-16,-8 2 0 0,-3 1 0 0,3 2 8 15,0 1-8-15,4-3 0 0,6 2-10 0,-2-2 10 16,6-1 0-16,0-2 0 16,-3 2 0-16,3-2 0 0,4-1 0 0,-3 0 0 0,2 1 11 0,-2-4-3 15,6 4 20-15,-3-4 4 0,3 3 0 0,1 1 1 16,6-4-33-16,-7-3 0 0,4 3 0 0,0 1 0 16,0-4 0-16,3 3 0 0,-3-3 13 0,7 3-4 15,-3-2-9-15,3-1 0 0,-4-3 0 0,4 0 0 16,7 6 0-16,-7-3 0 0,3 0 0 0,4-3 0 0,-7 3-22 15,7-3 3-15,0 0 1 0,0 0 0 0,0 0-4 16,0 0-1-16,-7 3 0 0,7-3 0 31,0 0-18-31,0 0-4 0,0 0-1 0,0 0 0 0,0 0-66 0,0 0-14 0,0 0-2 16,0 0-710-16</inkml:trace>
  <inkml:trace contextRef="#ctx0" brushRef="#br0" timeOffset="68806.38">24412 15699 1494 0,'-10'-3'32'0,"10"3"8"0,-7 0 0 0,0-3 3 0,-1 0-35 0,1 0-8 0,0-1 0 0,0 4 0 0,0-3 79 0,0 0 13 16,0 0 4-16,0 0 0 0,4 3-36 0,-5 0-6 15,8 0-2-15,0 0 0 0,-3 0-16 0,3 0-3 16,0 0-1-16,0 0 0 0,0 0 7 0,-4 0 1 15,1 3 0-15,3-3 0 0,0 0-40 0,-4 6 0 16,4 4 0-16,4 2 0 0,-4 1 0 0,3 9 0 16,4 0 0-16,4 6 0 0,0 0 0 0,3 0 0 15,-4 1 0-15,4-1 0 16,1 3 16-16,6 1 3 0,-4-1 0 0,-2 3 0 0,2-2-1 16,1-1 0-16,-4 0 0 0,4 1 0 0,-4-1 2 0,0 0 1 15,0-2 0-15,0-4 0 0,-3-3-21 0,3 6-15 0,-4-12 3 0,1 2 0 16,-4-2-7-16,3 3-1 0,-2-3 0 15,-1-4 0 1,0-2-92-16,-4 2-18 0,4-6-4 0,-3 4-786 0</inkml:trace>
  <inkml:trace contextRef="#ctx0" brushRef="#br0" timeOffset="69519.3">24352 15799 1892 0,'0'0'53'0,"0"0"13"0,0 0-53 0,0 0-13 0,0 0 0 0,0 0 0 0,0 0 74 0,7-3 12 16,0-3 2-16,0 0 1 0,4-7-46 0,0 7-10 16,6-3-1-16,4-4-1 0,1 0-31 0,2-2 0 15,-3-7 0-15,1 0-10 0,6 3 10 0,0-3 0 16,-3-3 0-16,3 0 0 0,4 3 0 0,3-3 0 15,-10 0 0-15,10 0 0 0,-7 0-10 0,4 0 0 16,0 0 0-16,-4-1 0 16,0 1 10-16,-3 3-12 0,-4 0 12 0,0 4-12 0,0-1 12 0,-3 0 0 15,0 0 0-15,-4 4 0 0,0-1 20 0,-4 3-1 16,4-2 0-16,-3 5 0 0,0 1-19 0,-4-1 0 0,0 4 0 16,0 0 0-16,-4 0 0 0,-3 6 0 0,0 0 0 0,0 0 0 15,0 0-14-15,0 0-6 0,0 0-2 16,0 0 0-16,4 3 13 0,-4 3 9 0,3 0-12 15,-3 1 12-15,0 5 0 0,0 1 0 0,0 2 0 0,0 1 0 16,7 3 0-16,-3 3 0 0,3 3 0 16,0 0 0-16,4 3-16 0,-1 0 3 0,4 4 1 0,-3-4 0 15,7 0 12-15,-4 0-12 0,3 4 12 0,5-1-12 16,-1 0 12-16,-4 4 0 0,1-1 12 0,3-2-12 16,-3-1 16-16,-1 0-3 0,1-2-1 0,-4-1 0 15,0-3 13-15,0 0 3 16,1-3 0-16,-5 0 0 0,8-3-28 0,-11-4 0 0,3 4 0 0,-3-6 0 15,0 3 0-15,4-4 0 0,-4-3 0 0,-7 1 0 16,11 2 12-16,-11-2-4 0,0-1 0 0,7-3 0 16,-7 1-8-16,0-1 8 0,-7-3-8 0,7 3 8 15,0 4 4-15,-11-4 0 0,11 0 0 0,-14 1 0 0,10-1-4 16,-10 0 0-16,4 0 0 0,-8 1 0 0,-3-1-8 16,-4 0 0-16,-3 1 0 0,-4 2 0 0,1 0 0 0,-5 1 0 15,-3 2 0-15,-3 1 0 0,10 3 28 0,-3-1 3 16,0 4 1-16,7-3 0 0,-1 3-20 0,1-4-3 15,0 4-1-15,0-3 0 0,-4-4-8 0,4 4 0 16,0-4 0-16,-1 4 0 0,1 3 0 0,0-10-11 16,0 10 3-16,-4-3 0 15,7 3-29 1,1-4-6-16,-1 4-1 0,0-3 0 0,7 0 26 0,-3-1 5 0,4-2 1 0,-1-1 0 16,4 1-29-16,-4-7-6 0,4 3-1 0,4-9 0 15,-1 10 10-15,4-7 2 0,-4-3 0 0,4 3-569 16,7-3-114-16</inkml:trace>
  <inkml:trace contextRef="#ctx0" brushRef="#br0" timeOffset="70088.19">25562 15288 2101 0,'0'0'60'0,"0"0"12"0,0 0-57 0,0 0-15 0,0 0 0 0,0 0 0 15,0 0 60-15,0 0 10 0,0 0 2 0,0 0 0 16,0 0-45-16,0 0-9 0,0 0-2 0,0 0 0 16,0 0-16-16,0 0 0 0,7 7 0 0,0-1-9 15,0 3-2-15,0 7 0 0,4 3 0 0,3 0 0 16,0 3 11-16,4 0 0 0,-4 3-9 0,4-3 9 16,-1 0-9-16,5 3 9 0,-1 6-12 0,-4 0 12 15,1 1 0-15,0 2 0 0,-1-6 0 0,-3 1 0 16,4 2 0-16,0-3 0 0,-11-3 0 0,3 3 0 15,4-2 0-15,-3-4 0 0,-4-4 0 16,4 1 0-16,-1 0-23 0,-3 0 3 0,4-4 0 0,-4-2 0 16,-4 3-148-1,4-7-28-15,1 0-7 0,-5 1-564 0</inkml:trace>
  <inkml:trace contextRef="#ctx0" brushRef="#br0" timeOffset="70804.67">25594 15244 1952 0,'0'0'56'16,"0"0"11"-16,0 0-54 0,0 0-13 0,0 0 0 0,0 0 0 0,7 4 44 0,0-4 7 0,4 3 1 0,3-3 0 15,0 3-36-15,0-3-6 0,7 0-2 0,0 0 0 16,8-6 4-16,2-1 0 0,-2 1 0 0,-1-6 0 16,-4-1 6-16,5 0 2 0,-1-2 0 0,0-1 0 15,4-3-7-15,3 0-1 0,-3 1 0 0,3-1 0 16,1-3-12-16,-1 3 0 0,4-3 0 0,-11-3 0 16,4 3 0-16,-4 0 0 0,-4 3 0 0,1-3 0 15,3 4 0-15,-10-1 0 0,7 3 0 0,-11 0 0 16,3 1 12-16,1 2 0 0,0 7 0 0,-8 0 0 15,4-4 0-15,-3 4 0 0,0 0 0 0,-1-1 0 16,-3 7-12-16,0-3 0 0,0-3 0 0,-3 0 0 16,3 6 0-16,-7 0 0 0,3 0 0 0,-3 0-10 15,4 0-2-15,-4 0 0 0,0 0 0 0,4 9 0 16,-1-3 12-16,1-2 0 0,-4-4 0 0,0 6 0 16,0 3 0-16,3 4 0 0,-3-4 0 0,4 7 0 0,-4 0 0 0,3 2 0 15,4 4 0-15,-3-3 0 0,3 3 0 16,0 3 0-16,3 0 0 0,1 3 0 0,0 1-12 15,3-1-1-15,-4 0 0 0,4 3 0 0,1 1 13 0,-1-1 0 16,0 1 0-16,3-1 0 0,-2 0 0 0,-1-3 0 16,0 1 10-16,-4-1-10 0,4-3 0 0,-3-3 0 15,3 0 0-15,-3-3 0 0,-1 0 0 0,-3-4 0 16,4-2 0-16,-8-1 0 0,5 1 12 0,-5-4-4 16,1 1 0-16,-1-4 0 0,4 0-8 0,-7 0 0 15,0 1 0-15,4-1 0 0,-4 3 0 16,-4-5 0-16,4-4 0 0,-3 3 0 15,-1 3-28-15,-3 0-8 0,0 0-2 0,-4 1 0 0,1-1 38 16,-1 0 0-16,-3 4 0 0,-4-4 0 0,1 0 9 0,-4 1-9 0,-4-4 10 16,-3 3-10-16,0 6 21 0,-4-2-1 0,0 2-1 15,-3 1 0-15,-1-1-19 0,1 4 0 0,7-3 8 0,0 2-8 16,-4 1 0-16,4 0 0 0,3-4 0 0,-3 4 0 16,0-3 13-16,-1-1-1 0,1 1 0 0,4-4 0 15,-1 4-12-15,4-7 0 0,-4 3 0 0,4-3 0 16,3 4 0-16,1-7 0 0,-1 3-12 0,0-3 12 31,1 1-108-31,-1-1-14 0</inkml:trace>
  <inkml:trace contextRef="#ctx0" brushRef="#br0" timeOffset="80035.12">19717 17574 597 0,'0'0'12'0,"0"0"4"0,0 0 0 0,0 0 2 0,0 0-18 0,-11 3 0 0,11-3 0 0,-7 3 0 16,0 1 0-16,0-4 0 0,7 0 8 0,-4 3-8 0,4-3 9 0,-7 3-1 16,0 0-8-16,4 0 12 0,-4 0 20 15,7-3 3-15,0 3 1 0,-7 1 0 0,3 2-36 0,-3-6 0 16,0 6 0-16,0-6 0 0,4 6 0 0,3-6 0 15,-8 7 0-15,8-7 0 0,-10 6 0 0,10-6 0 16,-7 3 0-16,7 3 0 0,0-6 0 16,-7 0 0-16,7 7 0 0,0-7 0 15,0 0 0-15,-11 6 0 0,11-6 0 0,0 6 0 0,-7-6 32 0,7 0 0 16,0 0 0-16,0 0 0 0,0 0-9 0,-7 3-3 16,7-3 0-16,0 0 0 0,-3 7-6 0,3-7-2 15,0 0 0-15,0 0 0 0,0 0 13 0,0 0 3 16,0 0 0-16,0 0 0 0,0 6-28 0,0-6 0 0,0 0 0 15,0 0-11-15,0 0-2 0,-8 0-1 0,8 0 0 0,0 6 0 32,-7 0-12-32,7-6-2 0,-3 0-1 0,3 0 0 0,-7 7 20 0,7-4 9 0,-4 3-8 0,4-6 8 15,-3 0 0-15,3 0 0 0,0 0 0 0,-4 6 8 16,1 1 2-16,3-7 1 0,0 0 0 0,0 0 0 16,0 0 42-16,0 0 9 0,0 0 2 0,0 0 0 15,0 0-3-15,0 0 0 0,0 0 0 0,0 0 0 16,0 0-39-16,0 0-8 0,0 0-2 0,0 0 0 15,0 0-12-15,0 0 0 0,0 0 0 0,0 0 0 16,7 0 0-16,-4-7 0 0,1 7 0 0,3 0 0 16,3 0 11-16,-2-6-1 0,2 6 0 0,-3-6 0 15,4 3 16-15,-4-4 3 0,10 1 1 0,-9 0 0 16,2 6-8-16,8-6-2 0,-11-1 0 0,3 4 0 16,4-3 0-16,-3 0-1 0,3-1 0 0,-3 1 0 15,-1 0-2-15,4 3 0 0,-7-4 0 0,4-5 0 0,-4 6-17 16,11 2 0-16,-8-2 0 0,-3-6 0 0,4 5 0 15,3-2 0-15,0 3 0 0,0-1 0 0,0-5 0 16,4 2 0-16,-4 4 0 0,4 0 0 0,-1-4 0 16,-2 4 13-16,-1 0-4 0,3-7-1 0,-3 10-8 0,1-3 0 15,2 0 0-15,-3-1 0 0,4 1 8 0,-4 0-8 16,4 0 8-16,-4-4-8 0,0 4 0 0,0 0 0 16,0-1 0-16,-3 4 0 0,3-9 0 0,0 5 0 15,0-2 0-15,-3 3 0 0,3-1 0 0,0 1 0 16,-4 0 0-16,8 3 0 0,-4-3 0 0,0-7 0 15,4 7 0-15,0-4 0 0,-4 4 0 0,0 0 0 16,0-4 0-16,0 1 0 0,0 3 0 0,0-1 0 0,0 1 0 16,0 3 0-16,1-3 0 0,-1-1 0 0,0 1 0 0,0 0 0 15,0 0 0-15,0 3 0 0,-7-1 0 0,7-2 0 16,-3 0 0-16,-1 0-14 0,-2-1 2 0,6 4 0 16,-11-3 12-16,11 0 10 0,-3-1-2 0,-4 1 0 15,4 0-8-15,-1-4 8 0,-3 4-8 0,7 0 8 16,-3-4 0-16,3 1-8 0,-3 3 12 0,-1-4-4 15,8 4-8-15,-4-3 0 0,-4 2 0 0,8 1 0 16,-4 0 10-16,-3 0-10 0,3-1 12 0,0 1-12 16,-3 3 0-16,-4-3 0 0,3 3 0 0,1-4 0 15,3 4 0-15,-3-3 0 0,-1 0 0 0,1 2 0 16,-1-2 9-16,1 3-1 0,3-3-8 0,-3 0 12 16,-1-1-12-16,1 1 8 0,-1 0-8 0,-3-1 0 15,4 1 12-15,-1-3-4 0,1 2-8 0,0 1 12 16,-1 0-12-16,1 0-13 0,-1-1 2 0,1 1 1 0,0 0 10 15,3 3 0-15,-4-4 0 0,4 1 0 16,1 0 0-16,-1 0 0 0,0-1 0 0,0 4-8 0,3-3 8 16,-2 0 0-16,2-4 0 0,1 4-8 0,-1-3 8 15,1 2 0-15,0-2 0 0,3 3 0 0,0-4 0 0,-3 1 0 16,-1-1 0-16,5-2 0 0,-5 2 0 0,1-2 0 16,-1-1 0-16,1 1 0 0,0-1 0 0,-1 1 0 15,1-1 0-15,0-2 0 16,-1-1 0-16,4 0 0 15,1 1 0-15,-5 2 0 0,4 0 0 0,1 1 0 0,-1-1 0 0,-4 4 0 16,5 0 0-16,-1-4-8 0,0-3 8 0,4 4-8 0,-1 2 8 0,1-5 0 0,-4 2 10 16,0 4-10-16,4-4 0 0,-7 1 8 0,3-1-8 15,0 4 0-15,0-4 0 0,4 1 9 0,0-1-9 16,3 4 8-16,-4-1-8 0,1-2 0 0,7-1 0 16,-7 1 0-16,3 2 0 0,0 1 0 0,-3-7 9 0,3 7-9 15,-3-4 0-15,-4 1 0 0,0-4 0 0,4 3 8 16,-8 1-8-16,8-4-8 0,-4 4 8 0,4-4-12 15,0 3 12-15,-4-2 0 0,3 2 0 0,1 1 0 16,0-1-12-16,0 1 0 0,-1-1 0 0,1 1 0 16,0-1 12-16,-1 0-8 0,1 1 8 0,-4 2-8 31,0 1-22-31,0-3-4 0,1 2-1 0,-5 1 0 0,4-1 43 0,-3 1 9 16,3-4 2-16,0 4 0 0,4 0-19 0,0 2 0 0,-4-2 0 0,4-1 0 15,-1 1 0-15,-2 3 0 0,2-4 0 0,-6 4 0 0,7 0 0 16,-8-4 0-16,8 4 0 0,-7 0 0 0,-1 0 10 15,1-4-2-15,-1 1 0 0,-2-1 0 0,2 1-8 16,1 0 0-16,-1-1 0 0,1 4 0 0,0-3 0 16,-4 2 0-16,4 4 0 0,-1-3 0 0,1 0 0 0,-1-1 0 15,1 1 0-15,-4 0 0 0,0-1 0 0,4 1 0 16,-4 0 0-16,4 0 0 0,-4 3 0 0,3-4 0 16,1 4 0-16,-4-3 0 0,4 3 0 0,-4-4 0 15,4 1 0-15,-4 0 0 0,0 0 0 0,0 3-11 16,0-4 3-16,0 4 0 0,0-3 8 0,0 3 11 15,0-4-3-15,1 4 0 16,-1 0-8-16,0 0-12 0,3-6 2 0,1 5 1 0,3-2 9 0,-3 0-8 16,3 0 8-16,0-1-8 0,-3 1 8 0,0 3 0 15,6 0 10-15,-3-3-10 0,1-1 0 0,-5 1 0 0,4 0 0 16,0-1 0 0,-3 4-15-16,0-3-9 0,6-3-1 0,-6 2-1 15,3-2 26-15,0 3-8 0,4-1 8 0,0 1 0 0,0 0 0 0,3 0 0 16,-4-1 0-16,5 1-8 0,-1 0 8 0,0 0 0 0,0-1 0 0,1 1 0 15,-5 0 0-15,4-1 0 0,-3-2 10 0,0 3-10 16,0-4 20-16,-4 4-1 0,7-3-1 0,-3-1 0 16,3 1-3-16,-7-1-1 0,7-2 0 0,0-1 0 15,-3 1-14-15,3-1 9 0,1 4-9 0,-5-4 8 16,1 4-8-16,3 0 0 16,-7-1 0-16,1 1 0 0,-1-4 0 0,0 1 0 0,4-4-10 0,-4 3 10 15,0 7 0-15,0-3 0 0,4-1 13 0,-1 1-4 16,1 3 0-16,0-4 0 0,-4 1 0 0,4-1 0 0,3 1-1 15,-3-3 0-15,3 2 0 0,-3-2 0 0,-4-1-8 16,3 4 12-16,-2-4-12 0,-5 4 12 0,4-4-12 16,1 4 8-16,-1-1-8 0,0-2 8 0,0 2-8 0,0 1 0 15,0 0 0-15,4-1 0 0,-4-2 0 0,4 2 0 16,-7 1 0-16,3 3 0 0,3-4 0 0,-2 4 0 16,-1 0-9-16,0-1 9 0,-3-2 0 0,3 3 0 15,-4-1 0-15,1 1 0 0,0 0 0 0,-4 0 0 16,3 2 0-16,1-2 0 0,-4-3 0 0,4 2 0 15,-4-5 0-15,4 6 0 0,-1 3 0 0,1-4 0 16,-1 1 0-16,1 0 0 0,3-1 0 0,-7 4-10 16,1-3 2-16,2 0 0 15,-3-1 8-15,4 7 8 0,0-6-8 0,-1 3 11 0,1 3-11 0,-1-6 0 0,-2 0 0 16,2-1 0-16,-6 1 0 0,6 0 0 0,-2 6 0 16,-5-3 0-16,4-4-14 0,-3 1 5 0,-1 0 1 0,5 6 0 15,2-7 8-15,-6 4 0 0,3-3 0 0,-4 0-8 16,-3 0 8-16,11 2 0 0,-7-2 0 0,-4 6 0 15,3 0 8-15,4 0-8 0,-10-3 10 0,7 3-10 16,-4-3 8-16,0 0-8 0,0 3 0 0,0 0 9 16,-4 0 15-16,4 3 4 0,-3-3 0 0,-1 0 0 15,4 3-28-15,-3 0 0 0,0 0 0 0,-4-3 0 16,3 7-10-16,1-7-7 0,-4 0-2 0,7 0 0 16,-4 0 19-16,1 6-10 0,3-6 10 0,-4 6-8 15,4-6 8-15,-7 9 0 0,7-2 0 0,-3-7-8 16,-1 6 8-16,5 0 0 0,-5 4 0 0,4-4 0 15,0 0 0-15,0 1-8 0,0-1 8 16,0 3-12-16,-3 4 12 0,3-1 0 0,0-2 0 0,0 5 0 16,0-2 0-16,4 3 0 0,-4-1 0 0,3 4 0 0,1 0-9 0,-1 3 9 15,-2-3-10-15,2-1 10 0,1 1 0 0,-4 0-9 16,3 3 9-16,1-3 0 0,-1 3 0 0,1-3 0 16,0 3 0-16,-4 3-8 0,3-3 8 0,1 0 0 15,-1 0 0-15,-2-1 0 0,-1-2 0 0,3 0 0 16,-6-3 0-16,3 3 0 0,0-4 0 0,-4 1 0 15,8 0 0-15,-8-1 0 0,4-2 0 0,1-1 0 16,-5 1 0-16,4-1 8 0,-3 1-8 0,3 0 0 0,-7-4 0 16,3 0 0-16,1 1 0 0,-1-4-10 0,-3 3 10 15,4-2-13-15,-1-1 1 0,-3 0 0 0,4 1 0 0,-4-1 0 16,3-3 12-16,-3 3 0 0,0-6-10 16,0 0 10-16,0 6 0 15,4 1 0-15,-4-4 0 0,0-3 0 16,0 3-17-16,0-3-9 0,-4 6-2 0,4-3 0 0,-3 4 3 0,-1-4 0 0,-3 3 0 0,4 0 0 15,-8-3 13-15,8 4 2 0,-4-4 1 0,0 6 0 16,-4-2 9-16,4-1-10 0,-4 0 10 0,1 4-10 16,-1-1 10-16,1 0 0 0,-1 1 0 0,0-1 8 15,-3 4-8-15,4-1 0 0,-4 1 0 0,-1-1 0 16,-2-2 0-16,3-1-12 0,-7 4 4 0,-1-4 0 16,1 4-20-1,-7-1-3-15,3 1-1 0,-3-1 0 0,0 1 32 0,0-4 0 0,-1 4 0 0,1-4 0 16,4 4 0-16,-1-1 0 0,-3 1 0 0,3-1 0 15,0 1 0-15,-3-1 0 0,3 1 0 0,-6-4 0 16,-1 4 0-16,-3-1 0 0,3 1 0 0,-7 0 0 16,0-1 0-16,0 4 0 0,1-1 0 0,-1 4 0 0,0 0 0 15,0-3 0-15,-7 3 0 0,4-1-9 0,0-2 9 0,-1 3 0 16,1-3 0-16,3-1 0 0,-7 4 43 16,7 0 7-16,-3 3 2 0,7-7 0 0,-4 4-36 0,-7-3-6 15,4 3-2-15,-1-4 0 0,-2 4 4 0,-1-3 0 16,-4 3 0-16,5 3 0 0,-1-7 20 0,-4 7 5 15,1-3 1-15,-8 3 0 0,1 3 10 0,0 3 1 16,-1-3 1-16,4 1 0 0,0 2-14 0,7-3-4 16,-3-3 0-16,3 0 0 0,0 0 0 0,0 0 0 0,-3-4 0 15,3 1 0-15,0 0-20 0,4 0-12 0,3-3 12 16,4-1-12-16,-4 1 0 0,-3 0 0 0,-1-4 0 0,-2 4 0 16,-1-1 11-16,-4 1-11 0,1 3 10 15,-4 0-10-15,-3 3 0 0,-4 0-12 0,-7 0 1 16,0 3 0-1,-4 0 11-15,11-3 14 0,4 0-3 0,3-3-1 0,3-1-10 0,-3 1 0 0,4 0 0 16,0 0 0-16,3 0 0 0,-4-4 0 0,8 1 0 0,0 0 0 16,6-1 0-16,1 1 0 0,-4-3 0 0,-3 2 0 15,-4 1 0-15,7 0 0 0,-7-1 0 0,4 1 8 16,0 3-8-16,-4-4 0 0,4 4-10 0,-8 0 10 16,-6-3 0-16,-1 3 0 0,1-1 0 0,-1 1 0 15,5 3-16-15,2-3-1 0,4 0 0 0,4 0 0 16,7-1 17-16,-8-2 0 0,1 0 0 0,0-1 0 15,6-2 0-15,1 3 11 0,3-1-2 0,-3-2 0 0,-4-4-9 16,11 4-12-16,-4-1 2 0,4-2 1 16,0 2 9-16,3 1 12 0,-7-1-2 0,8 1-1 0,-8-1-9 15,-3 1-11-15,-1 0 3 0,1-1 0 0,0-3 8 0,0 4 11 16,-4 0-3-16,3-4 0 16,1 7-8-16,3-4 0 0,1-2 0 0,-1 2 0 15,0 1 0-15,0-1 0 0,1-2 0 0,-1-1 0 0,0 0 0 0,4 1-11 16,0-1 3-16,-4-3 0 0,7 1 8 0,1-1 8 15,-1 0-8-15,4-3 11 0,0 4-1 0,-1-4 0 16,1 0 0-16,4 3 0 0,-5 1-10 0,8-4-14 16,-7 3 3-16,0 0 1 0,0-3 10 0,0 4 0 0,-1-4 0 15,5 3 0-15,-4-3 0 0,0 3 0 0,3-2-9 16,-7 2 9-16,8-3 0 0,-5 0 0 0,5 0 8 16,-4-3-8-16,6 3 0 0,1 1 0 0,-3 2-14 15,-1-3 5-15,4 0 9 0,0 3 9 0,3 1-1 16,-6-4-8-16,3 3 0 0,-4 0 0 0,4 4 0 0,0-4 0 15,-4 0-11-15,4 4-5 0,-4-4-2 0,4 3 0 16,-3 1 4-16,-1-4 1 0,4 3 0 0,0 1 0 16,0-4 21-16,-1 0 4 0,1 4 0 15,0-4 1-15,4 0-13 0,-4 1-16 0,-1-4 3 0,5 3 1 16,-1-3 12-16,-3 0 0 0,7 4 0 0,-3-4 0 16,-1 0 0-16,0-3 16 0,4 3-3 0,-3 0-1 15,-1-3 4-15,4 3 1 0,0-3 0 0,-4 0 0 16,4 0-17-16,-3 3 0 0,3-3 0 0,-4 3 0 15,4-3 0-15,0 0 0 0,-4 0-11 0,4 0 11 16,0 4 0-16,-3-4 0 0,3 3 12 0,3-3-3 16,-3 6-9-16,0-3 0 0,0 0 0 0,3 0 0 0,-3 1 0 15,7-1 10-15,0-3-1 0,-10 3 0 0,10-3-9 0,0 0 12 16,0 0-12-16,0 0 12 0,0 0-12 0,0 0 10 16,0 0-10-16,0 0 10 0,0 0 7 0,0 0 2 15,0 0 0-15,0 0 0 16,0 0 7-16,0 0 2 0,0 0 0 0,0 0 0 0,0 0-16 0,0 0-4 15,0 0 0-15,0 0 0 0,0-3-8 0,-7-4-17 16,7 1 4-16,0 6 1 0,0 0 12 16,0-6 16-16,0-4-3 0,-7-2-1 0,7-1 1 0,0-2 0 0,0-1 0 15,-4 0 0-15,-3-6 0 0,0 4 0 16,7-1 0-16,-7 0 0 0,4 0-13 0,-5-3 0 0,1 0 0 16,4 3 0-16,-4-3 0 0,0 4 0 0,-4-1 0 15,11 0 0-15,-7 3 0 0,0-2 0 0,4 2 0 16,-5 0 0-16,1 4 0 0,4-1 0 0,3 1 0 0,-7 2 0 15,0 1 22-15,7 2 8 0,-7 1 2 0,3-3 0 16,4 3-32-16,0-1 0 0,0 7 0 0,-7-6 0 16,7-3-10-16,-7 2-8 0,7 1-2 0,0 0 0 15,-3 3 7-15,3 3 1 0,0-7 0 0,0 1 0 16,0 6-7 0,0-9-1-16,0 9 0 0,0 0 0 0,0-7 7 0,0 7 1 0,0 0 0 0,0 0 0 15,0 0-13 1,0 0-3-16,0-6 0 0,0 6 0 0,0 0-96 15,0 0-20-15,0 0-4 0,0 0-1 0</inkml:trace>
  <inkml:trace contextRef="#ctx0" brushRef="#br0" timeOffset="81014.36">20719 18414 1677 0,'0'0'36'0,"0"0"8"0,0 0 2 0,0 0 2 0,0 0-38 0,0 0-10 15,-7-3 0-15,3 0 0 0,4 3 28 0,-7-3 3 16,-4 0 1-16,8 0 0 16,3 3-9-16,-11 0-2 0,11 0 0 0,-7-3 0 0,0 3 18 0,7 0 3 15,0 0 1-15,-7 0 0 0,7 0-19 0,-7 0-4 0,0 3-1 0,7-3 0 16,-3 3-9-16,-5 0-2 0,1 3 0 16,0-3 0-16,4 4-8 0,-4-1 0 0,3 0 0 0,1 1 0 15,-1-4 0-15,4 9 0 0,-3-5 0 0,3 2 0 16,-4-3-15-16,4 7 2 0,0-4 0 15,0 4 0-15,0-1 1 0,4 1 1 0,-1 2 0 16,1-2 0-16,3 3 11 0,0-1 0 0,-4 1 0 0,4 3 0 16,4-7 0-16,-7 4 0 0,10-3 0 0,-4 2-8 15,-3-2 8-15,7-1 0 16,0-2 0-16,1-1 0 0,6-6 12 0,-7 4 0 0,7-4 1 16,-3 0 0-16,3 0-1 0,-4-3 0 0,1-3 0 0,0 3 0 15,3-3 4-15,-3-4 0 0,-1 1 0 0,1 0 0 16,-4-4 6-16,4 1 2 0,-4 0 0 0,-4-1 0 15,1 1-8-15,-1-1-2 0,-3 1 0 0,1-3 0 16,-1-1 11-16,0 0 3 0,0 1 0 0,-4-1 0 16,-3 1 3-16,4-1 1 0,-4 1 0 0,0-1 0 0,0 1-10 15,-4-4-2-15,1 3 0 0,-4 1 0 0,0-4 12 16,0 4 1-16,-1-1 1 0,1-3 0 0,-3 1-21 16,-1 2-4-16,1 1-1 0,-1 2 0 15,-3-2-8-15,3 2 0 0,1-2 0 0,-1 2 0 0,4 1 0 0,-3 3-11 16,-1 3 3-16,0-1 0 15,1 1-20-15,-1 3-3 0,1 0-1 0,-4 0 0 16,3 0 32-16,-3 7-9 0,-4-4 9 0,4 3 0 16,-4 3-16-16,4-2 1 0,4-1 1 0,-4 3 0 0,-4 1-4 15,0 2-1-15,8 1 0 0,-4-1 0 16,3-2-22-16,1 2-5 0,3-2-1 16,-1 2 0-16,1-2 1 0,0-1 0 0,4 0 0 0,-4-2 0 15,7-1-85-15,-4 3-17 0,1-2-3 0</inkml:trace>
  <inkml:trace contextRef="#ctx0" brushRef="#br0" timeOffset="81582.27">21964 17991 1566 0,'0'0'34'0,"0"0"7"0,0 0 2 0,0 0 1 0,0 0-35 0,0 0-9 0,0 0 0 0,-4-9 0 16,4 9 53-16,0 0 9 0,0 0 2 0,0 0 0 16,0 0 6-16,0 0 2 0,-3 0 0 0,3 0 0 15,0 0-13-15,0 0-3 0,0 0 0 0,0 0 0 16,0 0-22-16,0 0-5 0,0 0-1 0,0 0 0 16,0 0-10-16,0 0-2 0,0 0-1 0,0 0 0 15,3 0-27-15,1 12-4 0,-1 1-2 0,5 3 0 16,2-1 0-16,1 7 0 0,-1 0 0 0,1 3 0 15,3-6 18 1,0 6 0-16,0-3-8 0,-3 0 8 0,6 0-30 16,-2 0-2-16,-1-3-1 0,0 0 0 0,0 2-123 15,4-2-24-15,-4 0-4 0,3-3-2 0</inkml:trace>
  <inkml:trace contextRef="#ctx0" brushRef="#br0" timeOffset="82490.35">23230 17471 1384 0,'0'0'39'0,"0"0"9"0,0 0-38 16,0 0-10-16,0 0 0 0,0 0 0 0,0 0 81 0,0 0 15 15,0 0 2-15,0 0 1 0,0 0-41 0,0 0-8 16,0 0-2-16,0-7 0 0,0 7 4 0,0-6 0 16,0 0 0-16,4-4 0 15,-4 10 10-15,0-6 2 0,3-3 1 0,1 3 0 0,0-4-37 0,-1 1-8 16,1-1-2-16,-1 1 0 0,4-1-18 0,-3 1 8 0,3 3-8 0,-4-4 0 15,4 1 0-15,0 0 0 0,0 2 0 0,-3 1 0 16,7 0 0-16,-4 3 0 0,0-4 0 16,3 1 0-16,-3 3 0 0,4 0 0 0,-1 3-10 15,5-3 10-15,-1 6-26 0,0-3 2 0,3 3 1 0,-2 0 0 32,2 0-41-32,1 7-9 0,-4-1-2 0,-3 4 0 15,3-1 19-15,-4 1 3 0,1-1 1 0,-4 4 0 16,0 0 17-16,-4-1 4 0,1 1 1 0,-1 3 0 0,-3 0 19 0,0-7 11 15,0 7-12-15,0-3 12 0,-3-1-13 0,-1-2 4 0,1 6 1 0,-1-4 0 16,1 1 0-16,-1-3 0 0,1 2 0 0,-1-2 0 16,-3-7 18-16,4 10 4 0,-1-7 1 0,1-3 0 15,-1 1-6-15,4-7-1 0,0 0 0 0,0 0 0 16,0 9 12-16,0-9 1 0,0 0 1 0,0 0 0 16,0 0 49-16,0 0 9 0,0 0 3 0,4 0 0 0,3 3-9 15,0-3-2-15,3-3 0 0,1 0 0 0,3 0-22 16,0-3-5-16,4-1-1 0,-1-2 0 0,1-1-25 15,0 1-6-15,-4 0-1 0,3-4 0 0,1 1-12 16,0-4 9-16,3 0-9 0,-3 0 8 0,3 1-8 16,3-1 0-16,5 4 0 0,-1-4 0 15,-3 3-36-15,3-2-10 0,0 2-2 0,0-3 0 16,4 4-140-16,-7-1-29 0,3 1-6 0,-3-4-1 16</inkml:trace>
  <inkml:trace contextRef="#ctx0" brushRef="#br0" timeOffset="83167.58">25192 16634 1933 0,'0'0'55'0,"0"0"12"0,0 0-54 0,0 0-13 16,0 0 0-16,0 0 0 0,0 0 58 0,0 0 9 16,0 0 1-16,0 0 1 0,0 0-23 0,0 0-5 15,0 0-1-15,0 0 0 0,0-4-12 0,7-2-4 16,4 0 0-16,-4-4 0 0,3 1 13 0,8 0 3 0,-4-4 0 15,4 1 0-15,-1-4-26 0,1 0-5 16,-1 4-1-16,1-1 0 0,0 4-8 0,-4 6 0 0,-4-4 0 0,-3 4 0 31,1 0-56-31,-8 3-12 0,3 0-4 0,4 3 0 16,-7 3 7-16,0 4 1 0,0-1 0 0,4 4 0 0,-4 2 51 0,0 1 13 0,3 3 0 0,-3-3 0 16,0 2 0-16,0 1 16 0,0-3-3 0,0 3-1 15,0 0 17-15,4-1 3 0,3 1 1 0,0-3 0 31,3 0-49-31,-3-1-11 16,4 1-1-16,-4-4-1 0,4 1 10 0,-1 0 3 0,8-4 0 0,-4 0 0 0,0 4 16 0,0-4 0 16,-3 1 0-16,3 2 0 0,-4-2 0 0,1 2 0 0,0-2 0 0,-4 2 0 15,-4 1 0-15,1-1 0 0,-4 4 0 0,-4 0 0 16,-3 2 0-16,0 1 9 0,-3 3-1 0,-1-3 0 16,-3-3 13-16,0-4 3 0,3 4 0 0,-3-4 0 15,-4 1-11-15,-3-4-1 0,4 4-1 0,-5-4 0 16,-2 1-43-16,3-4-9 15,-4 0-2-15,-3-3-577 0,3 1-116 0</inkml:trace>
  <inkml:trace contextRef="#ctx0" brushRef="#br0" timeOffset="83762.36">26211 16514 1926 0,'0'0'42'0,"0"0"9"0,0 0 1 0,0 0 3 0,0 0-44 0,0 0-11 0,0-6 0 0,0-3 0 16,4 2 34-16,-4 1 5 0,0 6 1 0,0-6 0 16,0 6-15-16,0-10-2 0,0 4-1 0,0 0 0 15,0 6 6-15,0-6 2 0,0 6 0 0,0 0 0 16,0 0-5-16,0-7-1 0,0 7 0 0,0 0 0 0,0 0-12 0,0 0-4 15,0 0 0-15,3 4 0 0,8 2-19 0,0 6-4 16,-1 1-1-16,4 3 0 0,4 6 7 16,-7-4 1-16,10 1 0 0,-4-3 0 0,1-1 8 15,0-2 0-15,3-4 8 0,-4 1-8 0,1-4 0 16,0-6 0-16,-4 0 0 0,3-3 0 16,1 0 0-16,-4-3 0 0,0-1 0 0,-3-2-8 0,-1-1 8 15,1-5 0-15,-4-7 0 0,0 0 0 0,0-3 0 16,4 3 0-16,-8 6 0 0,1 1 0 0,-1 2 23 0,-3 0 6 0,0 1 2 15,-3 2 0-15,3 4 46 0,0 0 10 0,0 6 1 16,0 0 1-16,0 0-45 0,0 0-10 0,0 0-2 16,0 0 0-16,0 0-32 0,0 0 0 0,0 0 0 0,3 3 0 15,1 3 0-15,3 10-12 0,4 3 0 0,-8 6 0 16,15 6 0-16,-11 4 0 0,3 6 0 0,1 2 0 31,0 4-180-31,-4 0-36 0,0-3-8 0</inkml:trace>
  <inkml:trace contextRef="#ctx0" brushRef="#br0" timeOffset="89448.24">19554 17709 1810 0,'0'0'51'0,"0"-6"12"0,-10 3-51 0,10 3-12 0,-7-7 0 0,0 7 0 16,0-6 36-16,0 6 5 0,0-6 1 0,-4 0 0 16,0-1-42-16,1-2-9 0,-1 3-2 0,1 6 0 15,-1-7 19-15,1-2 4 0,2 3 1 0,-2 6 0 16,-1-7 41-16,1 1 8 0,3 0 2 0,0 0 0 0,0 2 10 15,0-2 2-15,-1 6 1 0,5-6 0 0,-4 0-19 16,3 6-4-16,4 0-1 0,0 0 0 0,0 0-3 0,0 0-1 16,0 0 0-16,0 0 0 0,-3 0-21 0,3 0-4 15,0 0 0-15,0 0-1 0,0 0-23 0,0 0 8 16,0 0-8-16,-4 6 0 0,4 0-10 0,-3 4-6 16,3 2-2-16,3 1 0 0,-3 2 5 0,4 4 1 15,-1-3 0-15,-3 3 0 0,4-4 12 0,-1 7 0 16,1-3 0-16,-1 3 0 0,-3 0-11 0,8 0 11 15,-1 3-12-15,0-3 12 0,0 3 0 0,0-3 0 16,3 3 0-16,1-3 0 0,-4 0 0 16,4 0 0-16,3 0 0 0,-4 0 0 0,1-3 0 0,-4-1 0 0,3 4 0 15,-3-3 0-15,4 3 0 0,-4-3 0 0,0 0 0 16,4 0 0-16,-4 2 0 0,0-2 0 0,3 3 0 0,-2-3 0 16,-5 0 0-16,4-7 0 0,0 1 0 0,-7-4 0 15,11 4 0-15,-11-4 9 16,7-2-9-16,-7 2 8 0,7-3-8 0,-4 1 0 0,4-1 0 0,-7-3 0 15,8 0 8-15,-8 0 0 0,3 0 0 0,-3-3 0 16,7 3-8-16,-7-3 0 0,0 4 0 0,0-4 0 16,7 0 0-16,-7 0 8 0,0 0-8 0,7 3 8 15,-3 0-8-15,-4-3 0 0,0 0 0 0,0 0 0 16,0 0 8-16,0 0 0 0,0 0 0 0,0 3 0 16,7 0-8-16,-7-3 0 0,0 0 0 0,0 0 0 15,7 0 0-15,-4 0-11 0,4 0 3 0,0 0 0 16,4 0 8-16,-7-3 0 0,3 0 0 0,3 0 0 0,4 0 0 15,-3-1 0-15,3-2 0 0,4 0 0 0,-1 0 0 16,4-1 0-16,4 1 8 0,3 0-8 0,-3 0 0 16,3-1 0-16,1-2 0 0,-1 0 0 0,3-4 0 0,-2 0 0 15,-1 1 0-15,0 2 0 0,0-2 0 0,1-1 0 16,-5 4 0-16,1 0 0 0,-4-1 0 0,4 1 0 16,0 2 0-16,-1-2 0 0,1 3 0 0,-7 0 0 15,6-1 0-15,-6 4 0 0,0 0 0 0,-4 0-8 16,-4 0 8-16,4 0-8 0,0 3 8 0,-6-4 0 15,2 4 0-15,-3 0 0 0,-3 0-8 0,-1 0-7 16,4 4-1-16,-7-4 0 16,0 0-156-16,0 0-31 0,0 0-6 0,0 0-801 0</inkml:trace>
  <inkml:trace contextRef="#ctx0" brushRef="#br0" timeOffset="89991.9">19322 17784 1566 0,'0'0'34'0,"0"0"7"0,-4 7 2 0,4-7 1 0,0 0-35 0,-3 0-9 0,3 0 0 0,0 0 0 0,-4 9 0 0,4-9 0 16,0 0 0-16,0 0 0 15,0 0-49-15,0 0-12 0,7 0-3 0,4 0 0 16,-1 0 10-16,1 0 2 0,7-6 0 0,-4 3 0 0,3-10 41 0,11 7 11 16,-3-4 0-16,0-2 0 15,10 5 0-15,-3-8 11 0,3 2-3 0,0 1 0 0,-3-4 36 0,3 4 6 16,-6-4 2-16,9 3 0 0,-2-9 8 0,6 0 3 15,0 4 0-15,4-4 0 0,0 3-5 0,0-3-1 16,0 0 0-16,0 0 0 0,-4 3-39 0,4-3-8 16,0 0-2-16,3 3 0 0,1-3-8 0,3 1 8 15,-4 2-8-15,0 0 8 0,1 0-8 0,-4 0 10 16,3 4-10-16,4-10 10 0,-7 3 4 0,7 0 1 16,0-3 0-16,-1-1 0 0,-2 5 13 0,-1-5 4 0,1 4 0 15,-1 1 0-15,0-5-23 0,1 5-9 0,-1-5 8 0,4 8-8 16,-7-1 12-16,0 0-4 0,-4 0 0 0,0 0 0 15,1 1-8-15,-1-1 12 0,4 0-12 0,-4 3 12 16,1 1-12-16,-5-1 8 0,1 0-8 0,-7 1 8 16,0 2-8-16,-8 0 0 0,-2 1 0 15,2-4 0 1,-6 7-151-16,-7-4-22 0,13-12-5 0,-13 6-1 0</inkml:trace>
  <inkml:trace contextRef="#ctx0" brushRef="#br0" timeOffset="90865.42">16891 17157 2329 0,'0'0'51'15,"0"0"10"-15,0 0 3 0,0 0 2 0,0 0-53 0,0 0-13 0,0 0 0 0,0 0 0 0,0 0 12 0,0 0-1 16,0 0 0-16,0 0 0 0,0 0-11 0,0 0 0 15,0 0 0-15,0 0 0 0,0 0 28 0,0 0 4 16,0 0 1-16,0 0 0 0,-7-3-33 0,0 0 0 16,7 3 0-16,-7 0 0 0,0 3 0 0,-4 0 0 15,1 0 0-15,3 4 0 0,0-1-9 0,-1 0-9 0,1 4-2 0,0 2 0 16,4 1 8-16,-1-4 2 16,1 4 0-16,6 2 0 0,-3-2 2 0,4-1 0 0,6 1 0 15,-3-1 0-15,1 1 8 0,2-4-12 0,4 1 12 16,-3-1-12-16,3-6 12 0,0 0 0 0,-3 1 0 15,3-1-8-15,0-3 8 0,0-3 0 0,0-1 0 0,-3-2 0 16,3 0 0-16,-4-7 12 0,1 4 0 0,-1-4-1 16,-2 1 1-16,-1-1 0 0,-4 1 0 0,1-1 0 15,-1-2 3-15,1 2 1 0,-4-3 0 0,0 4 0 16,-4-4 1-16,1 4 1 0,-1 2 0 0,1-2 0 16,-1 2 19-16,-3 1 4 0,3-1 1 0,-3 4 0 15,4 0 2-15,-1 0 0 0,4 6 0 0,-7-7 0 16,7 7-10-16,0 0-2 0,0 0 0 0,0 0 0 15,0 0-32-15,0 0 0 0,0 0 0 0,0 0 0 16,0 0-9-16,0 0-9 0,0 0-2 0,0 0 0 16,0 0-1-16,4 7-1 0,3-1 0 0,0 0 0 15,0 4-8-15,4-1-2 0,-4 3 0 16,3 1 0-16,1 0-76 0,-1-1-15 0,1 1-3 16,3-1-592-16,-3 1-118 0</inkml:trace>
  <inkml:trace contextRef="#ctx0" brushRef="#br0" timeOffset="91095.32">17547 17032 2113 0,'0'0'46'0,"0"0"10"0,0 0 1 0,7-7 3 0,0-2-48 0,-3 3-12 0,3 0 0 0,-4-4 0 31,4 4 20-31,1-4 0 0,-1 1 1 0,3 3 0 0,1-4 29 0,-1 1 6 0,1 3 0 0,3-4 1 15,-3-2-44-15,3-1-13 0,0 7 0 0,-4 0 8 32,4-1-90-32,-3-2-18 0,0 0-3 0,-1 2-1 0</inkml:trace>
  <inkml:trace contextRef="#ctx0" brushRef="#br0" timeOffset="91358.49">17755 17123 2134 0,'0'0'47'0,"0"0"9"0,0 6 3 0,-3 0 1 0,3-6-48 0,0 0-12 0,3 3 0 0,-3 4 0 0,7-1 27 0,0-6 2 15,0 3 1-15,4-6 0 0,3 0-14 0,-3-7-4 16,6 7 0-16,1-6 0 0,3-4-12 0,-3 4-10 16,3-7 2-16,-7 4 0 0</inkml:trace>
  <inkml:trace contextRef="#ctx0" brushRef="#br0" timeOffset="92329.72">17071 18367 1750 0,'0'0'49'0,"0"0"12"0,-4-3-49 0,-3 0-12 0,0 0 0 0,0 0 0 16,0 0 51-16,0 0 7 0,0 0 2 0,-4-1 0 0,1-2-18 15,-1 3-3-15,1-3-1 0,-4 3 0 0,3-4-7 16,0 4-2-16,-3 3 0 0,4-3 0 0,3 6 8 0,-7-3 2 15,-1 3 0-15,8 4 0 0,-7-1-31 0,4 0-8 16,-1 4 0-16,4-1 0 0,-3 0 0 0,6 7-15 16,-3 0 4-16,7 2 1 0,0 1 10 0,0 0 0 15,3 0 0-15,5 3 0 0,-1-3 0 0,7 3 0 16,0-4 0-16,3-2 0 0,1 3 0 0,0-3-13 16,-1-4 1-16,4 4 1 0,-3-4 24 0,0-2 5 0,3-4 1 15,-7-3 0-15,4 0-6 0,-1-3-1 16,-6 0 0-16,3-3 0 0,-3 0 10 15,-4-3 2-15,3 0 0 0,-6-4 0 0,3-2 3 0,0-1 1 0,-4-6 0 16,1 0 0-16,-1-3-16 0,-3-3-4 0,0-3 0 16,-3 0 0-16,3 3 0 0,-4 0-8 0,1 3 12 0,-4 0-4 15,3-3 23-15,1 6 4 0,-1 0 1 0,1 3 0 16,-1 1 2-16,1 2 1 0,3 7 0 0,0 0 0 16,-4-1-7-16,4 7-2 0,0 0 0 0,0 0 0 15,0 0-30-15,0 0 0 0,0 0 0 0,0 0 0 16,0 7-13-16,4 5-9 0,-1 1-2 0,1 6 0 15,3-4 3-15,0 10 0 0,3 0 0 0,1 4 0 16,0 2-27 0,3-3-6-16,0 7-1 0,3-7 0 0,-6 6-104 0,3-2-21 0,0-4-4 15,0 3-781-15</inkml:trace>
  <inkml:trace contextRef="#ctx0" brushRef="#br0" timeOffset="93235.15">17237 18333 1444 0,'0'0'40'0,"-7"0"11"0,0 0-41 0,0-3-10 0,-4 0 0 0,4-4 0 0,-4 4 20 0,1-6 1 0,-4-1 1 0,3-2 0 15,0-4-14-15,-3 1-8 0,4-4 10 0,-1 0-10 16,-3-3 16-16,4 0-2 0,-1 0-1 0,0 0 0 16,4 0 6-16,4 3 1 0,-1-3 0 0,4 0 0 15,0 1-3-15,4-1 0 0,-1 0 0 0,4 0 0 16,0 0 19-16,4-3 3 0,0 3 1 0,-1 0 0 15,1 0 10-15,6 0 2 0,-3 3 1 0,8-3 0 16,-5 3-23-16,4 0-5 0,4 4-1 0,-4-1 0 16,8 4-24-16,-5-4 8 0,4 3-8 0,-3 1 0 15,7 2 0-15,-7 1 0 0,-1 3 0 0,4-1 0 16,-3 4 0-16,-7 0 0 0,7 3 0 0,-8 0 0 0,8 3 0 16,-7 0 0-16,6 1-8 0,1 2 8 0,3 0-8 15,-3 4 8-15,-1-1-10 0,1 0 10 16,3 4 0-16,1-1-9 0,-1 4 9 0,0 0 0 15,0 3 0-15,-3-1 0 0,0 4 0 0,3 0 0 0,-3 3 0 0,3 4 11 16,4-1-11-16,-1 0 12 0,5 3-12 0,-5 1 0 16,5-4 0-16,-5 0 0 0,5 0 0 0,-1-2 0 15,-3 2 0-15,-1-6 0 0,-2 0 0 0,-1 3 0 16,0-3 11-16,4 0-11 0,3 3 41 0,-3-10 3 16,-4 7 0-16,4-6 0 0,7-3-10 0,-11-4-2 15,4 0 0-15,-8-2 0 0,5-1-1 0,-5 0-1 16,-3-3 0-16,1 4 0 15,-5-4-22-15,4 3-8 0,-6-6 0 0,2 0 0 16,-6 0-26-16,3-3-11 0,-4 0-3 0,-3 0 0 16,1 3-129-16,-1-7-27 0,0 4-4 0,-4-6-2 15,1-4 114-15,-1-2 22 0,-3 2 5 0,-3-6 1 0,3 0 68 0,-4 1 15 16,1-1 2-16,-1 0 1 0,-3-3 53 0,4 3 10 0,3 4 3 0,-8 2 0 16,5 0-7-16,-1 4-1 15,-3-4 0-15,4 4 0 0,-4 3-6 0,0 0-2 0,0-1 0 0,0 1 0 16,0 0-16-16,-4 3-3 0,4-4-1 0,0 7 0 15,0 0-9-15,-4-6-3 0,4 6 0 0,0 0 0 16,0 6-25-16,4-6-6 0,-5 0-1 0,8 0 0 16,0 0-12-16,-3 7 0 0,3-7 0 0,-4 3 0 15,4 3 0-15,4 7-16 0,3-4 3 0,0 3 1 16,4 1-26 0,-1 3-5-16,1-4-1 0,3 1 0 0,0 2 30 0,0-2 6 0,0 3 8 0,4-4-13 15,0 4 13-15,-4 0-12 0,3-4 12 0,1 1-12 0,-4-4 12 16,0 0 0-16,-3 1 0 0,-4 2 0 0,0 1 0 15,-4-4 0-15,1-2 0 0,-1-1 0 0,-3 3 0 16,-3 4 0-16,-1-1 0 0,-3 1 0 0,0-1 0 0,-3 4 0 16,-1-3 0-16,0 2 0 0,1-2 0 0,-1-4 0 15,-3 4-11-15,4-7 11 16,3 4-70-16,0-7-7 0,-1 3-2 16,8-6-972-16</inkml:trace>
  <inkml:trace contextRef="#ctx0" brushRef="#br0" timeOffset="95878.15">19368 17693 1450 0,'0'0'32'0,"0"0"6"0,-8 0 2 0,8 0 1 0,-3 0-33 0,-4 0-8 16,7 0 0-16,-7 0 0 0,0-6 43 0,7 6 6 16,-7-3 2-16,7 3 0 0,-4 0-5 0,4 0-1 15,0 0 0-15,0 0 0 0,0 0-14 0,0 0-3 16,-7 0-1-16,7 0 0 0,0 0 14 0,0 0 3 15,0 0 1-15,0 0 0 0,0 3-33 0,-3 3-12 16,6 4 9-16,-3-1-9 0,4 4 0 0,3 5-14 16,0 1 2-16,0 10 0 0,0-4 12 0,3 0 0 15,-2 3 0-15,6 3 0 0,-4-3 0 0,8 4 0 16,-8 2 0-16,5-5 0 0,2-1-12 0,-10-3 0 0,11 0 0 16,-8-3 0-16,5 0 12 0,-5 0 16 0,1 0-3 0,3-3-1 15,-7-1-12-15,3 4 0 0,1-3 0 0,-4 0 0 16,0-3 9-16,4-1-1 0,-4-2 0 0,0-1 0 15,3 1-8-15,-10-4-11 0,8 4 3 0,-5-4 0 16,4 1 8-16,-7-1 11 0,7 0-3 0,0 1 0 16,-3-4-8-16,-4 0 8 0,7 1-8 0,0-1 8 15,-7-3-8-15,3 3 0 0,4-2 0 0,-7-4 0 16,7 0 12-16,-3 3 0 0,3-3 0 0,0 0 0 16,0-3 22-16,0 3 5 0,-3 0 1 0,6 0 0 15,-3-4-23-15,0 4-4 0,4-3-1 0,0 0 0 16,-1-3-4-16,1 3 0 0,-1-4-8 15,4 1 12-15,1 0-12 0,-1 0 0 0,3-1 0 0,5-2 0 16,-5 0 0-16,4 2 0 0,0 1 0 0,1 0 0 0,2-1 0 0,1-2 0 16,0-3 0-16,3-1 0 0,-3 0 0 0,-1 1 0 15,1-1 0-15,3 1 0 0,-3-1 0 0,3 1 0 16,-3-1 0-16,7 4 0 0,-4-4 0 0,4 4 0 16,-1 3 0-16,-2-4 0 0,6 1 0 0,-7-4 0 15,4 7 0-15,0-3 0 0,-4 5 0 0,0-2 0 16,0 0-11-16,-3 3 11 0,3-4-8 0,4 1 8 15,3 0 0-15,-3 0 0 0,0 2 0 0,-1-2 0 0,5 3-9 16,-1-3 9-16,-3 3 0 0,-1-4 0 0,1 4 0 16,-4-3 0-16,1 3 0 0,-5 0 0 0,8 0 0 0,-4-1 0 15,1-2 0-15,2 3 0 16,1-3 0-16,-4-1 0 0,4 1 0 0,0-3 0 0,0-1 0 16,-1 1 0-16,1 0 0 0,-4-4 0 0,0 1 8 0,4-1-8 15,-4-3 0-15,4 4 8 0,3-1-8 0,-6 1 0 16,6-1 12-16,0 1-4 0,4-1-8 0,-11 4 12 15,8-4-12-15,-5 1 0 0,1-1 0 0,-4 4 0 16,1-1 0-16,-1 1 11 0,0-4 0 0,4 4 0 16,3-1-11-16,-3 1 0 0,3-4 0 0,0 1 0 15,8-1 23-15,-8 4 9 0,4-4 1 0,-4 1 1 16,4 3-34-16,-7-4 0 0,-1 0 0 0,1 1 0 16,3-4 0-16,1 4 0 0,-1-1 0 0,0 1 0 15,0-1 0-15,1 4 0 0,-5-4 0 0,5 1 0 16,-1 2 0-16,-10-2 0 0,10-1 0 0,-10 1 0 0,3 2 0 0,7 1 0 15,-3-4 0-15,3-3 0 16,4 4 0-16,-4-1-12 0,4 1 0 16,-4-1 0-16,1 1 12 0,-1-1 16 0,-3 1-3 0,-1-4-1 0,1 7-12 15,0-4 0-15,7 1 0 0,0-1 0 0,-4 4 0 0,4-4 0 16,3 4 0-16,-3-1 0 0,0 1 0 0,-4-1 0 16,-3 1 0-16,-1 0 0 0,1-1 9 0,3-2-1 15,-3-1 0-15,3 1 0 0,1-1-8 16,-1 0 0-16,-3 4 0 0,7-3 0 0,-4-1 0 0,0 0 0 15,-3 1 0-15,-4-1 0 0,0-2 0 0,0-1 8 16,4 0-8-16,4 4 8 0,-5-4-8 0,5 0 8 16,-1 4-8-16,-3-4 8 0,-1 4-8 0,1-4 8 0,0 3-8 15,0 1 8-15,-4-1-8 0,0 4 0 0,-3-4 0 0,3 1 0 16,-3 2 0-16,3-2 8 0,0 3-8 16,0-4 8-16,4 0-8 0,-4 1 12 0,0-1-12 0,4 1 12 15,0-1-12-15,0 1 0 16,-4-4 0-16,0 3 8 0,0-2-8 0,1-1 0 0,-5 0 0 0,1 4 0 15,3-4 0-15,0 1 0 0,1-4 0 0,2 3 0 16,-6 0 0-16,7-2 0 0,3 2 0 0,-10-3 0 16,10 3 0-16,-3 1 0 0,-4-1 0 0,-3 4 0 15,7-4 28-15,-11 0 3 0,3 4 1 0,1-4 0 16,7 3-32-16,-4-2 0 0,-3 2 0 0,3-2 0 31,-3 2-20-31,3-6-9 0,0 3-3 0,-3 1 0 0,3 2 52 0,-3 1 9 16,-1-4 3-16,1 3 0 0,0-2-32 0,-4 2 0 0,0-2 0 0,-3 2 0 15,3 1 0-15,-3 2 0 0,3-2 0 0,-4-1 0 0,5 4 0 16,-1-4 0-16,0 4 0 0,0-4 0 0,-3 4 0 16,3-4 0-16,-3 4 0 0,3 2 0 0,0-2 0 15,-4 0 0-15,5 2 0 0,-5 1 0 0,1 0 0 16,-4 0 0-16,0-1 0 0,0 4 0 16,0-3 0-16,0 0 0 0,1 3 0 0,-5-4 0 0,4 4 12 0,-3-3-3 15,3 0-1-15,-3 2 0 0,3-2-8 0,0 0 0 16,-4 0 0-16,4-1 0 0,1 1 0 0,-1 0 0 15,0 0 0-15,3-1 0 0,1 1 0 0,-4 0 0 16,-3-4 0-16,10 4 0 0,-3-3 0 0,-1 2 0 16,-3 1 0-16,8 0 0 0,-8 0 0 0,3-4 0 0,1 1 0 15,0 2 0-15,-4-2 0 0,0 0 0 0,0 2 0 0,0-2 0 16,0 0 0-16,-3-1 0 0,3 4 0 0,-4 0 0 16,1-4 0-16,0 4 0 0,-4 0 0 0,3-1 0 15,1 1 0-15,-4 3 8 0,-4-3-8 0,4-1 8 16,0 1 0-16,4-3 0 0,-4 3 0 0,0-1 0 15,-3 1-8-15,3 0 0 16,0-1 0-16,-4-2 0 0,8 3 0 0,-8-4 0 0,4 1 0 16,-3 3 0-16,0-1 0 0,-1 1 8 0,1 3-8 15,-4 3 8-15,3-9 0 0,-3 9 0 0,4-7 0 0,-4 7 0 16,0 0 20-16,0-9 3 0,0 6 1 0,0-7 0 16,-4 4-32-16,4-3 0 0,-3-1 0 0,-1 1 0 15,1-7 0-15,-1 10 0 0,-3-13 0 0,3 3 0 16,1-2 0-16,-8-1 0 0,8-3 0 0,-4-3 0 15,0 3 0-15,0-6 0 0,0 3 0 0,0-1 0 0,-1 4 12 16,1-3-3-16,0 0-1 0,0 0 0 0,0 3-8 16,0 0 8-16,4 0-8 0,-4 0 8 0,-4 4 0 15,7-1 0-15,-6 0 0 0,6 0 0 0,-3 4-8 0,0-4 0 16,0 3 0-16,4 0 8 0,-4-2 4 0,0 2 0 16,0 0 0-16,-1 0 0 0,5 1-2 0,-4 2 0 15,0-2 0-15,0 2 0 0,0 4 7 16,0-1 2-16,0 4 0 0,0 0 0 0,-1-1-31 0,-2-2-7 15,3 3-1-15,0-1 0 0,-4 1 9 0,1 3 2 16,3-3 0-16,-4 6 0 0,0-13 9 0,1 13-12 16,3-6 12-16,-4 6-12 0,-3 0 12 0,3 0-10 0,1 0 10 15,-4-6-10-15,0 3 10 0,-4-1 0 0,7 4-9 16,-6 0 9-16,3-3-14 0,-4 3 2 0,0-6 0 16,1 6 0-16,-1 0-4 0,1 0 0 0,-8 0 0 0,7 6 0 15,-7-6 16-15,1 0 10 0,-11 0-2 0,10 0 0 16,-10 7-22-16,3-7-5 0,4 6-1 0,-4-3 0 15,0 3 20-15,0 1-10 0,4-1 10 0,0-6-8 16,0 9 8-16,-4-9 0 0,0 6 0 0,-3 1 0 16,-4-1-8-16,4 0 0 15,-4-3 0-15,-3 10 0 0,3-7 0 0,0 4 0 0,0 2 0 0,0 1 0 16,1 2 8-16,-1 1-8 0,-7-3 8 0,0 2-8 16,4-2 8-16,-11 6 0 0,7-1 0 0,0 1-8 15,4 0 8-15,-4 3 8 0,-3-3-8 0,-1 6 11 16,4-3-2-16,-3 3 0 0,3 0 0 0,-3 0 0 0,6 0 1 15,-3 0 0-15,4 0 0 0,-4 4 0 0,4 2 9 16,-7-3 1-16,-1 0 1 0,1-3 0 16,-1 1-42-16,4-4-9 15,1 3-2-15,2-7 0 0,1 4 32 0,-4 0 0 0,-3 0 13 0,-1 3-4 16,-6 4-9-16,7-1 0 0,-4 0 0 0,3 3 0 0,-3 4 0 16,0-7-11-16,-7 3 3 0,-3 4 0 0,6-4 16 0,-3 1 3 15,-3-4 1-15,7 0 0 0,-4-3-12 0,0 3-17 16,0 1 4-16,0-4 1 0,0 6 12 15,0-3 0-15,7-3 0 0,0 0 0 0,-7 1 0 16,0 2 0-16,3 0 0 0,-2-3 0 0,2 3-9 0,1-3 1 16,-1-3 0-16,1 0 0 0,-4 0 8 0,-4 0-8 0,4-3 8 15,4 6-8-15,3-3 0 0,-4 0 0 0,12 3 0 16,2-3 0-16,1-3 8 0,0 0-8 16,-8-1 8-16,8 1-8 0,-4 0 8 0,0 0 0 0,4 0 0 15,0-1 0-15,3 1-8 0,0-3 0 0,4-4 0 0,-1 4 0 16,-2-3 8-16,-5-1 11 0,4-2-3 0,1 2 0 15,-1 1-8-15,0-1 0 0,4 4 0 0,-4-7 0 16,7 4 0-16,-3-4 0 0,0 4 0 0,3-1 0 16,-7-2 0-16,4-4-11 0,-1 3 3 0,1 1 0 15,3-1 8-15,-3 1 0 0,3-1 0 0,1 1-8 16,2 2 8-16,1-3 0 0,4 4 0 0,-1-4 0 16,0 4 0-16,4 0 0 0,0-1 0 0,0-3 0 15,3 1 0-15,-3 2 0 0,3-2 0 0,-3 2 0 16,3-2 0-16,1-1 0 0,3 1 0 0,-4-1 0 15,7 0 0-15,-3 1 0 0,0-1 0 0,-3 1 0 16,2 2-13-16,1-6-7 0,0 4-2 0,0-4 0 0,0 4 11 16,0-4 3-16,3 3 0 0,1-3 0 0,-1 1-4 15,-3-1-1-15,7-3 0 0,0 0 0 16,-4 4-24-16,4-4-5 16,-3 0-1-16,3 3 0 0,0-6-109 0,0 3-21 0,-1 0-5 0,-2-3-1 0</inkml:trace>
  <inkml:trace contextRef="#ctx0" brushRef="#br0" timeOffset="113331.78">23781 11460 1335 0,'0'0'29'0,"0"0"7"0,0 0 0 0,0 0 2 0,-7 0-30 0,0 0-8 0,-4 0 0 0,4 6 0 0,0-9 52 0,0 3 10 0,3 3 2 0,-3 0 0 15,7-3-26-15,0 0-5 0,0 0-1 0,0 0 0 16,0 0 26-16,0 0 5 0,0 0 1 0,0 0 0 16,0 0-8-16,0 0-2 0,0 0 0 0,0 0 0 15,0 0-10-15,7 0-1 0,0 3-1 0,4 1 0 16,7-4-22-16,-4 0-5 0,7 0-1 0,4-4 0 16,3 4 1-16,4-6 0 0,-1 6 0 0,5-6 0 15,-1 0-15-15,0-1 9 16,0 1-9-16,4-3 8 0,-11 2-8 0,4 1 0 15,-4 0 0-15,4 0 0 0,-4 2-14 0,4-2-2 0,-7 0 0 0,0 0 0 16,-1 3 16-16,-6-1-9 0,0 4 9 0,-4-3-8 16,-7 3-4-16,3-3 0 0,-6 3 0 0,-4 0 0 15,0 0-41-15,0 0-9 0,0 0-2 0,-7 6 0 16,-4-2 23 0,-3 2 4-16,-4 0 1 0,1 0 0 0,-1 1 27 0,-7-4 9 0,8 3 0 0,-8 0 0 15,-7 4 0-15,8-4 19 0,-5 0-3 0,-2 1 0 0,2-1 12 16,-6-3 1-16,0 3 1 0,0 0 0 0,-1 1 5 0,5 2 1 15,-1-3 0-15,4 1 0 0,3-1-4 0,7 0 0 16,1-3 0-16,10 4 0 0,-4-7-11 0,4 6-2 16,0-6-1-16,7 0 0 0,0 0-10 0,0 0-8 15,0 0 9-15,7 6-9 0,4-6 0 0,3 3 0 16,3-3 0-16,8-3 0 0,-4 3 18 0,4-6 10 16,7 6 3-16,3-6 0 15,-10 2-23-15,6-2-8 0,-2 3 0 0,2-3 0 0,-2 0 12 0,2-1-4 16,-2-2-8-16,-1 3 12 0,0-1-12 0,0 4-12 15,0-3 3-15,1 0 0 16,-5 3-27-16,1-1-4 0,-4 1-2 0,-3 0 0 16,-1 3-107-16,-2 0-22 0,-1 0-4 0,-4 0-1 15</inkml:trace>
  <inkml:trace contextRef="#ctx0" brushRef="#br0" timeOffset="114329.48">20144 16289 1552 0,'0'0'44'0,"0"0"10"0,0 0-43 0,0 0-11 16,0 0 0-16,0 0 0 0,0 0 104 0,0 0 20 15,0 0 3-15,7-4 1 0,-4 1-52 0,4 3-9 16,0-3-3-16,-3 0 0 15,3 0-51-15,3 0-13 0,-2 0 0 0,-1-4 0 0,0 1 0 0,0 0 0 0,0 0 0 0,0 2 0 16,0-2 0-16,0 0 0 0,0 3 0 0,0-4 0 16,0 1 0-16,0 0 0 0,-3 3 0 0,3-3 0 15,-4 2 54-15,4 1 8 0,-3 0 2 0,-4 3 0 16,0 0-52-16,0 0-12 0,0 0 0 0,0 0 0 16,0 0 0-16,0 0 0 0,0 0 0 0,0 0 0 15,0 0-48-15,0 0-13 0,-4 6-3 16,4 1 0-16,-7 2 0 0,4 0 0 0,-4 4 0 15,-4 0 0-15,4-1 52 0,-4 4 12 0,1-4 0 0,-1 4 0 16,1-3 0-16,-1 2 0 0,4-5 0 0,-4 2 0 16,4-6 48-16,4 4 13 15,-1-4 3-15,4-6 0 0,0 0-32 0,0 0-5 0,0 0-2 0,0 0 0 16,7-6 11-16,4 0 3 0,0-1 0 0,-4-2 0 16,3 0-31-16,1-1-8 0,-1 1 0 0,1-4 0 0,0-3 0 15,3 4 0-15,-4-1 0 0,1-2 0 0,-1 2 52 16,-3 4 10-16,4-4 2 0,-4 1 0 15,-3 5-103-15,3-2-20 0,-4 6-4 0,-3 3-1 16,0 0 0-16,0 0 0 0,0 0 0 0,0 0 0 16,0 0-51-16,0 0-10 0,-7 6-3 0,0 4 0 0</inkml:trace>
  <inkml:trace contextRef="#ctx0" brushRef="#br0" timeOffset="117714.2">11885 7873 1036 0,'0'0'23'0,"0"0"5"0,0 0 0 0,0 0 1 0,0 0-29 0,0 0 0 16,7 0 0-16,-3-6 0 0,-1-1 82 0,4 1 10 0,0 6 3 0,-3-9 0 16,3-4 1-16,0-3 0 15,0-2 0-15,-3-11 0 0,6 1-25 0,-10 0-5 0,11 0-1 16,-4-7 0-16,0 7-1 0,3-6 0 0,-3-1 0 0,-7 1 0 15,4-4-13-15,0-9-3 0,-4 0-1 0,-4-3 0 16,0 9-25-16,-3-3-5 0,4 10-1 0,-8-1 0 16,1 7-16-16,3 6 0 0,-4 3 0 0,0-3 0 15,4 10 58-15,0 5 5 0,0-2 1 0,-3 9 0 16,6 0-52-16,-3 0-12 0,0 9 0 0,4 4 0 16,-5-1 12-16,5 4-1 0,3 9 0 0,0 7 0 15,0 2-11-15,3 1-16 0,1 5 4 0,3 4 1 16,4-3 2-16,3 0 0 0,3-4 0 0,-2-2 0 15,2-4 1-15,4-3 0 0,1-6 0 16,-1 7 0-16,3-1-32 0,1-6-5 0,0 3-2 16,3-3 0-16,-3-7-13 0,3 7-4 15,-3-9 0-15,-4-1-614 0,7 4-123 0</inkml:trace>
  <inkml:trace contextRef="#ctx0" brushRef="#br0" timeOffset="118004.56">12499 7158 1728 0,'0'0'38'0,"0"0"8"0,0 0 2 0,0 0 0 0,0 0-39 0,0 0-9 15,0 0 0-15,0-6 0 0,0 6 104 0,0-7 20 16,0 1 3-16,3-3 1 0,5-1-52 0,-1 1-9 0,0 0-3 0,3-1 0 15,4-2-51-15,0-4-13 0,4 0 0 0,-4 1 0 16,4-4 0-16,-1 3 0 0,1-3 0 0,0-3 0 16,3 4 0-16,-3-8 0 0,-4 4 0 0,3-3 0 31,-3 3-36-31,4 0-11 0,0 4-1 0,-1-1-1 0,-3 0-127 16,4 0-24-16,0 7-6 0,-1-4-1 0</inkml:trace>
  <inkml:trace contextRef="#ctx0" brushRef="#br0" timeOffset="118328.24">12802 7296 1792 0,'0'0'51'0,"0"6"10"0,0-3-49 0,0 0-12 15,0 4 0-15,0-7 0 0,0 0 37 0,0 0 5 16,0 0 1-16,0 0 0 0,7-7 7 0,0 1 2 31,0-3 0-31,4-4 0 0,3-2-20 0,-3-1-3 0,6-3-1 0,1-6 0 0,0 6-18 0,-1-6-10 16,4 6 10-16,1-9-10 15,2 3-96-15,-2-3-26 0,2 0-5 0,1-4-1 16,0-2-67-16,-1-1-13 0,22-37-4 0,-11 16 0 0</inkml:trace>
  <inkml:trace contextRef="#ctx0" brushRef="#br0" timeOffset="118717.9">13670 5963 1552 0,'0'0'44'0,"0"0"10"0,0 0-43 0,0-3-11 0,0 3 0 0,0 0 0 16,0 0 104-16,-7-6 20 0,0 3 3 0,0 3 1 15,0 0-60-15,0 3-12 0,-4 0-3 0,-3 3 0 16,0 1-44-16,-4 5-9 0,1 1 0 0,-4-1 0 0,3 1 0 16,0 2 0-16,-6 1 0 0,6-6 0 0,-7 2 8 0,15-2 5 15,-8 2 1-15,4-6 0 0,3 7-14 0,-3-10 0 16,11 0 0-16,-4 3 0 16,0-2 0-16,7-4 0 0,0 0 0 0,0 0 0 0,0 0 26 0,0 0 6 15,0 0 0-15,0 6 1 16,7 3-53-16,-7 1-10 0,10-1-2 0,4 4-1 0,-3-1 33 0,7 4 11 15,-1 3 0-15,4 3 0 0,-3 3-11 0,0 3 0 16,-8 0 0-16,8 7 0 0,-11-4-12 0,4 0-2 16,3 1 0-16,-4-4 0 0,-3 0 4 0,4 0 1 15,-4-3 0-15,0 0 0 0,-3-3 17 0,3-3 4 16,0 0 1-16,0 3 0 0,-4-6-23 0,4 2-5 16,-7-2-1-16,11 0 0 0,-8-4 16 0,4 1 0 15,-3-4 12-15,0-2-12 0,3-1 15 16,7-3-4-16,-11-3-1 0,15-3 0 0,-11-3-10 0,11-1 0 15,-4-2 0-15,3 3 0 0,4-13 0 0,-6 3 0 0,9 0 0 16,1-2 0-16,-4-4 0 0,4 0 0 16,0-3 0-16,6-4-11 15,-10-2-104-15,4 0-21 0,0-4-4 0,-4-2 0 0</inkml:trace>
  <inkml:trace contextRef="#ctx0" brushRef="#br0" timeOffset="119178.07">14122 5797 1958 0,'0'0'43'0,"0"0"9"0,-4 0 1 0,1 0 3 0,3 0-45 0,0 0-11 15,0 0 0-15,-4-6 0 0,4 6 53 0,0-6 9 16,0 2 2-16,4-5 0 0,3 0 0 0,0-1 0 15,0-5 0-15,3-1 0 0,5 0-52 0,-1-6-12 16,3 0 0-16,4 4 0 0,1-4 0 0,-1 0 0 16,3 3 0-16,-2-3 0 0,2 0 0 0,-6 6 0 15,3 4 0-15,-7 2 0 16,4 1 24-16,-8 6 3 0,5 3 0 0,-5 3 0 0,1 3-27 0,-1 4 0 16,1 5 0-16,-1 1 0 0,-2 6 0 0,-5 0 0 15,4 3 0-15,0 0 0 16,-3 0-19-16,-1 0-5 0,1 0-2 0,3-3 0 0,-4 3 26 0,1-3 0 15,-1 3 0-15,1 0 0 0,-1-6 0 0,1 9 0 0,0-6 0 16,-1 0 0-16,4-3 0 0,-3 3 0 16,-1-3 0-16,1-3 0 0,-1-4 0 0,1 1 0 0,-1-4 0 0,-3 4 0 15,0-4 0-15,0-3 0 0,0 7 0 0,-3-7 0 16,-1 4 0-16,1-4 0 0,-1 0 0 0,1 3 0 16,-4 1 0-16,0-1 0 0,-4 1 0 0,0 2 0 15,1 1 0-15,-4-4 0 0,0 4 0 0,-4-4 0 16,4 4-56-1,-7-4-7-15,3 4-1 0,-3-4-614 16,7 7-123-16</inkml:trace>
  <inkml:trace contextRef="#ctx0" brushRef="#br0" timeOffset="120995.48">13871 6964 1728 0,'4'-4'38'0,"3"1"8"0,7-3 2 0,-3-6 0 0,6-4-39 0,8-3-9 0,0-3 0 0,3-6 0 16,4-4-12-16,3 4-4 16,0-3 0-16,7 0-1 0,8 2 27 0,-4-2 6 15,3 3 0-15,0-7 1 0,-3 4-17 0,-3 0 0 16,-8-1 0-16,4-2 0 0,0 2 0 0,-8 1 0 0,1 6 0 16,0-3-764-16</inkml:trace>
  <inkml:trace contextRef="#ctx0" brushRef="#br0" timeOffset="121210.07">14182 6954 1728 0,'0'0'38'0,"0"0"8"0,0 0 2 0,0 0 0 15,7 3-39-15,3-6-9 0,-3 0 0 0,11-3 0 0,7-7 53 0,-1-6 9 16,5-3 2-16,9-6 0 15,-2 0 32-15,-1-3 8 0,-3 2 0 0,-1 1 1 0,1 0-64 0,0 3-13 16,3-3-2-16,-3 3-1 16,-4-4-73-16,4 1-14 0,-4 6-3 0,0-6-947 15</inkml:trace>
  <inkml:trace contextRef="#ctx0" brushRef="#br0" timeOffset="181473.33">26102 11397 981 0,'4'3'28'0,"3"0"6"0,-4-3-34 0,1 0 0 16,-1 4 0-16,1-4 0 0,3 0 10 0,-7 0-10 16,3 3 8-16,-3-3-8 15,7 0-40-15,-7 0-12 0,0 0-4 0,0 0-195 16,0 0-39-16</inkml:trace>
  <inkml:trace contextRef="#ctx0" brushRef="#br0" timeOffset="182674.36">25940 11488 1105 0,'0'0'24'0,"0"0"4"0,0 0 2 0,0 0 2 0,0 0-32 0,0 0 0 0,0 0 0 0,0 0 0 16,0 0 82-16,0 0 10 0,0 0 1 0,0 0 1 15,0 0-32-15,0 0-6 0,0 0-2 0,0 0 0 16,0 0-34 0,0 0-6-16,0 0-2 0,0 0 0 0,0 0 12 0,0 0 3 0,0 0 0 0,0 0 0 15,0 0-2-15,0 0 0 0,3-3 0 0,4 0 0 16,0 0-4-16,0 0-1 0,4-4 0 0,0 4 0 0,-1 0 4 15,4-3 0-15,0 0 0 0,4 2 0 0,0-2-11 16,-1 0-1-16,5 0-1 0,-1-1 0 16,0 1 1-16,0 0 1 0,4-1 0 15,-1 1 0-15,-2-3-13 0,-1 3 0 0,0-4 0 16,0 1 0-16,4-1 0 0,-4 1 9 0,-3-1-9 0,3-2 8 0,-7 3-8 16,3-1 0-16,-2 1 0 0,-1-4 0 0,0 4 0 15,-4 6 0-15,1-4 10 0,-4 1-10 0,0-3 10 0,0 2-10 16,-3 1 8-16,-1 0-8 0,-3 6 12 0,4 0-4 15,-4 0 0-15,0 0 0 0,3-10 0 0,-3 10 0 16,0 0 0-16,0 0 0 0,-3-6 8 0,-4 0 2 0,3 6 0 16,-3-6 0-16,0-1-18 0,0 7 8 15,-4 0-8-15,4 0 0 0,-3-6 9 0,3 6-9 16,-4 6 0-16,1-6 9 0,-1 0-9 0,4 0 0 0,-4 0 0 0,4 7-11 16,-3-7 11-16,6 0 0 0,4 0 0 0,0 0 0 15,0 0 0-15,0 0 0 0,0 0 8 0,0 0-8 16,-3 6 0-16,3 0-15 0,3-3 3 0,1 0 0 15,-1 1 22-15,4 2 5 0,0-6 1 0,4 6 0 16,3-6-6-16,0 0-1 0,0 3 0 0,0-3 0 16,0 3 1-16,4-3 0 0,-4 0 0 0,-3 4 0 15,-1-4-10-15,1 0 0 0,0 3 0 0,-8-3 0 16,4 6 0-16,-7-6 0 0,4 0 0 0,-4 0 0 16,0 0 18-16,0 0 11 0,3 6 3 0,-3-6 0 15,0 3-32-15,-3 4 0 0,-1-1 0 0,1 3 0 16,-1-2-21-16,-3 5-11 0,0 1-1 0,0-4-1 15,0 7 13-15,-4-4 2 0,1 1 1 0,3-1 0 16,-4 1-98-16,4-4-20 0,0 4-4 0,0-4-457 16,0 1-91-16</inkml:trace>
  <inkml:trace contextRef="#ctx0" brushRef="#br0" timeOffset="184357.2">31644 3242 757 0,'0'0'21'16,"0"0"6"-16,0 0-27 0,0 0 0 0,0 0 0 0,0 0 0 0,0 0 53 0,0 0 6 0,0 0 1 0,0 0 0 16,-3-3-7-16,3 3-1 0,0 0 0 0,-7-4 0 15,7 4 4-15,0 0 0 0,0 0 0 0,-7-3 0 16,7 3-20-16,0 0-3 15,-4 0-1-15,4 0 0 0,0 0 20 0,-7-3 3 0,7 3 1 16,0 0 0-16,0 0-7 0,0 0-1 0,0 0 0 0,-7 0 0 16,7 0-18-16,0 0-4 0,-4-3-1 0,4 3 0 15,0 0 5-15,0 0 1 0,0 0 0 0,0 0 0 16,0 0-19-16,0 0-3 0,0 0-1 0,0 0 0 16,0 0 3-16,-7 3 0 0,7-3 0 0,-3 0 0 15,-4 3 0-15,3 4 0 0,4-7 0 0,-3 6 0 16,-1 3-11-16,1-6 0 0,3 7 0 0,-4-1 0 15,1 4 0-15,-1-1-9 0,1-5 9 0,-1 5-13 16,0 4 13-16,4 3 0 0,-3-4 0 0,3 1 0 16,-4 0 0-16,4-1 0 0,0 1 0 0,0 0 0 0,0-1 0 15,4 1 0-15,-1 0-9 0,-3-4 9 16,4 1-12-16,3 2 4 0,-3-2 0 0,3 0 0 0,0 2-14 16,-4 1-2-16,4-4-1 0,7 1 0 15,-3 0 7-15,-4-1 2 0,4-6 0 0,-1 1 0 0,4-1 7 0,-7-3 9 16,4-3-13-16,0 0 5 0,3-3 19 0,-4-3 4 15,4-1 1-15,-3 1 0 0,7-6 9 0,-4-1 3 16,-4 4 0-16,1-4 0 0,3 0-8 0,-3 1-2 16,-4-1 0-16,3 1 0 0,4-1 22 0,-10 1 5 15,6 2 1-15,-3-5 0 0,-3 2 8 0,3 1 2 16,-3 2 0-16,-4-2 0 0,0 5-26 0,0-8-5 16,0 5-1-16,-4 1 0 0,0 0 13 0,-3-4 3 0,0 0 0 15,4 7 0-15,-1-3-23 0,-3 2-4 0,4-2-1 16,-4 3 0-16,-4 0-12 0,1-1 0 0,-1 1 0 0,-7 3 0 15,4 0 0-15,0 0-16 0,0-1 3 0,3 4 1 32,1 0-27-32,-1 0-5 0,1 4 0 0,-1-4-1 15,0 3 3-15,1 3 1 0,-1-3 0 0,1 3 0 16,3 4-43-16,0 2-8 0,0-2-1 0,-1-1-564 0,5 4-113 16</inkml:trace>
  <inkml:trace contextRef="#ctx0" brushRef="#br0" timeOffset="184773.68">31556 3790 1681 0,'0'-6'74'0,"0"0"16"0,0 6-72 0,0-6-18 15,0-1 0-15,0 4 0 16,0-3 55-16,-7 0 7 0,7-1 2 0,0 7 0 0,0 0-7 0,0 0-1 16,0 0 0-16,0 0 0 0,0-6-6 0,0 6-2 0,0 0 0 0,0 0 0 15,0 0-19-15,0 0-4 16,0 0-1-16,0 0 0 0,0 3-24 0,-11 4 0 0,4 2-14 0,-3 0 5 16,3 4 9-16,-4 3 0 0,-3 2 0 0,-4-2-8 15,4 3 8-15,0 0 0 0,-4 3 0 0,1-4-8 16,-4 8 8-16,-1-1 0 0,5 0 0 0,-4 6 0 15,0 0 0-15,3-5 0 0,0-5 0 0,1 1 0 16,-1 3 0-16,-3 4 0 0,3-4 0 0,1 3 0 16,-1 0 0-16,-7 0 0 0,0 1 0 0,4-7 8 15,0 0-8-15,0-4 0 0,0 1 0 0,0-3 8 16,7 0-20-16,-1-4-4 0,1 4-1 0,0-7 0 16,4 4-44-1,-1-4-9-15,4-3-2 0,0 1 0 0,0-4-172 16,7-3-36-16,0 0-6 0</inkml:trace>
  <inkml:trace contextRef="#ctx0" brushRef="#br0" timeOffset="185096.78">30967 4336 1450 0,'3'-19'32'0,"-3"13"6"15,-3 0 2-15,3-4 1 0,0 1-33 0,0-1-8 0,0 1 0 0,3 0 0 0,-3-1 101 0,0 4 19 16,0-3 3-16,0 2 1 0,0 1-45 0,0 0-9 16,0 6-2-16,0 0 0 0,0-7-9 15,0 7-3-15,0 0 0 0,0 0 0 0,0 0-6 0,0 0-2 16,0 0 0-16,0 0 0 0,0 0-35 0,-3 7-13 15,-1 2 9-15,-3 4-9 0,0 2 0 0,-3 4 0 16,3 0 0-16,-4 0 0 0,0 3-16 0,4-3 4 16,0-4 0-16,0 4 1 0,0-3 11 0,0-4 0 15,0 1 0-15,4-1 0 0,-1 1 0 0,0-4 0 16,4 1 0-16,0 2 8 0,0-5-8 16,0 2 0-16,4 0 0 0,0-2 0 15,3-1-30-15,0 0-1 0,3-3 0 0,1 0 0 0,3 1 10 16,0-1 1-16,0-3 1 0,4 3 0 0,-1-3 19 0,1 0-10 0,0 0 10 15,-1 0-8 1,5-3-20-16,-5 3-4 0,1 0-1 0,-1-3 0 16,-2 3-95-16,-1 3-20 0,-4-3-3 0</inkml:trace>
  <inkml:trace contextRef="#ctx0" brushRef="#br0" timeOffset="185605.3">30720 5032 1825 0,'0'0'40'0,"-4"-6"8"0,4-4 1 0,0-2 3 0,0 2-41 0,-7-2-11 15,7 3 0-15,0-4 0 16,0 0 60-16,0 4 9 0,0 0 3 0,0-1 0 15,-3 1-8-15,-1-1-2 0,4 7 0 0,0 3 0 0,-10-6 0 0,10 3 0 16,0 3 0-16,0 0 0 0,-4-3-34 0,-3 0-6 16,4 3-2-16,-8 0 0 0,4 3-20 0,-4 0-8 15,4 3 0-15,-3 4 0 0,-4 5-7 0,3 1-1 16,4 6 0-16,-4 3 0 0,4 3 7 0,4 0 1 16,-1-3 0-16,4 4 0 15,-3-7-36-15,6-4-6 0,4 1-2 0,0-3 0 16,4-4 32-16,3-2 7 0,0-1 1 0,0-6 0 0,4 4 2 0,0-7 1 15,-4 0 0-15,3-7 0 0,-3 1 22 0,4-6 5 0,-4 5 1 16,4-8 0-16,-4-4 26 0,0-3 6 0,4 0 1 16,-8-3 0-16,1 0-22 0,-4 3-4 0,-4-3-1 15,1 3 0-15,-4 0 23 0,0 6 4 0,0 1 0 0,-4-1 1 16,1 0-18-16,-4 7-4 16,3-1-1-16,-3 1 0 15,0 3-51-15,-3-1-11 0,6 1-1 0,-3 0-1 16,0 3-148-16,7-4-30 0,-7 4-5 0</inkml:trace>
  <inkml:trace contextRef="#ctx0" brushRef="#br0" timeOffset="186017.37">31701 3750 1235 0,'0'0'35'0,"0"0"8"0,0 0-35 0,0 0-8 0,0 0 0 0,0 0 0 16,0 0 60-16,3-7 9 0,4 4 3 0,-7 3 0 16,0-3-8-16,7 3 0 0,-7 0-1 0,7 0 0 15,-3 3-18-15,3 0-3 0,0 7-1 0,4-1 0 16,3 1-24-16,-4 2-5 0,1 4 0 0,3 0-1 15,4 2-11-15,3 1 12 0,0 3-12 0,0 0 12 16,4 3-12-16,-1 3 0 0,1 4 0 0,0-4 0 16,0 6 0-16,-1 1 0 0,-3-7 0 0,1 0 8 15,2 1-8-15,-6 5 0 0,3-6 0 0,0-6 0 16,0 0 0-16,1 0 0 0,-5-3 0 0,-3-3 0 0,0-1 0 16,1 1 0-16,-1 0 0 0,0-1 0 0,0 1-17 15,-4-3-6-15,1 2-1 0,3 4-793 16</inkml:trace>
  <inkml:trace contextRef="#ctx0" brushRef="#br0" timeOffset="186354.2">32480 4289 1850 0,'0'0'40'0,"0"0"9"0,0 0 2 0,-3-6 1 0,3 3-41 0,0 3-11 0,0 0 0 16,-4-7 0-16,4 7 52 0,-3-6 8 0,3 6 1 0,-7-6 1 15,7 6-25-15,-7 0-5 0,0-7 0 0,-1 7-1 16,1 7-31-16,0-1-8 0,4 0-1 0,-4 4 0 16,0-4-6-16,3 7-1 0,-3 2 0 0,4 1 0 15,3 0 8-15,0-1 8 0,3 4-13 0,-3-3 5 16,7 3-4-16,-3-1 0 16,3-2 0-16,0 3 0 15,3-3-21-15,-3-4-5 0,1 1-1 0,2 2 0 0,-3-5 27 0,0-1 12 0,0 1-12 0,-3-4 12 16,3 3 0-16,-4-3 0 0,-3-2 0 0,0 2 0 15,0 0 8-15,0-3 7 0,0 4 1 0,-3-1 0 16,-1 3-7-16,-6-3-1 0,-1 1 0 0,-3-1 0 16,3 3-8-16,-6 1 0 0,-4-1 0 0,-1 1 0 15,1 2-9-15,0 1-7 0,0-4-2 0,3 4-551 16,-3-1-111-16</inkml:trace>
  <inkml:trace contextRef="#ctx0" brushRef="#br0" timeOffset="187624.78">31764 3301 1018 0,'0'0'22'0,"0"0"5"0,0 0 1 0,0 0 1 0,0 0-29 0,0 0 0 0,0 0 0 0,0 0 0 0,-3-9 67 16,3 9 7-16,0 0 2 0,-4-6 0 16,1-1-24-16,3 7-4 0,0 0 0 0,0-6-1 15,0 6-15-15,0 0-2 0,-4-6-1 0,4 6 0 16,-4-3 6-16,4 3 1 0,0 0 0 0,-7-3 0 15,4-4-1-15,3 7 0 0,-7-3 0 0,3 3 0 0,-3 0-26 16,4-6-9-16,-4 3 0 0,7 3 9 0,-7-3 1 0,0 3 0 16,0-4 0-16,3 1 0 0,-3 3-10 0,0 3 10 15,3 1-10-15,-3-4 10 0,4 3-10 0,-4 0 0 16,3 6 0-16,1-9 0 0,3 0 0 0,-7 7-12 16,0-4 4-16,3 3 8 0,0 6 0 0,-3-2 0 15,4-7 0-15,-4 3 12 0,3-3-12 0,-3 4-12 16,0-1 2-16,4 0 1 0,-1 4 9 0,-3-1 0 15,4 4 0-15,-1-4 0 0,-3-3 0 0,3-3 0 16,-3 7 0-16,4-4-8 0,-1 4 8 0,1-4 0 16,-1 3 0-16,1-3 0 0,3 4 0 0,-4-4 0 0,4 4 0 15,-3-4 0-15,3 3 0 0,0-3-8 0,0 4 8 16,0-1-8-16,3 1 8 0,1-1 0 16,-1-3 0-16,-3 4 0 0,7-1 0 15,-7 1 0-15,4 2 0 0,3-2 0 0,0-4-8 0,0 3 0 0,4-3 0 16,-4 1 0-16,-4 2 8 0,11 1 0 0,-7-4 0 15,4 0-8-15,-4 0-10 0,4 1-2 0,-4-4 0 0,-4 3 0 16,11-6 20-16,-7 0 0 0,-3 0-8 0,10 0 8 16,-10 0 16-16,10 0 6 0,-4-9 2 0,-3-1 0 15,4 1-13-15,3 3-3 0,-3 2 0 0,6-2 0 16,-10-3 11-16,4-4 1 0,3 7 1 0,-3 0 0 16,-4-4 27-16,3 1 6 0,-3-10 1 0,4 7 0 15,-4-4 7-15,-4 3 2 0,-3 1 0 0,4-4 0 16,-4 4-16-16,0-4-4 0,0 3 0 0,-4 4 0 15,1 0-25-15,-1-7-6 0,-3 3-1 0,0 4 0 0,0-4-12 16,-3 7 0-16,3 3 0 0,-4-6-10 0,0 2 1 16,4 1 0-16,-3 6 0 0,-1-3 0 15,1 0-36-15,-1 3-7 16,4 0-2-16,-4 3 0 0,4 0-9 0,0 3-1 0,0-3-1 0,0 7 0 16,0-4-134-16,0 7-26 0,-4 5-6 0,4 1-1 15</inkml:trace>
  <inkml:trace contextRef="#ctx0" brushRef="#br0" timeOffset="188398.27">32544 4863 1630 0,'0'0'36'0,"0"0"7"0,0 0 1 0,0 0 3 0,0 0-38 16,0 0-9-16,0 0 0 0,0 0 0 0,-4-3 96 0,4 3 18 0,-3-7 3 0,3 7 1 16,-4-9-43-16,4 9-9 0,-7-3-2 0,7 3 0 15,-7 0-41-15,0 0-9 0,0 0-2 0,0 3 0 16,0 0 0-16,-4 0 0 0,4 0 0 0,0 4 0 16,-3 2-12-16,-1 0-10 0,0 1 2 0,1 2 0 15,3 1 8-15,-4 3-8 0,4-1 8 0,0 1-8 16,0 0 0-16,3 2 0 0,4-2 0 0,-3 3 0 15,6-3-4-15,1 2 0 0,0-2 0 16,3 0 0 0,0 3-15-16,0-7-3 0,0-2-1 0,0-1 0 0,3 0 18 0,1 1 3 0,0-4 1 0,-1 0 0 15,1-3 9-15,3-3 0 0,-4 4 0 0,5-4 0 16,-1-4 0-16,0 1 11 0,0 0-3 0,0-3 0 16,4 0 20-16,-1-4 3 0,-3 1 1 0,4-4 0 15,0 4-20-15,-4-1-3 0,0-2-1 0,-4-1 0 16,1 4 13-16,-4-4 3 0,0 1 0 0,0 3 0 15,0-4 32-15,-3 4 6 0,-1-4 2 0,-3 0 0 0,-3 1-12 16,-1-1-1-16,1 1-1 0,-4 2 0 0,0-2-33 16,-4 3-6-16,-3-1-2 0,0 1 0 15,-4-1-29-15,1 4-5 0,-5 0-2 0,5-1 0 16,-4 1-20-16,3 6-4 0,0-3-1 0,-3 3 0 16,7 3-9-16,-4 0-3 0,1 0 0 0,-1 1 0 15,0 2-35 1,-3 0-7-16,4 4-2 0,-1-4-806 0</inkml:trace>
  <inkml:trace contextRef="#ctx0" brushRef="#br0" timeOffset="189165.28">30681 5399 1728 0,'0'0'38'0,"0"0"8"0,0 0 2 0,0 0 0 0,0 0-39 0,0 0-9 0,0 0 0 0,0 0 0 16,0 0 75-16,0 0 13 0,-7-3 2 0,4 0 1 16,3 3-22-16,-8 0-4 0,1 0-1 0,0 3 0 15,-3 0-41-15,-1 0-9 0,1 0-2 0,-5 4 0 16,5 2-12-16,-8 3 8 0,1 1-8 0,-5 3 0 15,5-1 12-15,-4 4-3 0,-1 6-1 0,-2-3 0 0,3 6-8 16,-1-9 0-16,-2 9 0 0,3-9 0 16,-1 3 8-16,-2-3-8 0,3 3 0 0,-1 0 8 0,-2-3-8 15,3 3 0-15,-1 0 0 0,1-4 0 0,0-5-8 16,3 0 8-16,4 2 0 0,0-2 0 16,0-1-29-16,3-2-2 0,4-1 0 15,0 1 0-15,4-4-49 0,-1-3-9 0,4-3-3 0,0 0-521 16,0 3-105-16</inkml:trace>
  <inkml:trace contextRef="#ctx0" brushRef="#br0" timeOffset="189492.91">30491 5377 1594 0,'0'0'35'0,"0"0"7"0,0 0 2 0,7-3 1 0,0 3-36 0,-4-3-9 0,1 3 0 0,3 0 0 15,-4 0 62-15,4 0 10 0,4 0 3 0,0 3 0 16,3-3-50-16,3 3-9 16,1 0-3-16,0 3 0 0,-1 1 15 0,1 2 4 0,3 4 0 0,4-1 0 15,-4 1-20-15,4 2-3 0,-4 4-1 0,7 0 0 16,4 3 13-16,3 0 3 0,0-3 0 0,4 3 0 15,3-3-16-15,-6 2-8 0,3-2 8 0,-1 0-8 16,-2-3 0-16,-1-4 8 0,-3 1-8 0,-1-1 0 0,1 1 0 16,-4-4 0-16,1 1-10 0,-1-1 10 0,-4 1 19 15,1-1 10-15,-4-3 3 0,-3 4 0 16,0-1-52-16,-4-3-9 0,-4 1-3 0,-3-1-617 16,0 0-124-16</inkml:trace>
  <inkml:trace contextRef="#ctx0" brushRef="#br0" timeOffset="189856.13">30783 5521 1764 0,'0'0'39'0,"0"0"8"0,0 0 1 0,0 0 1 0,0 0-39 0,0 0-10 0,0 0 0 0,0 0 0 16,0 0 66-16,0 0 11 0,0 0 3 0,0 0 0 16,0 0-48-16,0 0-8 15,0 0-3-15,0 0 0 0,0 3-21 0,0 7 8 0,0-1-8 0,4 1 0 16,-4 5 16-16,0-2-2 0,0-4 0 0,0 10 0 16,-4 0 3-16,4 6 1 0,0 0 0 0,0 0 0 15,-3 3-8-15,3 7-2 0,0-4 0 0,-4 7 0 16,1-4-8-16,3 1 0 0,-4-1 0 0,1 1 8 15,3-4-19-15,-4 7-4 0,-3-7-1 0,4 4 0 16,3-10-43-16,-4 0-9 16,1-3-1-16,3 0-549 0,-4 0-110 0</inkml:trace>
  <inkml:trace contextRef="#ctx0" brushRef="#br0" timeOffset="190313.11">30050 6111 2026 0,'0'0'44'0,"-4"-3"10"0,-3-1 2 0,0-2 1 0,-4 3-45 0,4 0-12 0,0 0 0 0,0 0 0 15,0 0 72-15,0 3 13 0,0 0 3 0,-4 0 0 16,4 0-48-16,0 3-10 0,-3 0-2 0,-1 3 0 16,1 3-28-16,-1 4 0 0,0 0-11 0,1 2 11 15,-1 1-20-15,1 3 4 0,3 0 1 0,3-1 0 16,1 4 4-16,-1 0 1 0,4 0 0 0,4 0 0 15,-1-3-3-15,1-3-1 0,3 2 0 0,0-5 0 16,7 0 2-16,-4-4 1 0,5-3 0 0,2-3 0 16,1-3 21-16,-1-6 4 0,1 0 1 0,7-4 0 0,-8-2 5 0,1-1 2 15,-4-2 0-15,-3-1 0 16,-1 0 27-16,1 1 6 0,-8-1 1 16,5 0 0-16,-8 4 3 0,0-4 1 0,-4 3 0 0,0 1 0 0,1 3-39 15,-4-4-7-15,0 4-2 0,0 2 0 0,3 1-12 0,-6 0-10 16,6 3 2-16,-3-1 0 15,0 1-132-15,7 3-25 0,0 0-6 0,0 0-903 0</inkml:trace>
  <inkml:trace contextRef="#ctx0" brushRef="#br0" timeOffset="190652.31">30688 6286 2250 0,'0'0'49'0,"0"0"11"0,0 0 1 0,0 0 3 0,0 0-52 0,0 0-12 15,-3 3 0-15,-4 7 0 0,0-1 32 0,-4 4 4 0,-3 2 1 0,3 7 0 16,-6-3-37-16,6 3 0 0,4 0-9 0,-4-3 9 16,8 0-24-16,-1-4 4 0,4 1 0 0,0-3 0 15,7-1 9-15,4 1 3 0,-4-4 0 0,4-3 0 16,3 4 8-16,3-7 0 0,-3 0-9 0,8-3 9 15,-5 0 9-15,1-3 7 0,0-3 0 0,-8-4 1 16,4 4 27-16,4-3 4 0,-8 2 2 0,5-5 0 16,-8 2-22-16,3-2-4 0,-6 2 0 0,-1 1-1 15,-3-4 21-15,-3 1 5 0,3-4 1 0,-4 1 0 0,-3-1-20 16,0 0-4-16,4 4-1 0,-4-1 0 16,-1 1-47-16,1 2-10 0,0 1-1 0,0-1-1 15,4 10-178-15,-4-6-36 16</inkml:trace>
  <inkml:trace contextRef="#ctx0" brushRef="#br0" timeOffset="191010.36">31563 6010 2300 0,'0'0'51'0,"0"0"10"0,0 0 3 0,0 0 0 0,-3 7-52 0,-5-4-12 0,-2 3 0 0,3 7 0 16,-4-7 19-16,-6 10 1 0,6-4 0 0,-3 1 0 16,3-1-20-16,-3 4 0 15,4 0 0-15,3-1 0 0,3 1-12 0,4-4-7 0,-7 1-1 0,14 0 0 16,-7-1 7-16,11 1 1 0,-4-4 0 0,10-3 0 16,1-6 12-16,-7 3 0 0,6 1 0 0,1 2 0 15,3-9 0-15,-3 0 16 0,-1-1-3 0,1-2-1 16,-4 0 13-16,0 0 3 0,0-1 0 0,-7 4 0 47,-3-3 22-47,-1 3 5 0,1-3 1 15,-4-1 0-15,0 1 6 0,0 0 2 0,-4-1 0 0,1 1 0 16,-1 0-26-16,4 0-5 0,-7-4-1 0,-3 4 0 0,6 0-112 0,1-1-22 16,-4 1-5-16,3 3-1 0,4 3-109 0,0-6-23 0</inkml:trace>
  <inkml:trace contextRef="#ctx0" brushRef="#br0" timeOffset="191451.11">32992 5374 1265 0,'0'0'36'0,"-4"-6"8"0,1-1-36 0,-1 4-8 0,1-3 0 0,-4 0 0 16,3 3 88-16,-3-1 15 0,7 4 3 0,-7-3 1 15,7 3-41-15,-7-3-8 0,7 3-2 0,0 0 0 16,0 0 14-16,-4 0 2 0,4 0 1 0,0 0 0 16,-7 3-29-16,4 4-5 0,-4-4-2 0,3 3 0 15,1 0-8-15,-4 4-1 0,3 5-1 0,-6 4 0 16,2 3-27-16,-2 0 0 0,-1 6 0 0,1 7 0 16,-4-1 0-16,0 1 0 0,-1-1 0 0,5-2 0 0,-8 2 0 0,8-3 0 15,-8 1 8-15,11-4-8 0,-7 3 0 0,3-6 0 16,4-3 0-16,0 3 0 15,4-3-41-15,-8 3-7 0,4-3-2 0,7-6 0 16,-7 6-109-16,0-3-21 0,0 0-5 16</inkml:trace>
  <inkml:trace contextRef="#ctx0" brushRef="#br0" timeOffset="191922.45">32505 6311 1862 0,'0'0'52'0,"0"0"13"0,0 0-52 0,0-6-13 0,0 6 0 0,0-6 0 16,0 6 112-16,0 0 19 0,0-6 4 0,0 6 1 15,0 0-64-15,0 0-13 0,0 0-3 0,0 0 0 16,0 0-44-16,0 0-12 0,-7 6 0 0,3 3 0 16,-3 7-24-16,0-4-6 0,0 14-2 0,0-4 0 0,0-1 20 0,4 1 12 15,-1 0-13-15,4 0 5 0,4-3-8 0,-1 0 0 16,1 0-1-16,3-4 0 0,3 1 7 16,-3-3 2-16,4-4 0 0,3 0 0 0,0-2 8 0,0-4 11 15,4 0-3-15,0 0 0 0,3-6 11 16,3 0 1-16,-2 0 1 0,-1-4 0 15,0 1 18-15,0 0 3 0,-3-3 1 0,-4-1 0 0,0 1-15 0,-4-1-4 16,-2 4 0-16,-1-7 0 0,-4 4 32 0,1-3 7 16,-8-1 1-16,1-3 0 0,-4 1-26 0,-1 2-5 15,1-3-1-15,-3 10 0 16,-1-6-60-16,-3 2-13 0,-3 4-3 0,-5 0 0 16,5-1-45-16,-4 7-10 0,-1 7-1 0,5-7-1 15,-4 6-11-15,3-3-3 0,0 3 0 0,4 7 0 16,-3-7 67-16,2 0 14 0,1 7 2 0,0-4 1 15,0 4 2-15,0-4 0 0,3 1 0 0,1 2-787 0</inkml:trace>
  <inkml:trace contextRef="#ctx0" brushRef="#br0" timeOffset="192866.19">30748 6594 1288 0,'0'0'27'0,"0"0"5"0,0 0-32 0,0 0 0 0,0 0 0 0,0 0 0 16,0 0 106-16,0 0 14 0,0 0 4 0,0 0 0 15,0 0-13-15,0 0-3 0,0 0 0 0,0 0 0 16,-3 6-68-16,3 0-15 0,-7 4-2 0,-4-1-1 16,4 3-22-16,-7 7 0 0,3 0 0 0,-3 6 0 15,-4-3 0-15,4 0 0 0,-3 3 0 0,-1 3-8 16,0 4 8-16,-3-1 0 15,0 4 0-15,-4-7-8 0,4 3 8 0,-3 4 0 0,-1-1 0 0,4-2 0 16,0-4 0-16,3 0 0 0,4-3 8 0,0 3-8 16,0 0 0-16,3-9-12 0,0 3 2 0,4 3 0 15,0-3-40-15,4-6-8 16,-1-4-2-16,1-5 0 0,3 2-148 16,0-6-31-16,0-3-5 0,0 0-2 0</inkml:trace>
  <inkml:trace contextRef="#ctx0" brushRef="#br0" timeOffset="193163.14">30706 6766 1609 0,'0'0'35'0,"0"0"7"0,0-3 2 0,0 3 2 0,-4-6-37 0,4 6-9 15,0 0 0-15,0 0 0 0,0 0 101 0,0 0 19 16,0 0 3-16,0 0 1 0,0 0-72 0,0 0-13 15,0 0-3-15,0 0-1 0,7 0-11 0,0 0-3 0,4 0 0 0,0 6 0 16,-1 3-21-16,4 4 0 0,0 3 0 0,0 2 0 16,4-5 0-16,0 9 9 0,3-3-9 0,0-1 0 15,4 1 10-15,-4-3-10 0,0 3 8 16,4-4-8-16,-4 1 0 0,4 0 0 16,-1-1 8-16,-2 1-8 0,-1 0 0 0,3 3 0 0,-2-4 0 0,-5-2-11 15,4 3 11-15,-7-4 0 0,1 1-9 0,-5-4 9 31,1 4-104-31,-1-1-16 0,-3-2-3 0</inkml:trace>
  <inkml:trace contextRef="#ctx0" brushRef="#br0" timeOffset="193668.26">30314 7534 1681 0,'0'0'36'0,"0"0"8"0,-3-6 2 0,-4 0 2 0,3-7-38 0,1 7-10 0,3 6 0 0,0 0 0 15,0 0 91-15,-7-3 16 16,-1 0 3-16,1 3 1 16,4 3-66-16,-4-3-13 0,0 3-2 0,0 0-1 0,0-3-29 15,0 3-16-15,-4 3 1 0,0 1 1 0,4 2 4 0,0 4 1 16,0 2 0-16,0 1 0 0,0 9-3 0,7-9-1 15,0 6 0-15,0 3 0 16,11-10-23-16,-4 7-5 0,0-6-1 0,3 0 0 0,5-4 25 0,-5 4 5 0,8-13 0 16,-11 3 1-16,10-2 24 0,-2-4 5 0,-5 0 1 15,1-4 0-15,3-2 33 0,-4 3 8 0,1-3 0 16,-4-7 1-16,0 1-5 0,0-1 0 0,-3 4-1 0,3-4 0 16,-7 4-1-16,0-4 0 0,0 1 0 0,0-1 0 15,0 4-30-15,-4-4-7 0,1 1-1 0,-1 2 0 16,1 1-26-16,-1 3-6 0,-3 2 0 0,4-2-1 15,3 6-136-15,0-6-27 0,0 0-6 0</inkml:trace>
  <inkml:trace contextRef="#ctx0" brushRef="#br0" timeOffset="194068.33">31284 7287 2055 0,'0'0'45'0,"0"0"10"0,0 0 1 0,-7 0 2 0,4 0-46 0,-4 3-12 16,0-3 0-16,0 3 0 0,-4 3 47 0,0-3 7 15,-3 7 2-15,4-1 0 0,-8 0-56 0,8 4 0 16,-5 0-16-16,-2 2 4 0,6 1 2 0,1 3 0 0,-5 3 0 0,12-4 0 15,-4-8-1-15,0 9 0 0,7-10 0 0,0 4 0 16,7-1 1-16,-4-2 0 0,4 2 0 0,4-6 0 16,-4 1 10-16,11-1 9 15,-4-3-1-15,4-3-8 0,-1-6 19 0,1 6-3 0,6-6-1 0,1-1 0 16,-4-2 10-16,4 9 3 0,-4-6 0 0,-3-1 0 16,-8 4-4-16,8 0 0 0,-7-3 0 0,-4-1 0 15,0 4 12-15,-7 3 3 0,0 0 0 0,0 0 0 16,0 0-18-16,-7-6-3 0,7-3-1 0,-7-1 0 15,-4 7-58 1,0-3-12-16,-3 3-3 0,-3 0 0 0,6-4-156 0,-3 4-32 16,-14 0-7-16,10 0-1 0</inkml:trace>
  <inkml:trace contextRef="#ctx0" brushRef="#br0" timeOffset="198960.17">28395 11742 867 0,'0'0'19'0,"0"0"4"0,0 0 1 0,0 0 0 0,0 0-24 0,0 0 0 0,0 0 0 0,0 0 0 16,0 0 32-16,0 0 2 0,0 0 0 0,0 0 0 15,0 0 18-15,0 0 3 0,0 0 1 0,0 0 0 16,0 0 16-16,0 0 3 0,0 0 1 0,0 0 0 15,0 0-23-15,0 0-4 0,0 0-1 0,7 0 0 16,-3 0-3-16,3-3-1 0,-4 3 0 0,4-3 0 16,0 0-19-16,4 0-4 0,0-4-1 0,3 1 0 15,-4 3 0-15,1-3 0 0,3-4 0 0,0 1 0 16,4-4 10-16,-4 4 2 0,3-1 0 0,1 1 0 16,0 0-16-16,-1-1-4 0,5 1 0 0,-5-1 0 15,4 1-12-15,0 0 0 0,1-4 0 0,2 4 0 16,-6-4 0-16,7 7 0 0,-1-4 0 0,-2 4 0 15,2-3 0-15,1-1 0 0,0 1 0 0,-8 3 0 0,1-4 0 16,0 4 0-16,-4 0 0 0,-4-1 0 0,1 1 0 0,3 0 0 16,-11 0-10-16,5 3 10 0,-1-1-18 0,-7 4 2 15,0 0 0-15,0 0 0 32,0 0-15-32,0 0-2 0,0 0-1 0,-7-3 0 0,-4 0 34 0,4 0 0 0,0 0 0 0,-4 0 0 0,1 6 11 15,-4-3 5-15,-4-3 2 0,7 3 0 0,-3-3 8 0,4 3 2 16,-4 0 0-16,3 3 0 0,0 0 3 0,-3-3 1 0,7 3 0 15,7-3 0-15,0 0-2 0,0 0 0 16,0 0 0-16,0 0 0 0,0 0-12 0,0 0-2 0,0 0-1 16,7 3 0-16,0 0-3 0,11 0-1 15,-7 1 0-15,3-1 0 0,3 0-3 0,-6 0 0 0,3 0 0 0,4 0 0 16,-8 3-8-16,4-6 0 0,-3 0 0 16,-4 7 0-16,4-7 16 0,-4 0 4 0,0 6 0 0,-4-6 1 15,4 0-30-15,-7 0-7 0,0 3 0 0,0-3-1 16,7 6 7-16,-7-6 2 0,0 7 0 0,-7-1 0 31,7 3-16-31,-7 4-2 0,7-1-1 0,-10 1 0 16,3 3-41-16,-4-4-9 0,4 4-2 15,0-4-865-15</inkml:trace>
  <inkml:trace contextRef="#ctx0" brushRef="#br0" timeOffset="199303.58">29214 11472 1265 0,'0'0'36'0,"0"0"8"0,0 0-36 0,0 0-8 15,0 0 0-15,0 0 0 0,0 0 0 0,0 0 0 0,0 0 0 0,3-3 0 16,8-3 150-16,-1 3 28 0,4 0 6 0,4 3 0 16,0-3-143-16,6 3-29 0,-3 0-12 0,4 0 11 15,3 0-11-15,1 3 10 0,6-3-10 0,0 0 10 16,4 3-10-16,0 0 0 0,3-3 0 0,-3 0 0 16,0 3-27-16,-4 0 3 0,0-3 0 15,-3 3 0-15,0-3 4 0,-4 0 2 0,0 0 0 0,0 0 0 16,1 0 18-16,-5 0 0 15,5-3 0-15,-5 3 0 16,-3 0-25-16,4-3-5 0,-4 0-1 0,0 3-722 0</inkml:trace>
  <inkml:trace contextRef="#ctx0" brushRef="#br0" timeOffset="199607.16">29316 11554 1868 0,'0'0'41'0,"0"0"9"0,0 0 2 0,0 0 0 0,0 0-42 0,0 0-10 15,0 0 0-15,0 0 0 0,0 0 47 0,0 0 7 16,7 3 2-16,3-3 0 16,1 3-45-16,7 0-11 0,3-3 0 0,0 0 0 0,7 0 12 0,4 0 0 15,10 7 0-15,1-10 0 0,6 3 0 0,0-4 0 16,-3 4 0-16,4 0 0 0,-4 0-12 0,3 0 0 15,4-3 0-15,3 0-11 16,1 0-161-16,-1 0-32 0,50-7-6 0,-25 1-2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3E8-2AE9-4127-8A3C-F6C1DB1C4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DAAA6-D202-43E7-800E-918EED037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0845F-7BAC-4B51-8272-554C646ABD3B}"/>
              </a:ext>
            </a:extLst>
          </p:cNvPr>
          <p:cNvSpPr>
            <a:spLocks noGrp="1"/>
          </p:cNvSpPr>
          <p:nvPr>
            <p:ph type="dt" sz="half" idx="10"/>
          </p:nvPr>
        </p:nvSpPr>
        <p:spPr/>
        <p:txBody>
          <a:bodyPr/>
          <a:lstStyle/>
          <a:p>
            <a:fld id="{2487D548-02F5-4809-B511-B7A89AF3BDAA}" type="datetime1">
              <a:rPr lang="en-US" smtClean="0"/>
              <a:t>7/27/2021</a:t>
            </a:fld>
            <a:endParaRPr lang="en-US"/>
          </a:p>
        </p:txBody>
      </p:sp>
      <p:sp>
        <p:nvSpPr>
          <p:cNvPr id="5" name="Footer Placeholder 4">
            <a:extLst>
              <a:ext uri="{FF2B5EF4-FFF2-40B4-BE49-F238E27FC236}">
                <a16:creationId xmlns:a16="http://schemas.microsoft.com/office/drawing/2014/main" id="{305940F3-59AA-4C59-8EBC-34E7AE09256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8BCEE10-2FD3-4285-84ED-FB27803E3051}"/>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323955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7/27/2021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38.png"/><Relationship Id="rId4" Type="http://schemas.openxmlformats.org/officeDocument/2006/relationships/diagramData" Target="../diagrams/data4.xml"/><Relationship Id="rId9" Type="http://schemas.openxmlformats.org/officeDocument/2006/relationships/customXml" Target="../ink/ink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53.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54.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6.sv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chinyadav3496" TargetMode="External"/><Relationship Id="rId2" Type="http://schemas.openxmlformats.org/officeDocument/2006/relationships/hyperlink" Target="mailto:sachinyadav3496@gmail.com" TargetMode="External"/><Relationship Id="rId1" Type="http://schemas.openxmlformats.org/officeDocument/2006/relationships/slideLayout" Target="../slideLayouts/slideLayout18.xml"/><Relationship Id="rId5" Type="http://schemas.openxmlformats.org/officeDocument/2006/relationships/image" Target="../media/image5.jpg"/><Relationship Id="rId4" Type="http://schemas.openxmlformats.org/officeDocument/2006/relationships/hyperlink" Target="https://linkedin.com/in/sachinyadav3496"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customXml" Target="../ink/ink4.xml"/><Relationship Id="rId5" Type="http://schemas.openxmlformats.org/officeDocument/2006/relationships/diagramLayout" Target="../diagrams/layout2.xml"/><Relationship Id="rId10" Type="http://schemas.openxmlformats.org/officeDocument/2006/relationships/image" Target="../media/image18.png"/><Relationship Id="rId4" Type="http://schemas.openxmlformats.org/officeDocument/2006/relationships/diagramData" Target="../diagrams/data2.xml"/><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1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3.xml"/><Relationship Id="rId7" Type="http://schemas.openxmlformats.org/officeDocument/2006/relationships/customXml" Target="../ink/ink8.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2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9">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E958D8-C393-4A01-9388-38AE1FC50093}"/>
              </a:ext>
            </a:extLst>
          </p:cNvPr>
          <p:cNvSpPr>
            <a:spLocks noGrp="1"/>
          </p:cNvSpPr>
          <p:nvPr>
            <p:ph type="ctrTitle"/>
          </p:nvPr>
        </p:nvSpPr>
        <p:spPr>
          <a:xfrm>
            <a:off x="913774" y="1365957"/>
            <a:ext cx="10364452" cy="4041422"/>
          </a:xfrm>
        </p:spPr>
        <p:txBody>
          <a:bodyPr anchor="ctr">
            <a:normAutofit/>
          </a:bodyPr>
          <a:lstStyle/>
          <a:p>
            <a:r>
              <a:rPr lang="en-US" sz="8000"/>
              <a:t>Data Structures And Algorithms</a:t>
            </a:r>
          </a:p>
        </p:txBody>
      </p:sp>
      <p:sp>
        <p:nvSpPr>
          <p:cNvPr id="3" name="Subtitle 2">
            <a:extLst>
              <a:ext uri="{FF2B5EF4-FFF2-40B4-BE49-F238E27FC236}">
                <a16:creationId xmlns:a16="http://schemas.microsoft.com/office/drawing/2014/main" id="{2451529F-1155-4D66-8221-CD9E91C73D7F}"/>
              </a:ext>
            </a:extLst>
          </p:cNvPr>
          <p:cNvSpPr>
            <a:spLocks noGrp="1"/>
          </p:cNvSpPr>
          <p:nvPr>
            <p:ph type="subTitle" idx="1"/>
          </p:nvPr>
        </p:nvSpPr>
        <p:spPr>
          <a:xfrm>
            <a:off x="5317182" y="643465"/>
            <a:ext cx="5961044" cy="722492"/>
          </a:xfrm>
        </p:spPr>
        <p:txBody>
          <a:bodyPr>
            <a:normAutofit/>
          </a:bodyPr>
          <a:lstStyle/>
          <a:p>
            <a:pPr algn="r"/>
            <a:r>
              <a:rPr lang="en-US" sz="2000">
                <a:solidFill>
                  <a:schemeClr val="tx1">
                    <a:lumMod val="65000"/>
                    <a:lumOff val="35000"/>
                  </a:schemeClr>
                </a:solidFill>
              </a:rPr>
              <a:t>Sachin yadav</a:t>
            </a:r>
          </a:p>
        </p:txBody>
      </p:sp>
      <p:pic>
        <p:nvPicPr>
          <p:cNvPr id="5" name="Picture 4" descr="Logo, company name&#10;&#10;Description automatically generated">
            <a:extLst>
              <a:ext uri="{FF2B5EF4-FFF2-40B4-BE49-F238E27FC236}">
                <a16:creationId xmlns:a16="http://schemas.microsoft.com/office/drawing/2014/main" id="{30AA59F3-2195-4B09-9805-A6D86A347262}"/>
              </a:ext>
            </a:extLst>
          </p:cNvPr>
          <p:cNvPicPr>
            <a:picLocks noChangeAspect="1"/>
          </p:cNvPicPr>
          <p:nvPr/>
        </p:nvPicPr>
        <p:blipFill>
          <a:blip r:embed="rId3"/>
          <a:stretch>
            <a:fillRect/>
          </a:stretch>
        </p:blipFill>
        <p:spPr>
          <a:xfrm>
            <a:off x="69924" y="37653"/>
            <a:ext cx="2791609" cy="1676532"/>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8C19AE6-3368-41B2-AC43-6CD485E39429}"/>
                  </a:ext>
                </a:extLst>
              </p14:cNvPr>
              <p14:cNvContentPartPr/>
              <p14:nvPr/>
            </p14:nvContentPartPr>
            <p14:xfrm>
              <a:off x="1703160" y="248040"/>
              <a:ext cx="8541000" cy="5020200"/>
            </p14:xfrm>
          </p:contentPart>
        </mc:Choice>
        <mc:Fallback xmlns="">
          <p:pic>
            <p:nvPicPr>
              <p:cNvPr id="4" name="Ink 3">
                <a:extLst>
                  <a:ext uri="{FF2B5EF4-FFF2-40B4-BE49-F238E27FC236}">
                    <a16:creationId xmlns:a16="http://schemas.microsoft.com/office/drawing/2014/main" id="{38C19AE6-3368-41B2-AC43-6CD485E39429}"/>
                  </a:ext>
                </a:extLst>
              </p:cNvPr>
              <p:cNvPicPr/>
              <p:nvPr/>
            </p:nvPicPr>
            <p:blipFill>
              <a:blip r:embed="rId5"/>
              <a:stretch>
                <a:fillRect/>
              </a:stretch>
            </p:blipFill>
            <p:spPr>
              <a:xfrm>
                <a:off x="1693800" y="238680"/>
                <a:ext cx="8559720" cy="5038920"/>
              </a:xfrm>
              <a:prstGeom prst="rect">
                <a:avLst/>
              </a:prstGeom>
            </p:spPr>
          </p:pic>
        </mc:Fallback>
      </mc:AlternateContent>
    </p:spTree>
    <p:extLst>
      <p:ext uri="{BB962C8B-B14F-4D97-AF65-F5344CB8AC3E}">
        <p14:creationId xmlns:p14="http://schemas.microsoft.com/office/powerpoint/2010/main" val="9019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7A0F5-3C84-496D-8083-B34DAFD04E34}"/>
              </a:ext>
            </a:extLst>
          </p:cNvPr>
          <p:cNvSpPr>
            <a:spLocks noGrp="1"/>
          </p:cNvSpPr>
          <p:nvPr>
            <p:ph type="title"/>
          </p:nvPr>
        </p:nvSpPr>
        <p:spPr>
          <a:xfrm>
            <a:off x="641074" y="1314450"/>
            <a:ext cx="2844002" cy="3680244"/>
          </a:xfrm>
        </p:spPr>
        <p:txBody>
          <a:bodyPr>
            <a:normAutofit/>
          </a:bodyPr>
          <a:lstStyle/>
          <a:p>
            <a:pPr algn="l"/>
            <a:r>
              <a:rPr lang="en-IN" sz="4100" b="1"/>
              <a:t>What is Data Structure</a:t>
            </a:r>
            <a:endParaRPr lang="en-US" sz="4100"/>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1E7385A6-92F5-4B85-98CA-CEBA1ACA55EA}"/>
              </a:ext>
            </a:extLst>
          </p:cNvPr>
          <p:cNvGraphicFramePr>
            <a:graphicFrameLocks noGrp="1"/>
          </p:cNvGraphicFramePr>
          <p:nvPr>
            <p:ph sz="quarter" idx="13"/>
            <p:extLst>
              <p:ext uri="{D42A27DB-BD31-4B8C-83A1-F6EECF244321}">
                <p14:modId xmlns:p14="http://schemas.microsoft.com/office/powerpoint/2010/main" val="2336569853"/>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0FB9A722-676B-487C-BF06-C0334618639D}"/>
                  </a:ext>
                </a:extLst>
              </p14:cNvPr>
              <p14:cNvContentPartPr/>
              <p14:nvPr/>
            </p14:nvContentPartPr>
            <p14:xfrm>
              <a:off x="4850280" y="3438000"/>
              <a:ext cx="6131880" cy="2112480"/>
            </p14:xfrm>
          </p:contentPart>
        </mc:Choice>
        <mc:Fallback xmlns="">
          <p:pic>
            <p:nvPicPr>
              <p:cNvPr id="3" name="Ink 2">
                <a:extLst>
                  <a:ext uri="{FF2B5EF4-FFF2-40B4-BE49-F238E27FC236}">
                    <a16:creationId xmlns:a16="http://schemas.microsoft.com/office/drawing/2014/main" id="{0FB9A722-676B-487C-BF06-C0334618639D}"/>
                  </a:ext>
                </a:extLst>
              </p:cNvPr>
              <p:cNvPicPr/>
              <p:nvPr/>
            </p:nvPicPr>
            <p:blipFill>
              <a:blip r:embed="rId10"/>
              <a:stretch>
                <a:fillRect/>
              </a:stretch>
            </p:blipFill>
            <p:spPr>
              <a:xfrm>
                <a:off x="4840920" y="3428640"/>
                <a:ext cx="6150600" cy="2131200"/>
              </a:xfrm>
              <a:prstGeom prst="rect">
                <a:avLst/>
              </a:prstGeom>
            </p:spPr>
          </p:pic>
        </mc:Fallback>
      </mc:AlternateContent>
    </p:spTree>
    <p:extLst>
      <p:ext uri="{BB962C8B-B14F-4D97-AF65-F5344CB8AC3E}">
        <p14:creationId xmlns:p14="http://schemas.microsoft.com/office/powerpoint/2010/main" val="173119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8E14-E938-4F7A-B67E-954D838BD85D}"/>
              </a:ext>
            </a:extLst>
          </p:cNvPr>
          <p:cNvSpPr>
            <a:spLocks noGrp="1"/>
          </p:cNvSpPr>
          <p:nvPr>
            <p:ph type="title"/>
          </p:nvPr>
        </p:nvSpPr>
        <p:spPr>
          <a:xfrm>
            <a:off x="913775" y="618517"/>
            <a:ext cx="10364451" cy="1596177"/>
          </a:xfrm>
        </p:spPr>
        <p:txBody>
          <a:bodyPr>
            <a:normAutofit/>
          </a:bodyPr>
          <a:lstStyle/>
          <a:p>
            <a:r>
              <a:rPr lang="en-IN" b="1"/>
              <a:t>Types of Data Structure</a:t>
            </a:r>
            <a:endParaRPr lang="en-US" dirty="0"/>
          </a:p>
        </p:txBody>
      </p:sp>
      <p:graphicFrame>
        <p:nvGraphicFramePr>
          <p:cNvPr id="17" name="Content Placeholder 2">
            <a:extLst>
              <a:ext uri="{FF2B5EF4-FFF2-40B4-BE49-F238E27FC236}">
                <a16:creationId xmlns:a16="http://schemas.microsoft.com/office/drawing/2014/main" id="{2AAA6ED5-3060-4E69-A56C-8B004CD8286F}"/>
              </a:ext>
            </a:extLst>
          </p:cNvPr>
          <p:cNvGraphicFramePr>
            <a:graphicFrameLocks noGrp="1"/>
          </p:cNvGraphicFramePr>
          <p:nvPr>
            <p:ph sz="quarter" idx="13"/>
            <p:extLst>
              <p:ext uri="{D42A27DB-BD31-4B8C-83A1-F6EECF244321}">
                <p14:modId xmlns:p14="http://schemas.microsoft.com/office/powerpoint/2010/main" val="2896460583"/>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00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229B9-A52D-4051-9350-2E64468F7333}"/>
              </a:ext>
            </a:extLst>
          </p:cNvPr>
          <p:cNvSpPr>
            <a:spLocks noGrp="1"/>
          </p:cNvSpPr>
          <p:nvPr>
            <p:ph type="title"/>
          </p:nvPr>
        </p:nvSpPr>
        <p:spPr>
          <a:xfrm>
            <a:off x="913775" y="1343991"/>
            <a:ext cx="3145305" cy="4157256"/>
          </a:xfrm>
        </p:spPr>
        <p:txBody>
          <a:bodyPr>
            <a:normAutofit/>
          </a:bodyPr>
          <a:lstStyle/>
          <a:p>
            <a:pPr algn="l"/>
            <a:r>
              <a:rPr lang="en-IN" sz="3700" b="1" dirty="0"/>
              <a:t>The Need for Data Structures</a:t>
            </a:r>
            <a:br>
              <a:rPr lang="en-IN" sz="3700" b="1" dirty="0"/>
            </a:br>
            <a:r>
              <a:rPr lang="en-IN" sz="3700" b="1" dirty="0"/>
              <a:t>and Algorithms</a:t>
            </a:r>
            <a:endParaRPr lang="en-US" sz="3700" dirty="0"/>
          </a:p>
        </p:txBody>
      </p:sp>
      <p:sp>
        <p:nvSpPr>
          <p:cNvPr id="18" name="Rectangle: Rounded Corners 10">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2">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graphicFrame>
        <p:nvGraphicFramePr>
          <p:cNvPr id="20" name="Content Placeholder 2">
            <a:extLst>
              <a:ext uri="{FF2B5EF4-FFF2-40B4-BE49-F238E27FC236}">
                <a16:creationId xmlns:a16="http://schemas.microsoft.com/office/drawing/2014/main" id="{0521C06B-8A44-4688-9C2A-DC34617B439E}"/>
              </a:ext>
            </a:extLst>
          </p:cNvPr>
          <p:cNvGraphicFramePr>
            <a:graphicFrameLocks noGrp="1"/>
          </p:cNvGraphicFramePr>
          <p:nvPr>
            <p:ph sz="quarter" idx="13"/>
            <p:extLst>
              <p:ext uri="{D42A27DB-BD31-4B8C-83A1-F6EECF244321}">
                <p14:modId xmlns:p14="http://schemas.microsoft.com/office/powerpoint/2010/main" val="1779400088"/>
              </p:ext>
            </p:extLst>
          </p:nvPr>
        </p:nvGraphicFramePr>
        <p:xfrm>
          <a:off x="4964770" y="1625717"/>
          <a:ext cx="6305371" cy="3593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02E14B65-AC10-46E5-AE60-988A79453F24}"/>
                  </a:ext>
                </a:extLst>
              </p14:cNvPr>
              <p14:cNvContentPartPr/>
              <p14:nvPr/>
            </p14:nvContentPartPr>
            <p14:xfrm>
              <a:off x="1181160" y="163440"/>
              <a:ext cx="9849240" cy="6646680"/>
            </p14:xfrm>
          </p:contentPart>
        </mc:Choice>
        <mc:Fallback xmlns="">
          <p:pic>
            <p:nvPicPr>
              <p:cNvPr id="3" name="Ink 2">
                <a:extLst>
                  <a:ext uri="{FF2B5EF4-FFF2-40B4-BE49-F238E27FC236}">
                    <a16:creationId xmlns:a16="http://schemas.microsoft.com/office/drawing/2014/main" id="{02E14B65-AC10-46E5-AE60-988A79453F24}"/>
                  </a:ext>
                </a:extLst>
              </p:cNvPr>
              <p:cNvPicPr/>
              <p:nvPr/>
            </p:nvPicPr>
            <p:blipFill>
              <a:blip r:embed="rId9"/>
              <a:stretch>
                <a:fillRect/>
              </a:stretch>
            </p:blipFill>
            <p:spPr>
              <a:xfrm>
                <a:off x="1171800" y="154080"/>
                <a:ext cx="9867960" cy="6665400"/>
              </a:xfrm>
              <a:prstGeom prst="rect">
                <a:avLst/>
              </a:prstGeom>
            </p:spPr>
          </p:pic>
        </mc:Fallback>
      </mc:AlternateContent>
    </p:spTree>
    <p:extLst>
      <p:ext uri="{BB962C8B-B14F-4D97-AF65-F5344CB8AC3E}">
        <p14:creationId xmlns:p14="http://schemas.microsoft.com/office/powerpoint/2010/main" val="385814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C97D9-1997-406B-A3B5-82C7F341EF86}"/>
              </a:ext>
            </a:extLst>
          </p:cNvPr>
          <p:cNvSpPr>
            <a:spLocks noGrp="1"/>
          </p:cNvSpPr>
          <p:nvPr>
            <p:ph type="title"/>
          </p:nvPr>
        </p:nvSpPr>
        <p:spPr>
          <a:xfrm>
            <a:off x="641074" y="1588878"/>
            <a:ext cx="2844002" cy="3680244"/>
          </a:xfrm>
        </p:spPr>
        <p:txBody>
          <a:bodyPr>
            <a:normAutofit/>
          </a:bodyPr>
          <a:lstStyle/>
          <a:p>
            <a:pPr algn="l"/>
            <a:r>
              <a:rPr lang="en-IN" sz="4400">
                <a:solidFill>
                  <a:srgbClr val="FFFFFF"/>
                </a:solidFill>
              </a:rPr>
              <a:t>Scope</a:t>
            </a:r>
            <a:endParaRPr lang="en-US" sz="4400">
              <a:solidFill>
                <a:srgbClr val="FFFFFF"/>
              </a:solidFill>
            </a:endParaRPr>
          </a:p>
        </p:txBody>
      </p:sp>
      <p:pic>
        <p:nvPicPr>
          <p:cNvPr id="3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DA00F763-89DC-4C5A-BCD1-D23ECC110C89}"/>
              </a:ext>
            </a:extLst>
          </p:cNvPr>
          <p:cNvSpPr>
            <a:spLocks noGrp="1"/>
          </p:cNvSpPr>
          <p:nvPr>
            <p:ph sz="quarter" idx="13"/>
          </p:nvPr>
        </p:nvSpPr>
        <p:spPr>
          <a:xfrm>
            <a:off x="4634794" y="1049695"/>
            <a:ext cx="6642806" cy="4758611"/>
          </a:xfrm>
        </p:spPr>
        <p:txBody>
          <a:bodyPr anchor="ctr">
            <a:normAutofit/>
          </a:bodyPr>
          <a:lstStyle/>
          <a:p>
            <a:pPr>
              <a:lnSpc>
                <a:spcPct val="110000"/>
              </a:lnSpc>
            </a:pPr>
            <a:r>
              <a:rPr lang="en-US" sz="1600" b="0" i="0" dirty="0">
                <a:effectLst/>
                <a:latin typeface="Roboto"/>
              </a:rPr>
              <a:t>With advancement and innovation in technology, programming is becoming a highly in-demand skill for Software Developers. Everything you see around yourself from Smart TVs, ACs, Lights, Traffic Signals uses programming for executing user commands.</a:t>
            </a:r>
          </a:p>
          <a:p>
            <a:pPr marL="0" indent="0">
              <a:lnSpc>
                <a:spcPct val="110000"/>
              </a:lnSpc>
              <a:buNone/>
            </a:pPr>
            <a:endParaRPr lang="en-US" sz="1600" b="0" i="0" dirty="0">
              <a:effectLst/>
              <a:latin typeface="Roboto"/>
            </a:endParaRPr>
          </a:p>
          <a:p>
            <a:pPr>
              <a:lnSpc>
                <a:spcPct val="110000"/>
              </a:lnSpc>
            </a:pPr>
            <a:r>
              <a:rPr lang="en-US" sz="1600" i="0" dirty="0">
                <a:effectLst/>
                <a:latin typeface="Roboto"/>
              </a:rPr>
              <a:t>Data Structures </a:t>
            </a:r>
            <a:r>
              <a:rPr lang="en-US" sz="1600" b="0" i="0" dirty="0">
                <a:effectLst/>
                <a:latin typeface="Roboto"/>
              </a:rPr>
              <a:t>and </a:t>
            </a:r>
            <a:r>
              <a:rPr lang="en-US" sz="1600" i="0" dirty="0">
                <a:effectLst/>
                <a:latin typeface="Roboto"/>
              </a:rPr>
              <a:t>Algorithms </a:t>
            </a:r>
            <a:r>
              <a:rPr lang="en-US" sz="1600" b="0" i="0" dirty="0">
                <a:effectLst/>
                <a:latin typeface="Roboto"/>
              </a:rPr>
              <a:t>are the identity of a good Software Developer. The interviews for technical roles in some of the tech giants like </a:t>
            </a:r>
            <a:r>
              <a:rPr lang="en-US" sz="1600" b="1" i="1" dirty="0">
                <a:effectLst/>
                <a:latin typeface="Roboto"/>
              </a:rPr>
              <a:t>Google, Facebook, Amazon, Flipkart</a:t>
            </a:r>
            <a:r>
              <a:rPr lang="en-US" sz="1600" b="1" i="0" dirty="0">
                <a:effectLst/>
                <a:latin typeface="Roboto"/>
              </a:rPr>
              <a:t> </a:t>
            </a:r>
            <a:r>
              <a:rPr lang="en-US" sz="1600" b="0" i="0" dirty="0">
                <a:effectLst/>
                <a:latin typeface="Roboto"/>
              </a:rPr>
              <a:t>is more focused on measuring the knowledge of Data Structures and Algorithms of the candidates. The main reason behind this is Data Structures and Algorithms improves the problem-solving ability of a candidate to a great extent.</a:t>
            </a:r>
            <a:endParaRPr lang="en-IN" sz="1600" dirty="0"/>
          </a:p>
          <a:p>
            <a:pPr>
              <a:lnSpc>
                <a:spcPct val="110000"/>
              </a:lnSpc>
            </a:pPr>
            <a:endParaRPr lang="en-US" sz="1600" dirty="0"/>
          </a:p>
        </p:txBody>
      </p:sp>
      <p:pic>
        <p:nvPicPr>
          <p:cNvPr id="32"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1727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13">
            <a:extLst>
              <a:ext uri="{FF2B5EF4-FFF2-40B4-BE49-F238E27FC236}">
                <a16:creationId xmlns:a16="http://schemas.microsoft.com/office/drawing/2014/main" id="{85E91671-F8EC-48E5-AF7D-F8EBA1170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CE59FA1A-344C-4D4A-8B5E-C8C7620891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03F8BA4E-8A6E-419E-A5F7-4A3412682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860" y="957486"/>
            <a:ext cx="4907870" cy="230669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4" name="Content Placeholder 4">
            <a:extLst>
              <a:ext uri="{FF2B5EF4-FFF2-40B4-BE49-F238E27FC236}">
                <a16:creationId xmlns:a16="http://schemas.microsoft.com/office/drawing/2014/main" id="{2E715CF0-183E-41A2-B810-A1EB7BC151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710" y="3917541"/>
            <a:ext cx="5135784" cy="164345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1" name="Picture 17">
            <a:extLst>
              <a:ext uri="{FF2B5EF4-FFF2-40B4-BE49-F238E27FC236}">
                <a16:creationId xmlns:a16="http://schemas.microsoft.com/office/drawing/2014/main" id="{2CC222C5-0DAD-4CD1-A207-849800E667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DA0DCF-6820-4BE3-B9BC-08FE94DEEFFA}"/>
              </a:ext>
            </a:extLst>
          </p:cNvPr>
          <p:cNvSpPr>
            <a:spLocks noGrp="1"/>
          </p:cNvSpPr>
          <p:nvPr>
            <p:ph type="title"/>
          </p:nvPr>
        </p:nvSpPr>
        <p:spPr>
          <a:xfrm>
            <a:off x="960120" y="957486"/>
            <a:ext cx="4175471" cy="3131913"/>
          </a:xfrm>
        </p:spPr>
        <p:txBody>
          <a:bodyPr vert="horz" lIns="91440" tIns="45720" rIns="91440" bIns="45720" rtlCol="0" anchor="b">
            <a:normAutofit/>
          </a:bodyPr>
          <a:lstStyle/>
          <a:p>
            <a:br>
              <a:rPr lang="en-US" sz="2300"/>
            </a:br>
            <a:br>
              <a:rPr lang="en-US" sz="2300"/>
            </a:br>
            <a:br>
              <a:rPr lang="en-US" sz="2300"/>
            </a:br>
            <a:br>
              <a:rPr lang="en-US" sz="2300"/>
            </a:br>
            <a:r>
              <a:rPr lang="en-US" sz="2300"/>
              <a:t>Average Salary</a:t>
            </a:r>
            <a:br>
              <a:rPr lang="en-US" sz="2300"/>
            </a:br>
            <a:br>
              <a:rPr lang="en-US" sz="2300"/>
            </a:br>
            <a:br>
              <a:rPr lang="en-US" sz="2300"/>
            </a:br>
            <a:br>
              <a:rPr lang="en-US" sz="2300"/>
            </a:br>
            <a:endParaRPr lang="en-US" sz="2300"/>
          </a:p>
        </p:txBody>
      </p:sp>
    </p:spTree>
    <p:extLst>
      <p:ext uri="{BB962C8B-B14F-4D97-AF65-F5344CB8AC3E}">
        <p14:creationId xmlns:p14="http://schemas.microsoft.com/office/powerpoint/2010/main" val="2585779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7" name="Rectangle 12">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3486C2-AD08-463D-843E-FE8E0C516846}"/>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Why Data Structures With Python ?</a:t>
            </a:r>
          </a:p>
        </p:txBody>
      </p:sp>
      <p:pic>
        <p:nvPicPr>
          <p:cNvPr id="48" name="Picture 14">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49" name="Picture 16">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 name="Content Placeholder 4">
            <a:extLst>
              <a:ext uri="{FF2B5EF4-FFF2-40B4-BE49-F238E27FC236}">
                <a16:creationId xmlns:a16="http://schemas.microsoft.com/office/drawing/2014/main" id="{B9C2C7B5-C404-4738-9C80-4DCCFA8F6028}"/>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5621155" y="1135781"/>
            <a:ext cx="6362298" cy="3022333"/>
          </a:xfrm>
          <a:prstGeom prst="rect">
            <a:avLst/>
          </a:prstGeom>
        </p:spPr>
      </p:pic>
      <p:pic>
        <p:nvPicPr>
          <p:cNvPr id="50" name="Picture 18">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52FF741E-49B7-4080-9146-F82761658E12}"/>
                  </a:ext>
                </a:extLst>
              </p14:cNvPr>
              <p14:cNvContentPartPr/>
              <p14:nvPr/>
            </p14:nvContentPartPr>
            <p14:xfrm>
              <a:off x="1136520" y="161280"/>
              <a:ext cx="10561680" cy="6423120"/>
            </p14:xfrm>
          </p:contentPart>
        </mc:Choice>
        <mc:Fallback xmlns="">
          <p:pic>
            <p:nvPicPr>
              <p:cNvPr id="3" name="Ink 2">
                <a:extLst>
                  <a:ext uri="{FF2B5EF4-FFF2-40B4-BE49-F238E27FC236}">
                    <a16:creationId xmlns:a16="http://schemas.microsoft.com/office/drawing/2014/main" id="{52FF741E-49B7-4080-9146-F82761658E12}"/>
                  </a:ext>
                </a:extLst>
              </p:cNvPr>
              <p:cNvPicPr/>
              <p:nvPr/>
            </p:nvPicPr>
            <p:blipFill>
              <a:blip r:embed="rId7"/>
              <a:stretch>
                <a:fillRect/>
              </a:stretch>
            </p:blipFill>
            <p:spPr>
              <a:xfrm>
                <a:off x="1127160" y="151920"/>
                <a:ext cx="10580400" cy="6441840"/>
              </a:xfrm>
              <a:prstGeom prst="rect">
                <a:avLst/>
              </a:prstGeom>
            </p:spPr>
          </p:pic>
        </mc:Fallback>
      </mc:AlternateContent>
    </p:spTree>
    <p:extLst>
      <p:ext uri="{BB962C8B-B14F-4D97-AF65-F5344CB8AC3E}">
        <p14:creationId xmlns:p14="http://schemas.microsoft.com/office/powerpoint/2010/main" val="278403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283C60-2BCD-4632-8C94-752806E95E8A}"/>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Code with python</a:t>
            </a:r>
          </a:p>
        </p:txBody>
      </p:sp>
      <p:pic>
        <p:nvPicPr>
          <p:cNvPr id="15" name="Picture 14">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7" name="Picture 16">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 name="Content Placeholder 4">
            <a:extLst>
              <a:ext uri="{FF2B5EF4-FFF2-40B4-BE49-F238E27FC236}">
                <a16:creationId xmlns:a16="http://schemas.microsoft.com/office/drawing/2014/main" id="{4883B25E-AC34-428B-9331-0CA3875548E5}"/>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6096000" y="1805933"/>
            <a:ext cx="5132324" cy="3028071"/>
          </a:xfrm>
          <a:prstGeom prst="rect">
            <a:avLst/>
          </a:prstGeom>
        </p:spPr>
      </p:pic>
      <p:pic>
        <p:nvPicPr>
          <p:cNvPr id="19" name="Picture 18">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F0C5B0D-0C64-4868-B14A-FD2AEA08C667}"/>
                  </a:ext>
                </a:extLst>
              </p14:cNvPr>
              <p14:cNvContentPartPr/>
              <p14:nvPr/>
            </p14:nvContentPartPr>
            <p14:xfrm>
              <a:off x="3659040" y="334080"/>
              <a:ext cx="7545240" cy="3294000"/>
            </p14:xfrm>
          </p:contentPart>
        </mc:Choice>
        <mc:Fallback xmlns="">
          <p:pic>
            <p:nvPicPr>
              <p:cNvPr id="3" name="Ink 2">
                <a:extLst>
                  <a:ext uri="{FF2B5EF4-FFF2-40B4-BE49-F238E27FC236}">
                    <a16:creationId xmlns:a16="http://schemas.microsoft.com/office/drawing/2014/main" id="{BF0C5B0D-0C64-4868-B14A-FD2AEA08C667}"/>
                  </a:ext>
                </a:extLst>
              </p:cNvPr>
              <p:cNvPicPr/>
              <p:nvPr/>
            </p:nvPicPr>
            <p:blipFill>
              <a:blip r:embed="rId7"/>
              <a:stretch>
                <a:fillRect/>
              </a:stretch>
            </p:blipFill>
            <p:spPr>
              <a:xfrm>
                <a:off x="3649680" y="324720"/>
                <a:ext cx="7563960" cy="3312720"/>
              </a:xfrm>
              <a:prstGeom prst="rect">
                <a:avLst/>
              </a:prstGeom>
            </p:spPr>
          </p:pic>
        </mc:Fallback>
      </mc:AlternateContent>
    </p:spTree>
    <p:extLst>
      <p:ext uri="{BB962C8B-B14F-4D97-AF65-F5344CB8AC3E}">
        <p14:creationId xmlns:p14="http://schemas.microsoft.com/office/powerpoint/2010/main" val="353313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elp">
            <a:extLst>
              <a:ext uri="{FF2B5EF4-FFF2-40B4-BE49-F238E27FC236}">
                <a16:creationId xmlns:a16="http://schemas.microsoft.com/office/drawing/2014/main" id="{FE97F59C-8906-49F8-ADD3-F571689847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6230" y="957486"/>
            <a:ext cx="4935130" cy="49351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23AD4D-3F94-429D-9728-D729702D4F89}"/>
              </a:ext>
            </a:extLst>
          </p:cNvPr>
          <p:cNvSpPr>
            <a:spLocks noGrp="1"/>
          </p:cNvSpPr>
          <p:nvPr>
            <p:ph type="title"/>
          </p:nvPr>
        </p:nvSpPr>
        <p:spPr>
          <a:xfrm>
            <a:off x="960120" y="957486"/>
            <a:ext cx="4175471" cy="3131913"/>
          </a:xfrm>
        </p:spPr>
        <p:txBody>
          <a:bodyPr vert="horz" lIns="91440" tIns="45720" rIns="91440" bIns="45720" rtlCol="0" anchor="b">
            <a:normAutofit/>
          </a:bodyPr>
          <a:lstStyle/>
          <a:p>
            <a:r>
              <a:rPr lang="en-US" sz="4800"/>
              <a:t>Queries ?</a:t>
            </a:r>
          </a:p>
        </p:txBody>
      </p:sp>
    </p:spTree>
    <p:extLst>
      <p:ext uri="{BB962C8B-B14F-4D97-AF65-F5344CB8AC3E}">
        <p14:creationId xmlns:p14="http://schemas.microsoft.com/office/powerpoint/2010/main" val="25962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0C3AFB-927D-48F0-919F-1581E144373C}"/>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Thank you</a:t>
            </a:r>
          </a:p>
        </p:txBody>
      </p:sp>
      <p:pic>
        <p:nvPicPr>
          <p:cNvPr id="15" name="Picture 14">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7" name="Picture 16">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6" name="Graphic 5" descr="Smiling Face with No Fill">
            <a:extLst>
              <a:ext uri="{FF2B5EF4-FFF2-40B4-BE49-F238E27FC236}">
                <a16:creationId xmlns:a16="http://schemas.microsoft.com/office/drawing/2014/main" id="{362D1103-95E1-48C1-BA34-F63E0FE294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0459" y="948266"/>
            <a:ext cx="4743406" cy="4743406"/>
          </a:xfrm>
          <a:prstGeom prst="rect">
            <a:avLst/>
          </a:prstGeom>
        </p:spPr>
      </p:pic>
      <p:pic>
        <p:nvPicPr>
          <p:cNvPr id="19" name="Picture 18">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428705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D0A7-D296-48CB-BD4A-3659088952DE}"/>
              </a:ext>
            </a:extLst>
          </p:cNvPr>
          <p:cNvSpPr>
            <a:spLocks noGrp="1"/>
          </p:cNvSpPr>
          <p:nvPr>
            <p:ph type="title"/>
          </p:nvPr>
        </p:nvSpPr>
        <p:spPr>
          <a:xfrm>
            <a:off x="4965430" y="629268"/>
            <a:ext cx="6586491" cy="1286160"/>
          </a:xfrm>
        </p:spPr>
        <p:txBody>
          <a:bodyPr anchor="b">
            <a:normAutofit/>
          </a:bodyPr>
          <a:lstStyle/>
          <a:p>
            <a:r>
              <a:rPr lang="en-US"/>
              <a:t>About Me</a:t>
            </a:r>
            <a:endParaRPr lang="en-US" dirty="0"/>
          </a:p>
        </p:txBody>
      </p:sp>
      <p:sp>
        <p:nvSpPr>
          <p:cNvPr id="3" name="Content Placeholder 2">
            <a:extLst>
              <a:ext uri="{FF2B5EF4-FFF2-40B4-BE49-F238E27FC236}">
                <a16:creationId xmlns:a16="http://schemas.microsoft.com/office/drawing/2014/main" id="{6B1C106A-E31B-4C4B-9CA5-9B7F5CE2718A}"/>
              </a:ext>
            </a:extLst>
          </p:cNvPr>
          <p:cNvSpPr>
            <a:spLocks noGrp="1"/>
          </p:cNvSpPr>
          <p:nvPr>
            <p:ph idx="1"/>
          </p:nvPr>
        </p:nvSpPr>
        <p:spPr>
          <a:xfrm>
            <a:off x="4965431" y="2438400"/>
            <a:ext cx="7107507" cy="3785419"/>
          </a:xfrm>
        </p:spPr>
        <p:txBody>
          <a:bodyPr>
            <a:normAutofit fontScale="92500"/>
          </a:bodyPr>
          <a:lstStyle/>
          <a:p>
            <a:pPr marL="0" indent="0">
              <a:buNone/>
            </a:pPr>
            <a:r>
              <a:rPr lang="en-US" sz="20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Sachin Yadav</a:t>
            </a:r>
          </a:p>
          <a:p>
            <a:pPr marL="0" indent="0">
              <a:buNone/>
            </a:pPr>
            <a:r>
              <a:rPr lang="en-US" sz="2000">
                <a:latin typeface="Times New Roman" panose="02020603050405020304" pitchFamily="18" charset="0"/>
                <a:cs typeface="Times New Roman" panose="02020603050405020304" pitchFamily="18" charset="0"/>
              </a:rPr>
              <a:t>	</a:t>
            </a:r>
            <a:r>
              <a:rPr lang="en-US" sz="1600">
                <a:solidFill>
                  <a:schemeClr val="tx1">
                    <a:lumMod val="50000"/>
                    <a:lumOff val="50000"/>
                  </a:schemeClr>
                </a:solidFill>
                <a:latin typeface="Times New Roman" panose="02020603050405020304" pitchFamily="18" charset="0"/>
                <a:cs typeface="Times New Roman" panose="02020603050405020304" pitchFamily="18" charset="0"/>
              </a:rPr>
              <a:t>Corporate Trainer (ML,  Big data, Programming)</a:t>
            </a:r>
          </a:p>
          <a:p>
            <a:pPr marL="0" indent="0">
              <a:buNone/>
            </a:pPr>
            <a:r>
              <a:rPr lang="en-US" sz="1600">
                <a:solidFill>
                  <a:schemeClr val="tx1">
                    <a:lumMod val="50000"/>
                    <a:lumOff val="50000"/>
                  </a:schemeClr>
                </a:solidFill>
                <a:latin typeface="Times New Roman" panose="02020603050405020304" pitchFamily="18" charset="0"/>
                <a:cs typeface="Times New Roman" panose="02020603050405020304" pitchFamily="18" charset="0"/>
              </a:rPr>
              <a:t>	Grras Solutions Pvt LTD </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Email:     sachinyadav3496@gmail.com</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Phone:     9782131159</a:t>
            </a:r>
          </a:p>
          <a:p>
            <a:r>
              <a:rPr lang="en-US" sz="2000">
                <a:latin typeface="Times New Roman" panose="02020603050405020304" pitchFamily="18" charset="0"/>
                <a:cs typeface="Times New Roman" panose="02020603050405020304" pitchFamily="18" charset="0"/>
              </a:rPr>
              <a:t>GitHub:    </a:t>
            </a:r>
            <a:r>
              <a:rPr lang="en-US" sz="200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https://github.com/sachinyadav3496</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LinkedIn: </a:t>
            </a:r>
            <a:r>
              <a:rPr lang="en-US" sz="200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https://linkedin.com/in/sachinyadav3496</a:t>
            </a:r>
            <a:endParaRPr lang="en-US" sz="200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descr="A picture containing person, outdoor&#10;&#10;Description automatically generated">
            <a:extLst>
              <a:ext uri="{FF2B5EF4-FFF2-40B4-BE49-F238E27FC236}">
                <a16:creationId xmlns:a16="http://schemas.microsoft.com/office/drawing/2014/main" id="{84A1331A-BEEE-44C4-955D-A56F28709D21}"/>
              </a:ext>
            </a:extLst>
          </p:cNvPr>
          <p:cNvPicPr>
            <a:picLocks noChangeAspect="1"/>
          </p:cNvPicPr>
          <p:nvPr/>
        </p:nvPicPr>
        <p:blipFill rotWithShape="1">
          <a:blip r:embed="rId5">
            <a:extLst>
              <a:ext uri="{28A0092B-C50C-407E-A947-70E740481C1C}">
                <a14:useLocalDpi xmlns:a14="http://schemas.microsoft.com/office/drawing/2010/main" val="0"/>
              </a:ext>
            </a:extLst>
          </a:blip>
          <a:srcRect l="22170" r="11418" b="-2"/>
          <a:stretch/>
        </p:blipFill>
        <p:spPr>
          <a:xfrm>
            <a:off x="20" y="10"/>
            <a:ext cx="4635571" cy="6857990"/>
          </a:xfrm>
          <a:prstGeom prst="rect">
            <a:avLst/>
          </a:prstGeom>
          <a:effectLst/>
        </p:spPr>
      </p:pic>
    </p:spTree>
    <p:extLst>
      <p:ext uri="{BB962C8B-B14F-4D97-AF65-F5344CB8AC3E}">
        <p14:creationId xmlns:p14="http://schemas.microsoft.com/office/powerpoint/2010/main" val="203143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8E521-043E-41E1-9953-D88108DA0438}"/>
              </a:ext>
            </a:extLst>
          </p:cNvPr>
          <p:cNvSpPr>
            <a:spLocks noGrp="1"/>
          </p:cNvSpPr>
          <p:nvPr>
            <p:ph type="title"/>
          </p:nvPr>
        </p:nvSpPr>
        <p:spPr>
          <a:xfrm>
            <a:off x="641074" y="1314450"/>
            <a:ext cx="2844002" cy="3680244"/>
          </a:xfrm>
        </p:spPr>
        <p:txBody>
          <a:bodyPr>
            <a:normAutofit/>
          </a:bodyPr>
          <a:lstStyle/>
          <a:p>
            <a:pPr algn="l"/>
            <a:r>
              <a:rPr lang="en-US" sz="4400"/>
              <a:t>Outline </a:t>
            </a:r>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70929E06-D3FD-4B18-8DAA-60198DC54DEE}"/>
              </a:ext>
            </a:extLst>
          </p:cNvPr>
          <p:cNvGraphicFramePr>
            <a:graphicFrameLocks noGrp="1"/>
          </p:cNvGraphicFramePr>
          <p:nvPr>
            <p:ph sz="quarter" idx="13"/>
            <p:extLst>
              <p:ext uri="{D42A27DB-BD31-4B8C-83A1-F6EECF244321}">
                <p14:modId xmlns:p14="http://schemas.microsoft.com/office/powerpoint/2010/main" val="93561953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5760E078-FE4A-48D2-861D-1EFCC91B3EE4}"/>
                  </a:ext>
                </a:extLst>
              </p14:cNvPr>
              <p14:cNvContentPartPr/>
              <p14:nvPr/>
            </p14:nvContentPartPr>
            <p14:xfrm>
              <a:off x="346680" y="537120"/>
              <a:ext cx="9672840" cy="5034960"/>
            </p14:xfrm>
          </p:contentPart>
        </mc:Choice>
        <mc:Fallback xmlns="">
          <p:pic>
            <p:nvPicPr>
              <p:cNvPr id="3" name="Ink 2">
                <a:extLst>
                  <a:ext uri="{FF2B5EF4-FFF2-40B4-BE49-F238E27FC236}">
                    <a16:creationId xmlns:a16="http://schemas.microsoft.com/office/drawing/2014/main" id="{5760E078-FE4A-48D2-861D-1EFCC91B3EE4}"/>
                  </a:ext>
                </a:extLst>
              </p:cNvPr>
              <p:cNvPicPr/>
              <p:nvPr/>
            </p:nvPicPr>
            <p:blipFill>
              <a:blip r:embed="rId10"/>
              <a:stretch>
                <a:fillRect/>
              </a:stretch>
            </p:blipFill>
            <p:spPr>
              <a:xfrm>
                <a:off x="337320" y="527760"/>
                <a:ext cx="9691560" cy="5053680"/>
              </a:xfrm>
              <a:prstGeom prst="rect">
                <a:avLst/>
              </a:prstGeom>
            </p:spPr>
          </p:pic>
        </mc:Fallback>
      </mc:AlternateContent>
      <p:sp>
        <p:nvSpPr>
          <p:cNvPr id="25" name="TextBox 24">
            <a:extLst>
              <a:ext uri="{FF2B5EF4-FFF2-40B4-BE49-F238E27FC236}">
                <a16:creationId xmlns:a16="http://schemas.microsoft.com/office/drawing/2014/main" id="{86A9C0D7-4B4C-4EC8-B6A4-D9DEDB21675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66378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8858C-197C-4BB1-990E-CA749FFFC2B8}"/>
              </a:ext>
            </a:extLst>
          </p:cNvPr>
          <p:cNvSpPr>
            <a:spLocks noGrp="1"/>
          </p:cNvSpPr>
          <p:nvPr>
            <p:ph type="title"/>
          </p:nvPr>
        </p:nvSpPr>
        <p:spPr>
          <a:xfrm>
            <a:off x="641074" y="1314450"/>
            <a:ext cx="2844002" cy="3680244"/>
          </a:xfrm>
        </p:spPr>
        <p:txBody>
          <a:bodyPr>
            <a:normAutofit/>
          </a:bodyPr>
          <a:lstStyle/>
          <a:p>
            <a:pPr algn="l"/>
            <a:r>
              <a:rPr lang="en-IN" sz="4100" b="1"/>
              <a:t>Properties of Good Computer Program</a:t>
            </a:r>
            <a:endParaRPr lang="en-US" sz="4100"/>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2CEB4592-0479-4648-B6D2-CE2D76219251}"/>
              </a:ext>
            </a:extLst>
          </p:cNvPr>
          <p:cNvGraphicFramePr>
            <a:graphicFrameLocks noGrp="1"/>
          </p:cNvGraphicFramePr>
          <p:nvPr>
            <p:ph sz="quarter" idx="13"/>
            <p:extLst>
              <p:ext uri="{D42A27DB-BD31-4B8C-83A1-F6EECF244321}">
                <p14:modId xmlns:p14="http://schemas.microsoft.com/office/powerpoint/2010/main" val="90820690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B05ACED3-829C-48A2-99B4-F52A2046BD53}"/>
                  </a:ext>
                </a:extLst>
              </p14:cNvPr>
              <p14:cNvContentPartPr/>
              <p14:nvPr/>
            </p14:nvContentPartPr>
            <p14:xfrm>
              <a:off x="6273805" y="4950070"/>
              <a:ext cx="581040" cy="104400"/>
            </p14:xfrm>
          </p:contentPart>
        </mc:Choice>
        <mc:Fallback xmlns="">
          <p:pic>
            <p:nvPicPr>
              <p:cNvPr id="3" name="Ink 2">
                <a:extLst>
                  <a:ext uri="{FF2B5EF4-FFF2-40B4-BE49-F238E27FC236}">
                    <a16:creationId xmlns:a16="http://schemas.microsoft.com/office/drawing/2014/main" id="{B05ACED3-829C-48A2-99B4-F52A2046BD53}"/>
                  </a:ext>
                </a:extLst>
              </p:cNvPr>
              <p:cNvPicPr/>
              <p:nvPr/>
            </p:nvPicPr>
            <p:blipFill>
              <a:blip r:embed="rId10"/>
              <a:stretch>
                <a:fillRect/>
              </a:stretch>
            </p:blipFill>
            <p:spPr>
              <a:xfrm>
                <a:off x="6264805" y="4941070"/>
                <a:ext cx="5986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02D4916D-5097-4906-98A5-20CDEF53368D}"/>
                  </a:ext>
                </a:extLst>
              </p14:cNvPr>
              <p14:cNvContentPartPr/>
              <p14:nvPr/>
            </p14:nvContentPartPr>
            <p14:xfrm>
              <a:off x="48240" y="152280"/>
              <a:ext cx="12039840" cy="6255000"/>
            </p14:xfrm>
          </p:contentPart>
        </mc:Choice>
        <mc:Fallback xmlns="">
          <p:pic>
            <p:nvPicPr>
              <p:cNvPr id="4" name="Ink 3">
                <a:extLst>
                  <a:ext uri="{FF2B5EF4-FFF2-40B4-BE49-F238E27FC236}">
                    <a16:creationId xmlns:a16="http://schemas.microsoft.com/office/drawing/2014/main" id="{02D4916D-5097-4906-98A5-20CDEF53368D}"/>
                  </a:ext>
                </a:extLst>
              </p:cNvPr>
              <p:cNvPicPr/>
              <p:nvPr/>
            </p:nvPicPr>
            <p:blipFill>
              <a:blip r:embed="rId12"/>
              <a:stretch>
                <a:fillRect/>
              </a:stretch>
            </p:blipFill>
            <p:spPr>
              <a:xfrm>
                <a:off x="38880" y="142920"/>
                <a:ext cx="12058560" cy="6273720"/>
              </a:xfrm>
              <a:prstGeom prst="rect">
                <a:avLst/>
              </a:prstGeom>
            </p:spPr>
          </p:pic>
        </mc:Fallback>
      </mc:AlternateContent>
    </p:spTree>
    <p:extLst>
      <p:ext uri="{BB962C8B-B14F-4D97-AF65-F5344CB8AC3E}">
        <p14:creationId xmlns:p14="http://schemas.microsoft.com/office/powerpoint/2010/main" val="239308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0" name="Rectangle 12">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58985B-2302-409B-9034-F93A7754E87E}"/>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Algorithm</a:t>
            </a:r>
          </a:p>
        </p:txBody>
      </p:sp>
      <p:pic>
        <p:nvPicPr>
          <p:cNvPr id="31" name="Picture 14">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32" name="Picture 16">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 name="Content Placeholder 2">
            <a:extLst>
              <a:ext uri="{FF2B5EF4-FFF2-40B4-BE49-F238E27FC236}">
                <a16:creationId xmlns:a16="http://schemas.microsoft.com/office/drawing/2014/main" id="{CDB7CFBB-BCD8-4DFD-BF1D-42AF80DA9330}"/>
              </a:ext>
            </a:extLst>
          </p:cNvPr>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6296389" y="948266"/>
            <a:ext cx="4731546" cy="4743406"/>
          </a:xfrm>
          <a:prstGeom prst="rect">
            <a:avLst/>
          </a:prstGeom>
        </p:spPr>
      </p:pic>
      <p:pic>
        <p:nvPicPr>
          <p:cNvPr id="33" name="Picture 18">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A29DB34E-75CD-4A6E-8A86-C93DF867E615}"/>
                  </a:ext>
                </a:extLst>
              </p14:cNvPr>
              <p14:cNvContentPartPr/>
              <p14:nvPr/>
            </p14:nvContentPartPr>
            <p14:xfrm>
              <a:off x="218520" y="192960"/>
              <a:ext cx="10697400" cy="4892400"/>
            </p14:xfrm>
          </p:contentPart>
        </mc:Choice>
        <mc:Fallback xmlns="">
          <p:pic>
            <p:nvPicPr>
              <p:cNvPr id="3" name="Ink 2">
                <a:extLst>
                  <a:ext uri="{FF2B5EF4-FFF2-40B4-BE49-F238E27FC236}">
                    <a16:creationId xmlns:a16="http://schemas.microsoft.com/office/drawing/2014/main" id="{A29DB34E-75CD-4A6E-8A86-C93DF867E615}"/>
                  </a:ext>
                </a:extLst>
              </p:cNvPr>
              <p:cNvPicPr/>
              <p:nvPr/>
            </p:nvPicPr>
            <p:blipFill>
              <a:blip r:embed="rId7"/>
              <a:stretch>
                <a:fillRect/>
              </a:stretch>
            </p:blipFill>
            <p:spPr>
              <a:xfrm>
                <a:off x="209160" y="183600"/>
                <a:ext cx="10716120" cy="4911120"/>
              </a:xfrm>
              <a:prstGeom prst="rect">
                <a:avLst/>
              </a:prstGeom>
            </p:spPr>
          </p:pic>
        </mc:Fallback>
      </mc:AlternateContent>
    </p:spTree>
    <p:extLst>
      <p:ext uri="{BB962C8B-B14F-4D97-AF65-F5344CB8AC3E}">
        <p14:creationId xmlns:p14="http://schemas.microsoft.com/office/powerpoint/2010/main" val="423834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C1084-D2EC-4193-AF73-8D27617684E4}"/>
              </a:ext>
            </a:extLst>
          </p:cNvPr>
          <p:cNvSpPr>
            <a:spLocks noGrp="1"/>
          </p:cNvSpPr>
          <p:nvPr>
            <p:ph type="title"/>
          </p:nvPr>
        </p:nvSpPr>
        <p:spPr>
          <a:xfrm>
            <a:off x="641074" y="1588878"/>
            <a:ext cx="2844002" cy="3680244"/>
          </a:xfrm>
        </p:spPr>
        <p:txBody>
          <a:bodyPr>
            <a:normAutofit/>
          </a:bodyPr>
          <a:lstStyle/>
          <a:p>
            <a:pPr algn="l"/>
            <a:r>
              <a:rPr lang="en-US" sz="3700">
                <a:solidFill>
                  <a:srgbClr val="FFFFFF"/>
                </a:solidFill>
              </a:rPr>
              <a:t>Algorithms</a:t>
            </a:r>
          </a:p>
        </p:txBody>
      </p:sp>
      <p:pic>
        <p:nvPicPr>
          <p:cNvPr id="23"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3062F2F1-CCE3-4336-BD57-A3446BF581C2}"/>
              </a:ext>
            </a:extLst>
          </p:cNvPr>
          <p:cNvSpPr>
            <a:spLocks noGrp="1"/>
          </p:cNvSpPr>
          <p:nvPr>
            <p:ph sz="quarter" idx="13"/>
          </p:nvPr>
        </p:nvSpPr>
        <p:spPr>
          <a:xfrm>
            <a:off x="4634794" y="1049695"/>
            <a:ext cx="6642806" cy="4758611"/>
          </a:xfrm>
        </p:spPr>
        <p:txBody>
          <a:bodyPr anchor="ctr">
            <a:normAutofit/>
          </a:bodyPr>
          <a:lstStyle/>
          <a:p>
            <a:pPr>
              <a:lnSpc>
                <a:spcPct val="110000"/>
              </a:lnSpc>
            </a:pPr>
            <a:r>
              <a:rPr lang="en-US" sz="1700" dirty="0"/>
              <a:t>An algorithm is a step-by-step recipe for solving an instance of  a problem.</a:t>
            </a:r>
          </a:p>
          <a:p>
            <a:pPr>
              <a:lnSpc>
                <a:spcPct val="110000"/>
              </a:lnSpc>
            </a:pPr>
            <a:r>
              <a:rPr lang="en-US" sz="1700" dirty="0"/>
              <a:t>Every single procedure that a computer performs is an algorithm.</a:t>
            </a:r>
          </a:p>
          <a:p>
            <a:pPr>
              <a:lnSpc>
                <a:spcPct val="110000"/>
              </a:lnSpc>
            </a:pPr>
            <a:r>
              <a:rPr lang="en-US" sz="1700" dirty="0"/>
              <a:t>An algorithm is a precise procedure for solving a problem in finite number of steps.</a:t>
            </a:r>
          </a:p>
          <a:p>
            <a:pPr>
              <a:lnSpc>
                <a:spcPct val="110000"/>
              </a:lnSpc>
            </a:pPr>
            <a:r>
              <a:rPr lang="en-US" sz="1700" dirty="0"/>
              <a:t>An algorithm states the actions to be executed and the order in which these actions are to be executed. </a:t>
            </a:r>
          </a:p>
          <a:p>
            <a:pPr>
              <a:lnSpc>
                <a:spcPct val="110000"/>
              </a:lnSpc>
            </a:pPr>
            <a:r>
              <a:rPr lang="en-US" sz="1700" dirty="0"/>
              <a:t>An algorithm is a well-ordered collection of clear and simple instructions of definite and effectively computable operations that when executed produces a result and stops executing at some point in a finite amount of time rather than just going on and on infinitely.</a:t>
            </a:r>
            <a:endParaRPr lang="en-IN" sz="1700" dirty="0"/>
          </a:p>
          <a:p>
            <a:pPr>
              <a:lnSpc>
                <a:spcPct val="110000"/>
              </a:lnSpc>
            </a:pPr>
            <a:endParaRPr lang="en-US" sz="1700" dirty="0"/>
          </a:p>
        </p:txBody>
      </p:sp>
      <p:pic>
        <p:nvPicPr>
          <p:cNvPr id="2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6624699-327F-4F94-AD05-B9B48CA5A4C0}"/>
                  </a:ext>
                </a:extLst>
              </p14:cNvPr>
              <p14:cNvContentPartPr/>
              <p14:nvPr/>
            </p14:nvContentPartPr>
            <p14:xfrm>
              <a:off x="255240" y="1355400"/>
              <a:ext cx="8260560" cy="5195160"/>
            </p14:xfrm>
          </p:contentPart>
        </mc:Choice>
        <mc:Fallback xmlns="">
          <p:pic>
            <p:nvPicPr>
              <p:cNvPr id="4" name="Ink 3">
                <a:extLst>
                  <a:ext uri="{FF2B5EF4-FFF2-40B4-BE49-F238E27FC236}">
                    <a16:creationId xmlns:a16="http://schemas.microsoft.com/office/drawing/2014/main" id="{86624699-327F-4F94-AD05-B9B48CA5A4C0}"/>
                  </a:ext>
                </a:extLst>
              </p:cNvPr>
              <p:cNvPicPr/>
              <p:nvPr/>
            </p:nvPicPr>
            <p:blipFill>
              <a:blip r:embed="rId5"/>
              <a:stretch>
                <a:fillRect/>
              </a:stretch>
            </p:blipFill>
            <p:spPr>
              <a:xfrm>
                <a:off x="245880" y="1346040"/>
                <a:ext cx="8279280" cy="5213880"/>
              </a:xfrm>
              <a:prstGeom prst="rect">
                <a:avLst/>
              </a:prstGeom>
            </p:spPr>
          </p:pic>
        </mc:Fallback>
      </mc:AlternateContent>
    </p:spTree>
    <p:extLst>
      <p:ext uri="{BB962C8B-B14F-4D97-AF65-F5344CB8AC3E}">
        <p14:creationId xmlns:p14="http://schemas.microsoft.com/office/powerpoint/2010/main" val="265404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A9D1B5-5EAD-4A78-8C15-18BAD06B55BC}"/>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Properties of An Algorithm</a:t>
            </a:r>
          </a:p>
        </p:txBody>
      </p:sp>
      <p:pic>
        <p:nvPicPr>
          <p:cNvPr id="16" name="Picture 1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8" name="Picture 1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5" name="Picture 4">
            <a:extLst>
              <a:ext uri="{FF2B5EF4-FFF2-40B4-BE49-F238E27FC236}">
                <a16:creationId xmlns:a16="http://schemas.microsoft.com/office/drawing/2014/main" id="{18B410DF-FA74-4EA5-833B-953236D81C31}"/>
              </a:ext>
            </a:extLst>
          </p:cNvPr>
          <p:cNvPicPr>
            <a:picLocks noChangeAspect="1"/>
          </p:cNvPicPr>
          <p:nvPr/>
        </p:nvPicPr>
        <p:blipFill>
          <a:blip r:embed="rId5"/>
          <a:stretch>
            <a:fillRect/>
          </a:stretch>
        </p:blipFill>
        <p:spPr>
          <a:xfrm>
            <a:off x="6096000" y="1594225"/>
            <a:ext cx="5132324" cy="3451488"/>
          </a:xfrm>
          <a:prstGeom prst="rect">
            <a:avLst/>
          </a:prstGeom>
        </p:spPr>
      </p:pic>
      <p:pic>
        <p:nvPicPr>
          <p:cNvPr id="20" name="Picture 1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73F13357-C414-43CE-A80D-955C62E68036}"/>
                  </a:ext>
                </a:extLst>
              </p14:cNvPr>
              <p14:cNvContentPartPr/>
              <p14:nvPr/>
            </p14:nvContentPartPr>
            <p14:xfrm>
              <a:off x="6243480" y="2197440"/>
              <a:ext cx="5071320" cy="2711880"/>
            </p14:xfrm>
          </p:contentPart>
        </mc:Choice>
        <mc:Fallback xmlns="">
          <p:pic>
            <p:nvPicPr>
              <p:cNvPr id="3" name="Ink 2">
                <a:extLst>
                  <a:ext uri="{FF2B5EF4-FFF2-40B4-BE49-F238E27FC236}">
                    <a16:creationId xmlns:a16="http://schemas.microsoft.com/office/drawing/2014/main" id="{73F13357-C414-43CE-A80D-955C62E68036}"/>
                  </a:ext>
                </a:extLst>
              </p:cNvPr>
              <p:cNvPicPr/>
              <p:nvPr/>
            </p:nvPicPr>
            <p:blipFill>
              <a:blip r:embed="rId7"/>
              <a:stretch>
                <a:fillRect/>
              </a:stretch>
            </p:blipFill>
            <p:spPr>
              <a:xfrm>
                <a:off x="6234120" y="2188080"/>
                <a:ext cx="5090040" cy="2730600"/>
              </a:xfrm>
              <a:prstGeom prst="rect">
                <a:avLst/>
              </a:prstGeom>
            </p:spPr>
          </p:pic>
        </mc:Fallback>
      </mc:AlternateContent>
    </p:spTree>
    <p:extLst>
      <p:ext uri="{BB962C8B-B14F-4D97-AF65-F5344CB8AC3E}">
        <p14:creationId xmlns:p14="http://schemas.microsoft.com/office/powerpoint/2010/main" val="38998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8E71-2314-4E4E-823A-8BC427BBD022}"/>
              </a:ext>
            </a:extLst>
          </p:cNvPr>
          <p:cNvSpPr>
            <a:spLocks noGrp="1"/>
          </p:cNvSpPr>
          <p:nvPr>
            <p:ph type="title"/>
          </p:nvPr>
        </p:nvSpPr>
        <p:spPr>
          <a:xfrm>
            <a:off x="913775" y="618517"/>
            <a:ext cx="10364451" cy="1596177"/>
          </a:xfrm>
        </p:spPr>
        <p:txBody>
          <a:bodyPr>
            <a:normAutofit/>
          </a:bodyPr>
          <a:lstStyle/>
          <a:p>
            <a:r>
              <a:rPr lang="en-IN" b="1" dirty="0"/>
              <a:t>Efficiency Of Algorithm</a:t>
            </a:r>
            <a:endParaRPr lang="en-US" dirty="0"/>
          </a:p>
        </p:txBody>
      </p:sp>
      <p:graphicFrame>
        <p:nvGraphicFramePr>
          <p:cNvPr id="15" name="Content Placeholder 2">
            <a:extLst>
              <a:ext uri="{FF2B5EF4-FFF2-40B4-BE49-F238E27FC236}">
                <a16:creationId xmlns:a16="http://schemas.microsoft.com/office/drawing/2014/main" id="{BCE20317-3B27-4804-8A0C-DCEF7A3ACCAD}"/>
              </a:ext>
            </a:extLst>
          </p:cNvPr>
          <p:cNvGraphicFramePr>
            <a:graphicFrameLocks noGrp="1"/>
          </p:cNvGraphicFramePr>
          <p:nvPr>
            <p:ph sz="quarter" idx="13"/>
            <p:extLst>
              <p:ext uri="{D42A27DB-BD31-4B8C-83A1-F6EECF244321}">
                <p14:modId xmlns:p14="http://schemas.microsoft.com/office/powerpoint/2010/main" val="585070301"/>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B93502FC-6964-462C-A88F-6402A3C834EC}"/>
                  </a:ext>
                </a:extLst>
              </p14:cNvPr>
              <p14:cNvContentPartPr/>
              <p14:nvPr/>
            </p14:nvContentPartPr>
            <p14:xfrm>
              <a:off x="151200" y="106920"/>
              <a:ext cx="11837880" cy="6426720"/>
            </p14:xfrm>
          </p:contentPart>
        </mc:Choice>
        <mc:Fallback xmlns="">
          <p:pic>
            <p:nvPicPr>
              <p:cNvPr id="3" name="Ink 2">
                <a:extLst>
                  <a:ext uri="{FF2B5EF4-FFF2-40B4-BE49-F238E27FC236}">
                    <a16:creationId xmlns:a16="http://schemas.microsoft.com/office/drawing/2014/main" id="{B93502FC-6964-462C-A88F-6402A3C834EC}"/>
                  </a:ext>
                </a:extLst>
              </p:cNvPr>
              <p:cNvPicPr/>
              <p:nvPr/>
            </p:nvPicPr>
            <p:blipFill>
              <a:blip r:embed="rId8"/>
              <a:stretch>
                <a:fillRect/>
              </a:stretch>
            </p:blipFill>
            <p:spPr>
              <a:xfrm>
                <a:off x="141840" y="97560"/>
                <a:ext cx="11856600" cy="6445440"/>
              </a:xfrm>
              <a:prstGeom prst="rect">
                <a:avLst/>
              </a:prstGeom>
            </p:spPr>
          </p:pic>
        </mc:Fallback>
      </mc:AlternateContent>
    </p:spTree>
    <p:extLst>
      <p:ext uri="{BB962C8B-B14F-4D97-AF65-F5344CB8AC3E}">
        <p14:creationId xmlns:p14="http://schemas.microsoft.com/office/powerpoint/2010/main" val="348607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80304-9EC4-4254-93CB-7E0D750D2C53}"/>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Data Structures</a:t>
            </a:r>
          </a:p>
        </p:txBody>
      </p:sp>
      <p:pic>
        <p:nvPicPr>
          <p:cNvPr id="16" name="Picture 1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8" name="Picture 1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5" name="Content Placeholder 4" descr="A screenshot of a cell phone&#10;&#10;Description automatically generated">
            <a:extLst>
              <a:ext uri="{FF2B5EF4-FFF2-40B4-BE49-F238E27FC236}">
                <a16:creationId xmlns:a16="http://schemas.microsoft.com/office/drawing/2014/main" id="{3A8DD4EA-7619-4BD4-A4EC-437B2DC5926C}"/>
              </a:ext>
            </a:extLst>
          </p:cNvPr>
          <p:cNvPicPr>
            <a:picLocks noGrp="1" noChangeAspect="1"/>
          </p:cNvPicPr>
          <p:nvPr>
            <p:ph sz="quarter" idx="13"/>
          </p:nvPr>
        </p:nvPicPr>
        <p:blipFill>
          <a:blip r:embed="rId5"/>
          <a:stretch>
            <a:fillRect/>
          </a:stretch>
        </p:blipFill>
        <p:spPr>
          <a:xfrm>
            <a:off x="6096000" y="1458097"/>
            <a:ext cx="5132324" cy="3723744"/>
          </a:xfrm>
          <a:prstGeom prst="rect">
            <a:avLst/>
          </a:prstGeom>
        </p:spPr>
      </p:pic>
      <p:pic>
        <p:nvPicPr>
          <p:cNvPr id="20" name="Picture 1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D4670D7F-B610-4600-A00F-1F9EB48F0AB7}"/>
                  </a:ext>
                </a:extLst>
              </p14:cNvPr>
              <p14:cNvContentPartPr/>
              <p14:nvPr/>
            </p14:nvContentPartPr>
            <p14:xfrm>
              <a:off x="133200" y="104760"/>
              <a:ext cx="11744280" cy="6660360"/>
            </p14:xfrm>
          </p:contentPart>
        </mc:Choice>
        <mc:Fallback xmlns="">
          <p:pic>
            <p:nvPicPr>
              <p:cNvPr id="3" name="Ink 2">
                <a:extLst>
                  <a:ext uri="{FF2B5EF4-FFF2-40B4-BE49-F238E27FC236}">
                    <a16:creationId xmlns:a16="http://schemas.microsoft.com/office/drawing/2014/main" id="{D4670D7F-B610-4600-A00F-1F9EB48F0AB7}"/>
                  </a:ext>
                </a:extLst>
              </p:cNvPr>
              <p:cNvPicPr/>
              <p:nvPr/>
            </p:nvPicPr>
            <p:blipFill>
              <a:blip r:embed="rId7"/>
              <a:stretch>
                <a:fillRect/>
              </a:stretch>
            </p:blipFill>
            <p:spPr>
              <a:xfrm>
                <a:off x="123840" y="95400"/>
                <a:ext cx="11763000" cy="6679080"/>
              </a:xfrm>
              <a:prstGeom prst="rect">
                <a:avLst/>
              </a:prstGeom>
            </p:spPr>
          </p:pic>
        </mc:Fallback>
      </mc:AlternateContent>
    </p:spTree>
    <p:extLst>
      <p:ext uri="{BB962C8B-B14F-4D97-AF65-F5344CB8AC3E}">
        <p14:creationId xmlns:p14="http://schemas.microsoft.com/office/powerpoint/2010/main" val="16156051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7AE427F312F45AFF4B4AA9E307405" ma:contentTypeVersion="8" ma:contentTypeDescription="Create a new document." ma:contentTypeScope="" ma:versionID="7fce0a06d43c59d8a33e834c7eed6449">
  <xsd:schema xmlns:xsd="http://www.w3.org/2001/XMLSchema" xmlns:xs="http://www.w3.org/2001/XMLSchema" xmlns:p="http://schemas.microsoft.com/office/2006/metadata/properties" xmlns:ns2="26d4e4e4-14f3-424f-b9f5-ceded05fdf33" targetNamespace="http://schemas.microsoft.com/office/2006/metadata/properties" ma:root="true" ma:fieldsID="38a5c9753d23dea38d0da3cc337581b2" ns2:_="">
    <xsd:import namespace="26d4e4e4-14f3-424f-b9f5-ceded05fdf3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d4e4e4-14f3-424f-b9f5-ceded05fdf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24F5E7-8C0E-4952-9ACF-F6A78BFABD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d4e4e4-14f3-424f-b9f5-ceded05fdf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0F1304-EF1A-4DCA-932C-DD44AEFBF9B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34ADCBB-D4D1-4847-B290-B2E84B5DFE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155</TotalTime>
  <Words>697</Words>
  <Application>Microsoft Office PowerPoint</Application>
  <PresentationFormat>Widescreen</PresentationFormat>
  <Paragraphs>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Droplet</vt:lpstr>
      <vt:lpstr>Data Structures And Algorithms</vt:lpstr>
      <vt:lpstr>About Me</vt:lpstr>
      <vt:lpstr>Outline </vt:lpstr>
      <vt:lpstr>Properties of Good Computer Program</vt:lpstr>
      <vt:lpstr>Algorithm</vt:lpstr>
      <vt:lpstr>Algorithms</vt:lpstr>
      <vt:lpstr>Properties of An Algorithm</vt:lpstr>
      <vt:lpstr>Efficiency Of Algorithm</vt:lpstr>
      <vt:lpstr>Data Structures</vt:lpstr>
      <vt:lpstr>What is Data Structure</vt:lpstr>
      <vt:lpstr>Types of Data Structure</vt:lpstr>
      <vt:lpstr>The Need for Data Structures and Algorithms</vt:lpstr>
      <vt:lpstr>Scope</vt:lpstr>
      <vt:lpstr>    Average Salary    </vt:lpstr>
      <vt:lpstr>Why Data Structures With Python ?</vt:lpstr>
      <vt:lpstr>Code with python</vt:lpstr>
      <vt:lpstr>Queries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Sachin Yadav</dc:creator>
  <cp:lastModifiedBy>Sachin Yadav</cp:lastModifiedBy>
  <cp:revision>2</cp:revision>
  <dcterms:created xsi:type="dcterms:W3CDTF">2020-07-13T11:23:54Z</dcterms:created>
  <dcterms:modified xsi:type="dcterms:W3CDTF">2021-07-27T09:16:39Z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0x0101005317AE427F312F45AFF4B4AA9E307405</vt:lpwstr>
  </property>
</Properties>
</file>