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004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" y="1817965"/>
            <a:ext cx="4869061" cy="459355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990243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Introduction to Sudoku Solver Visualizer</a:t>
            </a:r>
            <a:endParaRPr lang="en-US" sz="6707" dirty="0"/>
          </a:p>
        </p:txBody>
      </p:sp>
      <p:sp>
        <p:nvSpPr>
          <p:cNvPr id="7" name="Text 2"/>
          <p:cNvSpPr/>
          <p:nvPr/>
        </p:nvSpPr>
        <p:spPr>
          <a:xfrm>
            <a:off x="6350437" y="4554498"/>
            <a:ext cx="741592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Sudoku is a beloved logic puzzle that challenges players to fill in a 9x9 grid with digits 1-9, with each row, column, and 3x3 sub-grid containing unique numbers. A Sudoku solver visualizer is a powerful tool that can help players understand and solve these intricate puzzles step-by-step.</a:t>
            </a:r>
            <a:endParaRPr lang="en-US" sz="1944" dirty="0"/>
          </a:p>
        </p:txBody>
      </p:sp>
      <p:sp>
        <p:nvSpPr>
          <p:cNvPr id="8" name="Shape 3"/>
          <p:cNvSpPr/>
          <p:nvPr/>
        </p:nvSpPr>
        <p:spPr>
          <a:xfrm>
            <a:off x="6350437" y="6825853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8057" y="6833473"/>
            <a:ext cx="379690" cy="37969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868716" y="6807398"/>
            <a:ext cx="2630126" cy="11765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Raman Goyal</a:t>
            </a:r>
          </a:p>
          <a:p>
            <a:pPr marL="0" indent="0" algn="ctr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12216883</a:t>
            </a:r>
            <a:endParaRPr lang="en-US" sz="243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228" y="1667828"/>
            <a:ext cx="4893945" cy="489394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15908" y="653296"/>
            <a:ext cx="7484983" cy="14813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832"/>
              </a:lnSpc>
              <a:buNone/>
            </a:pPr>
            <a:r>
              <a:rPr lang="en-US" sz="466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Overview of the Sudoku Puzzle</a:t>
            </a:r>
            <a:endParaRPr lang="en-US" sz="4666" dirty="0"/>
          </a:p>
        </p:txBody>
      </p:sp>
      <p:sp>
        <p:nvSpPr>
          <p:cNvPr id="7" name="Shape 2"/>
          <p:cNvSpPr/>
          <p:nvPr/>
        </p:nvSpPr>
        <p:spPr>
          <a:xfrm>
            <a:off x="6315908" y="2756654"/>
            <a:ext cx="533162" cy="533162"/>
          </a:xfrm>
          <a:prstGeom prst="roundRect">
            <a:avLst>
              <a:gd name="adj" fmla="val 2000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3"/>
          <p:cNvSpPr/>
          <p:nvPr/>
        </p:nvSpPr>
        <p:spPr>
          <a:xfrm>
            <a:off x="6481405" y="2845475"/>
            <a:ext cx="202049" cy="3555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79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2799" dirty="0"/>
          </a:p>
        </p:txBody>
      </p:sp>
      <p:sp>
        <p:nvSpPr>
          <p:cNvPr id="9" name="Text 4"/>
          <p:cNvSpPr/>
          <p:nvPr/>
        </p:nvSpPr>
        <p:spPr>
          <a:xfrm>
            <a:off x="7086005" y="2756654"/>
            <a:ext cx="2962632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233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Objective</a:t>
            </a:r>
            <a:endParaRPr lang="en-US" sz="2333" dirty="0"/>
          </a:p>
        </p:txBody>
      </p:sp>
      <p:sp>
        <p:nvSpPr>
          <p:cNvPr id="10" name="Text 5"/>
          <p:cNvSpPr/>
          <p:nvPr/>
        </p:nvSpPr>
        <p:spPr>
          <a:xfrm>
            <a:off x="7086005" y="3269099"/>
            <a:ext cx="6714887" cy="7584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86"/>
              </a:lnSpc>
              <a:buNone/>
            </a:pPr>
            <a:r>
              <a:rPr lang="en-US" sz="1866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Fill a 9x9 grid with digits 1-9 such that each row, column, and 3x3 sub-grid contains unique numbers.</a:t>
            </a:r>
            <a:endParaRPr lang="en-US" sz="1866" dirty="0"/>
          </a:p>
        </p:txBody>
      </p:sp>
      <p:sp>
        <p:nvSpPr>
          <p:cNvPr id="11" name="Shape 6"/>
          <p:cNvSpPr/>
          <p:nvPr/>
        </p:nvSpPr>
        <p:spPr>
          <a:xfrm>
            <a:off x="6315908" y="4531043"/>
            <a:ext cx="533162" cy="533162"/>
          </a:xfrm>
          <a:prstGeom prst="roundRect">
            <a:avLst>
              <a:gd name="adj" fmla="val 2000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7"/>
          <p:cNvSpPr/>
          <p:nvPr/>
        </p:nvSpPr>
        <p:spPr>
          <a:xfrm>
            <a:off x="6481405" y="4619863"/>
            <a:ext cx="202049" cy="3555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79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2799" dirty="0"/>
          </a:p>
        </p:txBody>
      </p:sp>
      <p:sp>
        <p:nvSpPr>
          <p:cNvPr id="13" name="Text 8"/>
          <p:cNvSpPr/>
          <p:nvPr/>
        </p:nvSpPr>
        <p:spPr>
          <a:xfrm>
            <a:off x="7086005" y="4531043"/>
            <a:ext cx="2962632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233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Difficulty Levels</a:t>
            </a:r>
            <a:endParaRPr lang="en-US" sz="2333" dirty="0"/>
          </a:p>
        </p:txBody>
      </p:sp>
      <p:sp>
        <p:nvSpPr>
          <p:cNvPr id="14" name="Text 9"/>
          <p:cNvSpPr/>
          <p:nvPr/>
        </p:nvSpPr>
        <p:spPr>
          <a:xfrm>
            <a:off x="7086005" y="5043488"/>
            <a:ext cx="6714887" cy="7584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86"/>
              </a:lnSpc>
              <a:buNone/>
            </a:pPr>
            <a:r>
              <a:rPr lang="en-US" sz="1866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Sudoku puzzles range from easy to fiendishly difficult, challenging players' logic and deduction skills.</a:t>
            </a:r>
            <a:endParaRPr lang="en-US" sz="1866" dirty="0"/>
          </a:p>
        </p:txBody>
      </p:sp>
      <p:sp>
        <p:nvSpPr>
          <p:cNvPr id="15" name="Shape 10"/>
          <p:cNvSpPr/>
          <p:nvPr/>
        </p:nvSpPr>
        <p:spPr>
          <a:xfrm>
            <a:off x="6315908" y="6305431"/>
            <a:ext cx="533162" cy="533162"/>
          </a:xfrm>
          <a:prstGeom prst="roundRect">
            <a:avLst>
              <a:gd name="adj" fmla="val 2000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1"/>
          <p:cNvSpPr/>
          <p:nvPr/>
        </p:nvSpPr>
        <p:spPr>
          <a:xfrm>
            <a:off x="6481405" y="6394252"/>
            <a:ext cx="202049" cy="3555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79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</a:t>
            </a:r>
            <a:endParaRPr lang="en-US" sz="2799" dirty="0"/>
          </a:p>
        </p:txBody>
      </p:sp>
      <p:sp>
        <p:nvSpPr>
          <p:cNvPr id="17" name="Text 12"/>
          <p:cNvSpPr/>
          <p:nvPr/>
        </p:nvSpPr>
        <p:spPr>
          <a:xfrm>
            <a:off x="7086005" y="6305431"/>
            <a:ext cx="2962632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233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Variations</a:t>
            </a:r>
            <a:endParaRPr lang="en-US" sz="2333" dirty="0"/>
          </a:p>
        </p:txBody>
      </p:sp>
      <p:sp>
        <p:nvSpPr>
          <p:cNvPr id="18" name="Text 13"/>
          <p:cNvSpPr/>
          <p:nvPr/>
        </p:nvSpPr>
        <p:spPr>
          <a:xfrm>
            <a:off x="7086005" y="6817876"/>
            <a:ext cx="6714887" cy="7584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86"/>
              </a:lnSpc>
              <a:buNone/>
            </a:pPr>
            <a:r>
              <a:rPr lang="en-US" sz="1866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While the classic Sudoku format is the most popular, there are also variations like Diagonal Sudoku and Jigsaw Sudoku.</a:t>
            </a:r>
            <a:endParaRPr lang="en-US" sz="186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64037" y="2203013"/>
            <a:ext cx="1089695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Importance of Sudoku Solver Visualizer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Learning Tool</a:t>
            </a: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4224218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visualizer can help beginners understand the step-by-step logic behind solving Sudoku puzzles.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372695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Problem-Solving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5372695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allows users to experiment with different strategies and techniques, improving their problem-solving abilities.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81354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Efficiency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9881354" y="4224218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visualizer can quickly solve complex puzzles, saving time and effort for players.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7402" y="222528"/>
            <a:ext cx="4379476" cy="778454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3292" y="1068586"/>
            <a:ext cx="7687985" cy="5566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83"/>
              </a:lnSpc>
              <a:buNone/>
            </a:pPr>
            <a:r>
              <a:rPr lang="en-US" sz="350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Java Implementation of Sudoku Solver</a:t>
            </a:r>
            <a:endParaRPr lang="en-US" sz="3506" dirty="0"/>
          </a:p>
        </p:txBody>
      </p:sp>
      <p:sp>
        <p:nvSpPr>
          <p:cNvPr id="7" name="Shape 2"/>
          <p:cNvSpPr/>
          <p:nvPr/>
        </p:nvSpPr>
        <p:spPr>
          <a:xfrm>
            <a:off x="623292" y="1892260"/>
            <a:ext cx="7897416" cy="1041202"/>
          </a:xfrm>
          <a:prstGeom prst="roundRect">
            <a:avLst>
              <a:gd name="adj" fmla="val 7698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3"/>
          <p:cNvSpPr/>
          <p:nvPr/>
        </p:nvSpPr>
        <p:spPr>
          <a:xfrm>
            <a:off x="808911" y="2077879"/>
            <a:ext cx="2226350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175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Structures</a:t>
            </a:r>
            <a:endParaRPr lang="en-US" sz="1753" dirty="0"/>
          </a:p>
        </p:txBody>
      </p:sp>
      <p:sp>
        <p:nvSpPr>
          <p:cNvPr id="9" name="Text 4"/>
          <p:cNvSpPr/>
          <p:nvPr/>
        </p:nvSpPr>
        <p:spPr>
          <a:xfrm>
            <a:off x="808911" y="2462927"/>
            <a:ext cx="7526179" cy="2849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140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solver uses a 2D array to represent the Sudoku board and a set to track available numbers.</a:t>
            </a:r>
            <a:endParaRPr lang="en-US" sz="1402" dirty="0"/>
          </a:p>
        </p:txBody>
      </p:sp>
      <p:sp>
        <p:nvSpPr>
          <p:cNvPr id="10" name="Shape 5"/>
          <p:cNvSpPr/>
          <p:nvPr/>
        </p:nvSpPr>
        <p:spPr>
          <a:xfrm>
            <a:off x="623292" y="3111460"/>
            <a:ext cx="7897416" cy="1326118"/>
          </a:xfrm>
          <a:prstGeom prst="roundRect">
            <a:avLst>
              <a:gd name="adj" fmla="val 604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6"/>
          <p:cNvSpPr/>
          <p:nvPr/>
        </p:nvSpPr>
        <p:spPr>
          <a:xfrm>
            <a:off x="808911" y="3297079"/>
            <a:ext cx="2341602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175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Backtracking Algorithm</a:t>
            </a:r>
            <a:endParaRPr lang="en-US" sz="1753" dirty="0"/>
          </a:p>
        </p:txBody>
      </p:sp>
      <p:sp>
        <p:nvSpPr>
          <p:cNvPr id="12" name="Text 7"/>
          <p:cNvSpPr/>
          <p:nvPr/>
        </p:nvSpPr>
        <p:spPr>
          <a:xfrm>
            <a:off x="808911" y="3682127"/>
            <a:ext cx="7526179" cy="5698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140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solver employs a recursive backtracking algorithm to systematically try all possible solutions.</a:t>
            </a:r>
            <a:endParaRPr lang="en-US" sz="1402" dirty="0"/>
          </a:p>
        </p:txBody>
      </p:sp>
      <p:sp>
        <p:nvSpPr>
          <p:cNvPr id="13" name="Shape 8"/>
          <p:cNvSpPr/>
          <p:nvPr/>
        </p:nvSpPr>
        <p:spPr>
          <a:xfrm>
            <a:off x="623292" y="4615577"/>
            <a:ext cx="7897416" cy="1326118"/>
          </a:xfrm>
          <a:prstGeom prst="roundRect">
            <a:avLst>
              <a:gd name="adj" fmla="val 604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9"/>
          <p:cNvSpPr/>
          <p:nvPr/>
        </p:nvSpPr>
        <p:spPr>
          <a:xfrm>
            <a:off x="808911" y="4801195"/>
            <a:ext cx="2226350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175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Optimization</a:t>
            </a:r>
            <a:endParaRPr lang="en-US" sz="1753" dirty="0"/>
          </a:p>
        </p:txBody>
      </p:sp>
      <p:sp>
        <p:nvSpPr>
          <p:cNvPr id="15" name="Text 10"/>
          <p:cNvSpPr/>
          <p:nvPr/>
        </p:nvSpPr>
        <p:spPr>
          <a:xfrm>
            <a:off x="808911" y="5186243"/>
            <a:ext cx="7526179" cy="5698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140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implementation includes techniques like constraint propagation to speed up the solving process.</a:t>
            </a:r>
            <a:endParaRPr lang="en-US" sz="1402" dirty="0"/>
          </a:p>
        </p:txBody>
      </p:sp>
      <p:sp>
        <p:nvSpPr>
          <p:cNvPr id="16" name="Shape 11"/>
          <p:cNvSpPr/>
          <p:nvPr/>
        </p:nvSpPr>
        <p:spPr>
          <a:xfrm>
            <a:off x="623292" y="6119693"/>
            <a:ext cx="7897416" cy="1041202"/>
          </a:xfrm>
          <a:prstGeom prst="roundRect">
            <a:avLst>
              <a:gd name="adj" fmla="val 7698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12"/>
          <p:cNvSpPr/>
          <p:nvPr/>
        </p:nvSpPr>
        <p:spPr>
          <a:xfrm>
            <a:off x="808911" y="6305312"/>
            <a:ext cx="2226350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175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Flexibility</a:t>
            </a:r>
            <a:endParaRPr lang="en-US" sz="1753" dirty="0"/>
          </a:p>
        </p:txBody>
      </p:sp>
      <p:sp>
        <p:nvSpPr>
          <p:cNvPr id="18" name="Text 13"/>
          <p:cNvSpPr/>
          <p:nvPr/>
        </p:nvSpPr>
        <p:spPr>
          <a:xfrm>
            <a:off x="808911" y="6690360"/>
            <a:ext cx="7526179" cy="2849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140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solver can handle both complete and partially filled Sudoku boards as input.</a:t>
            </a:r>
            <a:endParaRPr lang="en-US" sz="140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81" y="2176939"/>
            <a:ext cx="4958120" cy="387560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25778" y="751761"/>
            <a:ext cx="7665244" cy="13204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99"/>
              </a:lnSpc>
              <a:buNone/>
            </a:pPr>
            <a:r>
              <a:rPr lang="en-US" sz="4159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Backtracking Algorithm Explanation</a:t>
            </a:r>
            <a:endParaRPr lang="en-US" sz="4159" dirty="0"/>
          </a:p>
        </p:txBody>
      </p:sp>
      <p:sp>
        <p:nvSpPr>
          <p:cNvPr id="7" name="Shape 2"/>
          <p:cNvSpPr/>
          <p:nvPr/>
        </p:nvSpPr>
        <p:spPr>
          <a:xfrm>
            <a:off x="6521529" y="2388989"/>
            <a:ext cx="42148" cy="5088731"/>
          </a:xfrm>
          <a:prstGeom prst="roundRect">
            <a:avLst>
              <a:gd name="adj" fmla="val 225580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3"/>
          <p:cNvSpPr/>
          <p:nvPr/>
        </p:nvSpPr>
        <p:spPr>
          <a:xfrm>
            <a:off x="6780252" y="2843213"/>
            <a:ext cx="739378" cy="42148"/>
          </a:xfrm>
          <a:prstGeom prst="roundRect">
            <a:avLst>
              <a:gd name="adj" fmla="val 225580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Shape 4"/>
          <p:cNvSpPr/>
          <p:nvPr/>
        </p:nvSpPr>
        <p:spPr>
          <a:xfrm>
            <a:off x="6304955" y="2626638"/>
            <a:ext cx="475298" cy="475298"/>
          </a:xfrm>
          <a:prstGeom prst="roundRect">
            <a:avLst>
              <a:gd name="adj" fmla="val 2000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5"/>
          <p:cNvSpPr/>
          <p:nvPr/>
        </p:nvSpPr>
        <p:spPr>
          <a:xfrm>
            <a:off x="6452473" y="2705814"/>
            <a:ext cx="180142" cy="316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5"/>
              </a:lnSpc>
              <a:buNone/>
            </a:pPr>
            <a:r>
              <a:rPr lang="en-US" sz="249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2495" dirty="0"/>
          </a:p>
        </p:txBody>
      </p:sp>
      <p:sp>
        <p:nvSpPr>
          <p:cNvPr id="11" name="Text 6"/>
          <p:cNvSpPr/>
          <p:nvPr/>
        </p:nvSpPr>
        <p:spPr>
          <a:xfrm>
            <a:off x="7704653" y="2600206"/>
            <a:ext cx="2640925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9"/>
              </a:lnSpc>
              <a:buNone/>
            </a:pPr>
            <a:r>
              <a:rPr lang="en-US" sz="208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</a:t>
            </a:r>
            <a:endParaRPr lang="en-US" sz="2080" dirty="0"/>
          </a:p>
        </p:txBody>
      </p:sp>
      <p:sp>
        <p:nvSpPr>
          <p:cNvPr id="12" name="Text 7"/>
          <p:cNvSpPr/>
          <p:nvPr/>
        </p:nvSpPr>
        <p:spPr>
          <a:xfrm>
            <a:off x="7704653" y="3056930"/>
            <a:ext cx="618636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2"/>
              </a:lnSpc>
              <a:buNone/>
            </a:pPr>
            <a:r>
              <a:rPr lang="en-US" sz="166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algorithm tries to fill in the next empty cell with a valid number.</a:t>
            </a:r>
            <a:endParaRPr lang="en-US" sz="1664" dirty="0"/>
          </a:p>
        </p:txBody>
      </p:sp>
      <p:sp>
        <p:nvSpPr>
          <p:cNvPr id="13" name="Shape 8"/>
          <p:cNvSpPr/>
          <p:nvPr/>
        </p:nvSpPr>
        <p:spPr>
          <a:xfrm>
            <a:off x="6780252" y="4609862"/>
            <a:ext cx="739378" cy="42148"/>
          </a:xfrm>
          <a:prstGeom prst="roundRect">
            <a:avLst>
              <a:gd name="adj" fmla="val 225580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Shape 9"/>
          <p:cNvSpPr/>
          <p:nvPr/>
        </p:nvSpPr>
        <p:spPr>
          <a:xfrm>
            <a:off x="6304955" y="4393287"/>
            <a:ext cx="475298" cy="475298"/>
          </a:xfrm>
          <a:prstGeom prst="roundRect">
            <a:avLst>
              <a:gd name="adj" fmla="val 2000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0"/>
          <p:cNvSpPr/>
          <p:nvPr/>
        </p:nvSpPr>
        <p:spPr>
          <a:xfrm>
            <a:off x="6452473" y="4472464"/>
            <a:ext cx="180142" cy="316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5"/>
              </a:lnSpc>
              <a:buNone/>
            </a:pPr>
            <a:r>
              <a:rPr lang="en-US" sz="249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2495" dirty="0"/>
          </a:p>
        </p:txBody>
      </p:sp>
      <p:sp>
        <p:nvSpPr>
          <p:cNvPr id="16" name="Text 11"/>
          <p:cNvSpPr/>
          <p:nvPr/>
        </p:nvSpPr>
        <p:spPr>
          <a:xfrm>
            <a:off x="7704653" y="4366855"/>
            <a:ext cx="2640925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9"/>
              </a:lnSpc>
              <a:buNone/>
            </a:pPr>
            <a:r>
              <a:rPr lang="en-US" sz="208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Check</a:t>
            </a:r>
            <a:endParaRPr lang="en-US" sz="2080" dirty="0"/>
          </a:p>
        </p:txBody>
      </p:sp>
      <p:sp>
        <p:nvSpPr>
          <p:cNvPr id="17" name="Text 12"/>
          <p:cNvSpPr/>
          <p:nvPr/>
        </p:nvSpPr>
        <p:spPr>
          <a:xfrm>
            <a:off x="7704653" y="4823579"/>
            <a:ext cx="618636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2"/>
              </a:lnSpc>
              <a:buNone/>
            </a:pPr>
            <a:r>
              <a:rPr lang="en-US" sz="166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checks if the current number placement is valid, considering the row, column, and 3x3 sub-grid constraints.</a:t>
            </a:r>
            <a:endParaRPr lang="en-US" sz="1664" dirty="0"/>
          </a:p>
        </p:txBody>
      </p:sp>
      <p:sp>
        <p:nvSpPr>
          <p:cNvPr id="18" name="Shape 13"/>
          <p:cNvSpPr/>
          <p:nvPr/>
        </p:nvSpPr>
        <p:spPr>
          <a:xfrm>
            <a:off x="6780252" y="6376511"/>
            <a:ext cx="739378" cy="42148"/>
          </a:xfrm>
          <a:prstGeom prst="roundRect">
            <a:avLst>
              <a:gd name="adj" fmla="val 225580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Shape 14"/>
          <p:cNvSpPr/>
          <p:nvPr/>
        </p:nvSpPr>
        <p:spPr>
          <a:xfrm>
            <a:off x="6304955" y="6159937"/>
            <a:ext cx="475298" cy="475298"/>
          </a:xfrm>
          <a:prstGeom prst="roundRect">
            <a:avLst>
              <a:gd name="adj" fmla="val 2000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15"/>
          <p:cNvSpPr/>
          <p:nvPr/>
        </p:nvSpPr>
        <p:spPr>
          <a:xfrm>
            <a:off x="6452473" y="6239113"/>
            <a:ext cx="180142" cy="316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5"/>
              </a:lnSpc>
              <a:buNone/>
            </a:pPr>
            <a:r>
              <a:rPr lang="en-US" sz="249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</a:t>
            </a:r>
            <a:endParaRPr lang="en-US" sz="2495" dirty="0"/>
          </a:p>
        </p:txBody>
      </p:sp>
      <p:sp>
        <p:nvSpPr>
          <p:cNvPr id="21" name="Text 16"/>
          <p:cNvSpPr/>
          <p:nvPr/>
        </p:nvSpPr>
        <p:spPr>
          <a:xfrm>
            <a:off x="7704653" y="6133505"/>
            <a:ext cx="2640925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9"/>
              </a:lnSpc>
              <a:buNone/>
            </a:pPr>
            <a:r>
              <a:rPr lang="en-US" sz="208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Backtrack</a:t>
            </a:r>
            <a:endParaRPr lang="en-US" sz="2080" dirty="0"/>
          </a:p>
        </p:txBody>
      </p:sp>
      <p:sp>
        <p:nvSpPr>
          <p:cNvPr id="22" name="Text 17"/>
          <p:cNvSpPr/>
          <p:nvPr/>
        </p:nvSpPr>
        <p:spPr>
          <a:xfrm>
            <a:off x="7704653" y="6590228"/>
            <a:ext cx="618636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2"/>
              </a:lnSpc>
              <a:buNone/>
            </a:pPr>
            <a:r>
              <a:rPr lang="en-US" sz="166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If the placement is invalid, the algorithm backtracks and tries a different number in the same cell.</a:t>
            </a:r>
            <a:endParaRPr lang="en-US" sz="166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64037" y="2400538"/>
            <a:ext cx="6894076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Visualization Techniques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3789164"/>
            <a:ext cx="3534489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Step-by-Step Highlighting</a:t>
            </a: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4421743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visualizer highlights the current cell being processed and the valid number options.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372695" y="3789164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Animated Transitions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5372695" y="4421743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Smooth animations between steps help users follow the algorithm's progress.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81354" y="3789164"/>
            <a:ext cx="3777496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Feedback and Explanations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9881354" y="4421743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visualizer provides real-time feedback and explanations for each step of the solving process.</a:t>
            </a:r>
            <a:endParaRPr lang="en-US" sz="194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13648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1292" y="872133"/>
            <a:ext cx="5011698" cy="648521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64607" y="917258"/>
            <a:ext cx="7814786" cy="11870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673"/>
              </a:lnSpc>
              <a:buNone/>
            </a:pPr>
            <a:r>
              <a:rPr lang="en-US" sz="3738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Conclusion and Future Enhancements</a:t>
            </a:r>
            <a:endParaRPr lang="en-US" sz="3738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607" y="2389108"/>
            <a:ext cx="949523" cy="1519238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1898928" y="2579013"/>
            <a:ext cx="2373868" cy="2967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7"/>
              </a:lnSpc>
              <a:buNone/>
            </a:pPr>
            <a:r>
              <a:rPr lang="en-US" sz="186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Conclusion</a:t>
            </a:r>
            <a:endParaRPr lang="en-US" sz="1869" dirty="0"/>
          </a:p>
        </p:txBody>
      </p:sp>
      <p:sp>
        <p:nvSpPr>
          <p:cNvPr id="9" name="Text 3"/>
          <p:cNvSpPr/>
          <p:nvPr/>
        </p:nvSpPr>
        <p:spPr>
          <a:xfrm>
            <a:off x="1898928" y="2989659"/>
            <a:ext cx="6580465" cy="6076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93"/>
              </a:lnSpc>
              <a:buNone/>
            </a:pPr>
            <a:r>
              <a:rPr lang="en-US" sz="149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Sudoku Solver Visualizer is a powerful tool that helps users understand and solve Sudoku puzzles with ease.</a:t>
            </a:r>
            <a:endParaRPr lang="en-US" sz="1495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607" y="3908346"/>
            <a:ext cx="949523" cy="1701998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1898928" y="4098250"/>
            <a:ext cx="2373868" cy="2967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7"/>
              </a:lnSpc>
              <a:buNone/>
            </a:pPr>
            <a:r>
              <a:rPr lang="en-US" sz="186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Future Enhancements</a:t>
            </a:r>
            <a:endParaRPr lang="en-US" sz="1869" dirty="0"/>
          </a:p>
        </p:txBody>
      </p:sp>
      <p:sp>
        <p:nvSpPr>
          <p:cNvPr id="12" name="Text 5"/>
          <p:cNvSpPr/>
          <p:nvPr/>
        </p:nvSpPr>
        <p:spPr>
          <a:xfrm>
            <a:off x="1898928" y="4508897"/>
            <a:ext cx="6580465" cy="9115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93"/>
              </a:lnSpc>
              <a:buNone/>
            </a:pPr>
            <a:r>
              <a:rPr lang="en-US" sz="149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Potential improvements include support for more Sudoku variations, integration with mobile devices, and the ability to import and solve user-generated puzzles.</a:t>
            </a:r>
            <a:endParaRPr lang="en-US" sz="1495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607" y="5610344"/>
            <a:ext cx="949523" cy="1701998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1898928" y="5800249"/>
            <a:ext cx="2373868" cy="2967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7"/>
              </a:lnSpc>
              <a:buNone/>
            </a:pPr>
            <a:r>
              <a:rPr lang="en-US" sz="186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Wider Applications</a:t>
            </a:r>
            <a:endParaRPr lang="en-US" sz="1869" dirty="0"/>
          </a:p>
        </p:txBody>
      </p:sp>
      <p:sp>
        <p:nvSpPr>
          <p:cNvPr id="15" name="Text 7"/>
          <p:cNvSpPr/>
          <p:nvPr/>
        </p:nvSpPr>
        <p:spPr>
          <a:xfrm>
            <a:off x="1898928" y="6210895"/>
            <a:ext cx="6580465" cy="9115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93"/>
              </a:lnSpc>
              <a:buNone/>
            </a:pPr>
            <a:r>
              <a:rPr lang="en-US" sz="149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underlying algorithms and visualization techniques can be applied to other problem-solving domains, making the Sudoku Solver Visualizer a versatile educational and problem-solving tool.</a:t>
            </a:r>
            <a:endParaRPr lang="en-US" sz="149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457</Words>
  <Application>Microsoft Office PowerPoint</Application>
  <PresentationFormat>Custom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Raman Goyal</cp:lastModifiedBy>
  <cp:revision>4</cp:revision>
  <dcterms:created xsi:type="dcterms:W3CDTF">2024-07-11T08:23:47Z</dcterms:created>
  <dcterms:modified xsi:type="dcterms:W3CDTF">2024-07-11T09:46:08Z</dcterms:modified>
</cp:coreProperties>
</file>