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5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9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3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F17184A-1C5D-4C9B-86D6-B0CC47B1FF7A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4DC1B25-65DC-4BB4-AF46-0FE3F13D6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Курсовой проект</a:t>
            </a:r>
            <a:br>
              <a:rPr lang="ru-RU" sz="4400" dirty="0" smtClean="0"/>
            </a:br>
            <a:r>
              <a:rPr lang="ru-RU" sz="4400" dirty="0" smtClean="0"/>
              <a:t>студента </a:t>
            </a:r>
            <a:r>
              <a:rPr lang="ru-RU" dirty="0" smtClean="0"/>
              <a:t>2 </a:t>
            </a:r>
            <a:r>
              <a:rPr lang="ru-RU" sz="4400" dirty="0" smtClean="0"/>
              <a:t>курса </a:t>
            </a:r>
            <a:r>
              <a:rPr lang="ru-RU" sz="4400" smtClean="0"/>
              <a:t>группы ист</a:t>
            </a:r>
            <a:r>
              <a:rPr lang="ru-RU" smtClean="0"/>
              <a:t>-21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400" dirty="0" err="1" smtClean="0"/>
              <a:t>Галабурды</a:t>
            </a:r>
            <a:r>
              <a:rPr lang="ru-RU" sz="4400" dirty="0" smtClean="0"/>
              <a:t> романа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5759" y="3996250"/>
            <a:ext cx="11471565" cy="130925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Разработка программы, моделирующей работу банка, на языке </a:t>
            </a:r>
            <a:r>
              <a:rPr lang="en-US" sz="3200" dirty="0" smtClean="0"/>
              <a:t>Visual C++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8223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Вкладка «об отдельном клиенте»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741" y="1879160"/>
            <a:ext cx="8746046" cy="48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фамилии</a:t>
            </a:r>
            <a:endParaRPr lang="ru-RU" dirty="0"/>
          </a:p>
        </p:txBody>
      </p:sp>
      <p:pic>
        <p:nvPicPr>
          <p:cNvPr id="4" name="Рисунок 3" descr="C:\Users\Roman\Downloads\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43" y="2471083"/>
            <a:ext cx="9221118" cy="2761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71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948" y="273159"/>
            <a:ext cx="10348021" cy="150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нажатии на строку с клиентом происходит вывод всех его услуг, содержащихся в таблицах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26" y="1923228"/>
            <a:ext cx="8790363" cy="47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405" y="284176"/>
            <a:ext cx="11652174" cy="1508760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Информация о кредите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7918" y="1901536"/>
            <a:ext cx="1012074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8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ru-RU" dirty="0" smtClean="0"/>
              <a:t>карте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1891145"/>
            <a:ext cx="9784080" cy="48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ru-RU" dirty="0" smtClean="0"/>
              <a:t>депозите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919" y="1899323"/>
            <a:ext cx="9784080" cy="4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разработана на языке </a:t>
            </a:r>
            <a:r>
              <a:rPr lang="en-US" dirty="0" smtClean="0"/>
              <a:t>Visual </a:t>
            </a:r>
            <a:r>
              <a:rPr lang="en-US" dirty="0"/>
              <a:t>C</a:t>
            </a:r>
            <a:r>
              <a:rPr lang="en-US" dirty="0" smtClean="0"/>
              <a:t>++ </a:t>
            </a:r>
            <a:r>
              <a:rPr lang="ru-RU" dirty="0" smtClean="0"/>
              <a:t>при помощи объектно-ориентированного подхода к программированию.</a:t>
            </a:r>
          </a:p>
          <a:p>
            <a:r>
              <a:rPr lang="ru-RU" dirty="0" smtClean="0"/>
              <a:t>Использовалась интегрированная среда разработки </a:t>
            </a:r>
            <a:r>
              <a:rPr lang="en-US" dirty="0" smtClean="0"/>
              <a:t>Microsoft Visual Studio Ultimate 2012.</a:t>
            </a:r>
          </a:p>
          <a:p>
            <a:r>
              <a:rPr lang="ru-RU" dirty="0" smtClean="0"/>
              <a:t>Работа с базами данных осуществлена при помощи программы </a:t>
            </a:r>
            <a:r>
              <a:rPr lang="en-US" dirty="0" smtClean="0"/>
              <a:t>Microsoft Access 2013.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14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Объектно-ориентированная подход к программированию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smtClean="0"/>
              <a:t>Главными </a:t>
            </a:r>
            <a:r>
              <a:rPr lang="ru-RU" sz="3600" dirty="0" smtClean="0"/>
              <a:t>постулатами в объектно-ориентированном подходе являются:</a:t>
            </a:r>
          </a:p>
          <a:p>
            <a:pPr lvl="1"/>
            <a:r>
              <a:rPr lang="ru-RU" sz="3600" dirty="0" smtClean="0"/>
              <a:t>Наследование</a:t>
            </a:r>
          </a:p>
          <a:p>
            <a:pPr lvl="1"/>
            <a:r>
              <a:rPr lang="ru-RU" sz="3600" dirty="0" smtClean="0"/>
              <a:t>Полиморфизм</a:t>
            </a:r>
          </a:p>
          <a:p>
            <a:pPr lvl="1"/>
            <a:r>
              <a:rPr lang="ru-RU" sz="3600" dirty="0" smtClean="0"/>
              <a:t>Инкапсуляция</a:t>
            </a:r>
          </a:p>
          <a:p>
            <a:pPr lvl="1"/>
            <a:r>
              <a:rPr lang="ru-RU" sz="3600" dirty="0" smtClean="0"/>
              <a:t>Абстракция</a:t>
            </a:r>
          </a:p>
        </p:txBody>
      </p:sp>
    </p:spTree>
    <p:extLst>
      <p:ext uri="{BB962C8B-B14F-4D97-AF65-F5344CB8AC3E}">
        <p14:creationId xmlns:p14="http://schemas.microsoft.com/office/powerpoint/2010/main" val="27170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5065064"/>
          </a:xfrm>
        </p:spPr>
        <p:txBody>
          <a:bodyPr>
            <a:normAutofit/>
          </a:bodyPr>
          <a:lstStyle/>
          <a:p>
            <a:r>
              <a:rPr lang="ru-RU" dirty="0" smtClean="0"/>
              <a:t>При разработке данной программы учитывались и реализовывались такие функции банка, как:</a:t>
            </a:r>
          </a:p>
          <a:p>
            <a:pPr lvl="1"/>
            <a:r>
              <a:rPr lang="ru-RU" dirty="0" smtClean="0"/>
              <a:t>Выдача кредитов</a:t>
            </a:r>
          </a:p>
          <a:p>
            <a:pPr lvl="2"/>
            <a:r>
              <a:rPr lang="ru-RU" dirty="0" smtClean="0"/>
              <a:t>Добавление</a:t>
            </a:r>
          </a:p>
          <a:p>
            <a:pPr lvl="2"/>
            <a:r>
              <a:rPr lang="ru-RU" dirty="0" smtClean="0"/>
              <a:t>Частичная выплата</a:t>
            </a:r>
          </a:p>
          <a:p>
            <a:pPr lvl="2"/>
            <a:r>
              <a:rPr lang="ru-RU" dirty="0" smtClean="0"/>
              <a:t>Закрытие</a:t>
            </a:r>
          </a:p>
          <a:p>
            <a:pPr lvl="1"/>
            <a:r>
              <a:rPr lang="ru-RU" dirty="0" smtClean="0"/>
              <a:t>Выдача банковских пластиковых карт</a:t>
            </a:r>
          </a:p>
          <a:p>
            <a:pPr lvl="2"/>
            <a:r>
              <a:rPr lang="ru-RU" dirty="0" smtClean="0"/>
              <a:t>Добавление</a:t>
            </a:r>
          </a:p>
          <a:p>
            <a:pPr lvl="2"/>
            <a:r>
              <a:rPr lang="ru-RU" dirty="0" smtClean="0"/>
              <a:t>Снятие средств</a:t>
            </a:r>
          </a:p>
          <a:p>
            <a:pPr lvl="2"/>
            <a:r>
              <a:rPr lang="ru-RU" dirty="0" smtClean="0"/>
              <a:t>Пополнение баланса</a:t>
            </a:r>
          </a:p>
          <a:p>
            <a:pPr lvl="1"/>
            <a:r>
              <a:rPr lang="ru-RU" dirty="0" smtClean="0"/>
              <a:t>Предоставление депозитов (банковских вкладов)</a:t>
            </a:r>
          </a:p>
          <a:p>
            <a:pPr lvl="2"/>
            <a:r>
              <a:rPr lang="ru-RU" dirty="0" smtClean="0"/>
              <a:t>Добавление</a:t>
            </a:r>
          </a:p>
          <a:p>
            <a:pPr lvl="2"/>
            <a:r>
              <a:rPr lang="ru-RU" dirty="0" smtClean="0"/>
              <a:t>Частичное снятие средств</a:t>
            </a:r>
          </a:p>
          <a:p>
            <a:pPr lvl="2"/>
            <a:r>
              <a:rPr lang="ru-RU" dirty="0" smtClean="0"/>
              <a:t>Пополнение баланса</a:t>
            </a:r>
          </a:p>
          <a:p>
            <a:pPr lvl="2"/>
            <a:r>
              <a:rPr lang="ru-RU" dirty="0" smtClean="0"/>
              <a:t>Закрытие</a:t>
            </a:r>
          </a:p>
        </p:txBody>
      </p:sp>
    </p:spTree>
    <p:extLst>
      <p:ext uri="{BB962C8B-B14F-4D97-AF65-F5344CB8AC3E}">
        <p14:creationId xmlns:p14="http://schemas.microsoft.com/office/powerpoint/2010/main" val="223070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 descr="C:\Users\Roman\Desktop\блоксхема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2" y="1883885"/>
            <a:ext cx="10895682" cy="4847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3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8" y="2025350"/>
            <a:ext cx="10527862" cy="4647299"/>
          </a:xfrm>
        </p:spPr>
      </p:pic>
    </p:spTree>
    <p:extLst>
      <p:ext uri="{BB962C8B-B14F-4D97-AF65-F5344CB8AC3E}">
        <p14:creationId xmlns:p14="http://schemas.microsoft.com/office/powerpoint/2010/main" val="39774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ru-RU" dirty="0" smtClean="0"/>
              <a:t>вид формы после запуска программы. Вкладка «добавление клиента»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64" y="2011363"/>
            <a:ext cx="8657912" cy="47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0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Защита от введение недостаточного количества данных при добавлении клиента</a:t>
            </a:r>
            <a:endParaRPr lang="ru-RU" dirty="0"/>
          </a:p>
        </p:txBody>
      </p:sp>
      <p:pic>
        <p:nvPicPr>
          <p:cNvPr id="4" name="Объект 3" descr="C:\Users\Roman\Downloads\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7" y="2721165"/>
            <a:ext cx="6268598" cy="3084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Успешное добавление нового клиента (включая кредит и депозит для него)</a:t>
            </a:r>
            <a:endParaRPr lang="ru-RU" dirty="0"/>
          </a:p>
        </p:txBody>
      </p:sp>
      <p:pic>
        <p:nvPicPr>
          <p:cNvPr id="4" name="Объект 3" descr="C:\Users\Roman\Downloads\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9" y="2270392"/>
            <a:ext cx="11454090" cy="3921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57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Полосы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Полосы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Полосы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353</TotalTime>
  <Words>171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Полосы</vt:lpstr>
      <vt:lpstr>Курсовой проект студента 2 курса группы ист-21 Галабурды романа</vt:lpstr>
      <vt:lpstr>введение</vt:lpstr>
      <vt:lpstr>Объектно-ориентированная подход к программированию</vt:lpstr>
      <vt:lpstr>Предметная область</vt:lpstr>
      <vt:lpstr>Диаграмма классов</vt:lpstr>
      <vt:lpstr>Схема базы данных</vt:lpstr>
      <vt:lpstr>Тестирование вид формы после запуска программы. Вкладка «добавление клиента»</vt:lpstr>
      <vt:lpstr>Защита от введение недостаточного количества данных при добавлении клиента</vt:lpstr>
      <vt:lpstr>Успешное добавление нового клиента (включая кредит и депозит для него)</vt:lpstr>
      <vt:lpstr>Вкладка «об отдельном клиенте»</vt:lpstr>
      <vt:lpstr>Поиск по фамилии</vt:lpstr>
      <vt:lpstr>При нажатии на строку с клиентом происходит вывод всех его услуг, содержащихся в таблицах базы данных</vt:lpstr>
      <vt:lpstr>Информация о кредите</vt:lpstr>
      <vt:lpstr>Информация о карте</vt:lpstr>
      <vt:lpstr>Информация о депозите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студента 2 курса группы ист-11</dc:title>
  <dc:creator>Roman</dc:creator>
  <cp:lastModifiedBy>Roman</cp:lastModifiedBy>
  <cp:revision>20</cp:revision>
  <dcterms:created xsi:type="dcterms:W3CDTF">2015-12-23T11:06:08Z</dcterms:created>
  <dcterms:modified xsi:type="dcterms:W3CDTF">2015-12-23T22:10:52Z</dcterms:modified>
</cp:coreProperties>
</file>