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3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1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0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02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2140C5-61EC-404D-A9AA-9162070C288C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373A64-C2B9-4F41-B062-B7BC50FC56A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509656"/>
            <a:ext cx="8229600" cy="2348344"/>
          </a:xfrm>
        </p:spPr>
        <p:txBody>
          <a:bodyPr>
            <a:noAutofit/>
          </a:bodyPr>
          <a:lstStyle/>
          <a:p>
            <a:r>
              <a:rPr lang="ru-RU" sz="4000" i="1" dirty="0" smtClean="0"/>
              <a:t>Курсовой проект на тему «</a:t>
            </a:r>
            <a:r>
              <a:rPr lang="ru-RU" sz="4000" i="1" dirty="0"/>
              <a:t>Разработка базы данных соревнований по футболу в рамках первенства страны</a:t>
            </a:r>
            <a:r>
              <a:rPr lang="ru-RU" sz="4000" i="1" dirty="0" smtClean="0"/>
              <a:t>»</a:t>
            </a:r>
            <a:endParaRPr lang="ru-RU" sz="40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Выполнила студентка 2 курса группы ИСТ-21 </a:t>
            </a:r>
            <a:r>
              <a:rPr lang="ru-RU" sz="2800" dirty="0" err="1" smtClean="0"/>
              <a:t>Кравченя</a:t>
            </a:r>
            <a:r>
              <a:rPr lang="ru-RU" sz="2800" dirty="0" smtClean="0"/>
              <a:t> В.</a:t>
            </a:r>
            <a:r>
              <a:rPr lang="ru-RU" sz="2800" dirty="0"/>
              <a:t>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45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</a:t>
            </a:r>
            <a:r>
              <a:rPr lang="en-US" b="1" dirty="0"/>
              <a:t>Activity</a:t>
            </a:r>
            <a:endParaRPr lang="ru-RU" dirty="0"/>
          </a:p>
        </p:txBody>
      </p:sp>
      <p:pic>
        <p:nvPicPr>
          <p:cNvPr id="4" name="Рисунок 3" descr="E:\study\(1) Учёба\БарГУ Инж.Фак\Курсовое проектирование\Вика\схемы_вика\в3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21" y="2084832"/>
            <a:ext cx="10049885" cy="4596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Вкладка «Все таблицы»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4578" y="2084831"/>
            <a:ext cx="8324995" cy="45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663" y="585216"/>
            <a:ext cx="10525991" cy="1499616"/>
          </a:xfrm>
        </p:spPr>
        <p:txBody>
          <a:bodyPr/>
          <a:lstStyle/>
          <a:p>
            <a:r>
              <a:rPr lang="ru-RU" b="1" dirty="0"/>
              <a:t>Вкладка «Данные о команде»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2171" y="2084832"/>
            <a:ext cx="8563986" cy="45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Вкладка «Игроки встречи»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639" y="2084832"/>
            <a:ext cx="9177049" cy="459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Отчёт «Игроки встречи»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639" y="2084832"/>
            <a:ext cx="9177050" cy="46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927" y="218209"/>
            <a:ext cx="11346873" cy="186662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Вкладка «Цена билета, призеры, аутсайдер, младший и старший игроки»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487" y="1970532"/>
            <a:ext cx="9582295" cy="47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Отчёт «Призеры первенства»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2979" y="2251087"/>
            <a:ext cx="11265622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Билет на матч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9127" y="1905895"/>
            <a:ext cx="7691063" cy="46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Вкладка «Выбор игроков по роли»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2675" y="2084832"/>
            <a:ext cx="8802977" cy="46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Отчет всех игроков, имеющих роль «Нападающий»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468" y="2084832"/>
            <a:ext cx="7379392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791" y="2286000"/>
            <a:ext cx="11238613" cy="4023360"/>
          </a:xfrm>
        </p:spPr>
        <p:txBody>
          <a:bodyPr>
            <a:noAutofit/>
          </a:bodyPr>
          <a:lstStyle/>
          <a:p>
            <a:r>
              <a:rPr lang="ru-RU" sz="2400" dirty="0" smtClean="0"/>
              <a:t>            Целью </a:t>
            </a:r>
            <a:r>
              <a:rPr lang="ru-RU" sz="2400" dirty="0"/>
              <a:t>курсового проекта является изучение СУБД </a:t>
            </a:r>
            <a:r>
              <a:rPr lang="en-US" sz="2400" dirty="0"/>
              <a:t>Oracle  </a:t>
            </a:r>
            <a:r>
              <a:rPr lang="ru-RU" sz="2400" dirty="0"/>
              <a:t>и приобретение опыта разработки прикладных приложений, позволяющий работать с базами данных.</a:t>
            </a:r>
          </a:p>
          <a:p>
            <a:r>
              <a:rPr lang="ru-RU" sz="2400" dirty="0"/>
              <a:t>Объектом курсового проекта является проектирование и разработка системы работы с базой данных первенства по футболу.</a:t>
            </a:r>
            <a:br>
              <a:rPr lang="ru-RU" sz="2400" dirty="0"/>
            </a:br>
            <a:r>
              <a:rPr lang="ru-RU" sz="2400" dirty="0"/>
              <a:t>	Предметом курсового проекта является использование </a:t>
            </a:r>
            <a:r>
              <a:rPr lang="en-US" sz="2400" dirty="0"/>
              <a:t>Oracle</a:t>
            </a:r>
            <a:r>
              <a:rPr lang="ru-RU" sz="2400" dirty="0"/>
              <a:t>  </a:t>
            </a:r>
            <a:r>
              <a:rPr lang="en-US" sz="2400" dirty="0"/>
              <a:t>Database</a:t>
            </a:r>
            <a:r>
              <a:rPr lang="ru-RU" sz="2400" dirty="0"/>
              <a:t>  при проектировании и разработке вышеупомянутой системы.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48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Вкладка «Расписание игр по стадионам»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3294" y="2084832"/>
            <a:ext cx="9301740" cy="46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0610" y="0"/>
            <a:ext cx="9720072" cy="5889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5" y="716972"/>
            <a:ext cx="10484428" cy="6005945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Данная работа показывает, что процесс разработки программного обеспечения для предприятия требует немалого количества знаний о языке программирования </a:t>
            </a:r>
            <a:r>
              <a:rPr lang="en-US" sz="2400" dirty="0"/>
              <a:t>Visual</a:t>
            </a:r>
            <a:r>
              <a:rPr lang="ru-RU" sz="2400" dirty="0"/>
              <a:t> С#, кроме того, и о базах данных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Проведенное </a:t>
            </a:r>
            <a:r>
              <a:rPr lang="ru-RU" sz="2400" dirty="0"/>
              <a:t>тестирование программы позволяет сделать вывод о работоспособности программы и ее соответствии заданию. Как и любое решение в любой области наук, промышленности или социальной жизни, так и любую программу можно усовершенствовать. То есть дополнять новыми возможностями, делать интерфейс более интерактивным и дружелюбным, разрабатывать дизайн приложения и т.д. С увеличением опыта и навыков программист может разрабатывать приложение намного сложнее и объемнее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В </a:t>
            </a:r>
            <a:r>
              <a:rPr lang="ru-RU" sz="2400" dirty="0"/>
              <a:t>результате проделанной работы я </a:t>
            </a:r>
            <a:r>
              <a:rPr lang="ru-RU" sz="2400" dirty="0" smtClean="0"/>
              <a:t>получила </a:t>
            </a:r>
            <a:r>
              <a:rPr lang="ru-RU" sz="2400" dirty="0"/>
              <a:t>опыт разработки приложений на языке </a:t>
            </a:r>
            <a:r>
              <a:rPr lang="en-US" sz="2400" dirty="0"/>
              <a:t>Visual C</a:t>
            </a:r>
            <a:r>
              <a:rPr lang="ru-RU" sz="2400" dirty="0"/>
              <a:t>#, </a:t>
            </a:r>
            <a:r>
              <a:rPr lang="ru-RU" sz="2400" dirty="0" smtClean="0"/>
              <a:t>научилась </a:t>
            </a:r>
            <a:r>
              <a:rPr lang="ru-RU" sz="2400" dirty="0"/>
              <a:t>пользоваться интегрированной средой разработки </a:t>
            </a:r>
            <a:r>
              <a:rPr lang="en-US" sz="2400" dirty="0"/>
              <a:t>Microsoft Visual Studio Ultimate</a:t>
            </a:r>
            <a:r>
              <a:rPr lang="ru-RU" sz="2400" dirty="0"/>
              <a:t> 2012 и интегрировать работу с базами данных </a:t>
            </a:r>
            <a:r>
              <a:rPr lang="en-US" sz="2400" dirty="0"/>
              <a:t>Oracle Database</a:t>
            </a:r>
            <a:r>
              <a:rPr lang="ru-RU" sz="2400" dirty="0"/>
              <a:t> 11</a:t>
            </a:r>
            <a:r>
              <a:rPr lang="en-US" sz="2400" dirty="0"/>
              <a:t>g </a:t>
            </a:r>
            <a:r>
              <a:rPr lang="ru-RU" sz="2400" dirty="0"/>
              <a:t>в проект.</a:t>
            </a:r>
          </a:p>
        </p:txBody>
      </p:sp>
    </p:spTree>
    <p:extLst>
      <p:ext uri="{BB962C8B-B14F-4D97-AF65-F5344CB8AC3E}">
        <p14:creationId xmlns:p14="http://schemas.microsoft.com/office/powerpoint/2010/main" val="12999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437" y="637171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предметной области решаемой задачи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856" y="1786270"/>
            <a:ext cx="11940363" cy="507173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Пусть </a:t>
            </a:r>
            <a:r>
              <a:rPr lang="ru-RU" dirty="0"/>
              <a:t>требуется создать программную систему, предназначенную для организаторов соревнований по футболу в рамках первенства страны. Такая система должна обеспечивать хранение сведений о командах, участвующих в первенстве, об игроках команд, о расписании встреч и их результатах, о цене билетов на игры.</a:t>
            </a:r>
          </a:p>
          <a:p>
            <a:pPr algn="just"/>
            <a:r>
              <a:rPr lang="ru-RU" dirty="0"/>
              <a:t> 	Сведения о команде - название команды, город, где она базируется, имя главного тренера, место в таблице прошлого сезона, расписание встреч. В один день команда может участвовать только в одной встрече. Сведения об игроке включают в себя фамилию и имя игрока, его возраст, номер и амплуа в команде. Сведения о стадионе, на котором происходит встреча содержат город, в котором он находится, название стадиона, и его вместимость . Цена билета на матч зависит от вместимости стадиона и положения встречающихся команд в турнирной таблице прошлого сезона (наибольшая - при игре тройки призеров, наименьшая - при игре тройки аутсайдеров). Организаторы соревнований должны иметь возможность внести изменения в данные о составе команд, перенести встречу.</a:t>
            </a:r>
          </a:p>
          <a:p>
            <a:pPr algn="just"/>
            <a:r>
              <a:rPr lang="ru-RU" dirty="0"/>
              <a:t> </a:t>
            </a:r>
            <a:r>
              <a:rPr lang="ru-RU" dirty="0" smtClean="0"/>
              <a:t>Им </a:t>
            </a:r>
            <a:r>
              <a:rPr lang="ru-RU" dirty="0"/>
              <a:t>могут потребоваться следующие сведения:</a:t>
            </a:r>
          </a:p>
          <a:p>
            <a:pPr lvl="1" algn="just"/>
            <a:r>
              <a:rPr lang="ru-RU" dirty="0"/>
              <a:t>Даты встреч указанной команды, ее противники и </a:t>
            </a:r>
            <a:r>
              <a:rPr lang="ru-RU" dirty="0" smtClean="0"/>
              <a:t>счет</a:t>
            </a:r>
            <a:endParaRPr lang="ru-RU" dirty="0"/>
          </a:p>
          <a:p>
            <a:pPr lvl="1" algn="just"/>
            <a:r>
              <a:rPr lang="ru-RU" dirty="0"/>
              <a:t>Номера и фамилии игроков команд, участвовавших во </a:t>
            </a:r>
            <a:r>
              <a:rPr lang="ru-RU" dirty="0" smtClean="0"/>
              <a:t>встрече</a:t>
            </a:r>
            <a:r>
              <a:rPr lang="ru-RU" dirty="0"/>
              <a:t>, которая проходила в указанный день на указанном </a:t>
            </a:r>
            <a:r>
              <a:rPr lang="ru-RU" dirty="0" smtClean="0"/>
              <a:t>стадионе</a:t>
            </a:r>
            <a:endParaRPr lang="ru-RU" dirty="0"/>
          </a:p>
          <a:p>
            <a:pPr lvl="1" algn="just"/>
            <a:r>
              <a:rPr lang="ru-RU" dirty="0"/>
              <a:t>Цена, билета на матч между указанными </a:t>
            </a:r>
            <a:r>
              <a:rPr lang="ru-RU" dirty="0" smtClean="0"/>
              <a:t>командами</a:t>
            </a:r>
            <a:endParaRPr lang="ru-RU" dirty="0"/>
          </a:p>
          <a:p>
            <a:pPr lvl="1" algn="just"/>
            <a:r>
              <a:rPr lang="ru-RU" dirty="0"/>
              <a:t>Самый молодой и самый старый участники </a:t>
            </a:r>
            <a:r>
              <a:rPr lang="ru-RU" dirty="0" smtClean="0"/>
              <a:t>турнира</a:t>
            </a:r>
            <a:endParaRPr lang="ru-RU" dirty="0"/>
          </a:p>
          <a:p>
            <a:pPr lvl="1" algn="just"/>
            <a:r>
              <a:rPr lang="ru-RU" dirty="0"/>
              <a:t>Команды, занявшие призовые </a:t>
            </a:r>
            <a:r>
              <a:rPr lang="ru-RU" dirty="0" smtClean="0"/>
              <a:t>места</a:t>
            </a:r>
            <a:endParaRPr lang="ru-RU" dirty="0"/>
          </a:p>
          <a:p>
            <a:pPr lvl="1" algn="just"/>
            <a:r>
              <a:rPr lang="ru-RU" dirty="0"/>
              <a:t>Команда, занявшая последнее место</a:t>
            </a:r>
          </a:p>
          <a:p>
            <a:pPr lvl="1" algn="just"/>
            <a:r>
              <a:rPr lang="ru-RU" dirty="0"/>
              <a:t>Расписание игр по </a:t>
            </a:r>
            <a:r>
              <a:rPr lang="ru-RU" dirty="0" smtClean="0"/>
              <a:t>стадионам</a:t>
            </a:r>
            <a:endParaRPr lang="ru-RU" dirty="0"/>
          </a:p>
          <a:p>
            <a:pPr algn="just"/>
            <a:r>
              <a:rPr lang="ru-RU" dirty="0"/>
              <a:t> По результатам турнира должны быть представлены отчеты игроками, участвовавшими в указанной встрече, с призерами первенства с игроками указанной роли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7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нормальная форма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8679" y="11589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6" descr="ч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82" y="1616149"/>
            <a:ext cx="2044402" cy="51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ru-RU" dirty="0" smtClean="0"/>
              <a:t> </a:t>
            </a:r>
            <a:r>
              <a:rPr lang="ru-RU" dirty="0" smtClean="0"/>
              <a:t>нормальная форма</a:t>
            </a:r>
            <a:endParaRPr lang="ru-RU" dirty="0"/>
          </a:p>
        </p:txBody>
      </p:sp>
      <p:pic>
        <p:nvPicPr>
          <p:cNvPr id="16" name="Рисунок 15" descr="C:\Users\Roman\Downloads\ыв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54" y="1818094"/>
            <a:ext cx="180784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 descr="C:\Users\Roman\Downloads\1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56" y="1703794"/>
            <a:ext cx="1374140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C:\Users\Roman\Downloads\3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75" y="4769607"/>
            <a:ext cx="1360805" cy="153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 descr="C:\Users\Roman\Downloads\2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651" y="5032826"/>
            <a:ext cx="14287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6664505" y="6368470"/>
            <a:ext cx="2605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Сущность «Стадионы»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176917" y="6368470"/>
            <a:ext cx="2325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Сущность «Игроки»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718046" y="3876764"/>
            <a:ext cx="249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Сущность «Команды»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221576" y="3681117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Сущность «Матчи»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2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Концептуальная модель базы данных</a:t>
            </a:r>
            <a:endParaRPr lang="ru-RU" dirty="0"/>
          </a:p>
        </p:txBody>
      </p:sp>
      <p:pic>
        <p:nvPicPr>
          <p:cNvPr id="4" name="Объект 3" descr="E:\study\(1) Учёба\БарГУ Инж.Фак\Курсовое проектирование\Вика\схемы_вика\концепт_вика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77" y="2286000"/>
            <a:ext cx="6698707" cy="4369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2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и физическое проектирование</a:t>
            </a:r>
            <a:endParaRPr lang="ru-RU" dirty="0"/>
          </a:p>
        </p:txBody>
      </p:sp>
      <p:pic>
        <p:nvPicPr>
          <p:cNvPr id="4" name="Рисунок 3" descr="E:\study\(1) Учёба\БарГУ Инж.Фак\Курсовое проектирование\Вика\схемы_вика\логич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3" y="2259314"/>
            <a:ext cx="5048693" cy="338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study\(1) Учёба\БарГУ Инж.Фак\Курсовое проектирование\Вика\схемы_вика\физич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89" y="2259314"/>
            <a:ext cx="5523392" cy="33865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639054" y="6083227"/>
            <a:ext cx="365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модель базы данных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16314" y="6083227"/>
            <a:ext cx="361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Логическая модель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6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</a:t>
            </a:r>
            <a:r>
              <a:rPr lang="en-US" b="1" dirty="0"/>
              <a:t>Use Case</a:t>
            </a:r>
            <a:endParaRPr lang="ru-RU" dirty="0"/>
          </a:p>
        </p:txBody>
      </p:sp>
      <p:pic>
        <p:nvPicPr>
          <p:cNvPr id="4" name="Рисунок 3" descr="E:\study\(1) Учёба\БарГУ Инж.Фак\Курсовое проектирование\Вика\схемы_вика\в1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23" y="2084832"/>
            <a:ext cx="9295282" cy="4617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2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состояний</a:t>
            </a:r>
            <a:endParaRPr lang="ru-RU" dirty="0"/>
          </a:p>
        </p:txBody>
      </p:sp>
      <p:pic>
        <p:nvPicPr>
          <p:cNvPr id="4" name="Рисунок 3" descr="E:\study\(1) Учёба\БарГУ Инж.Фак\Курсовое проектирование\Вика\схемы_вика\в2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44" y="2084832"/>
            <a:ext cx="9466840" cy="4419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5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201</TotalTime>
  <Words>366</Words>
  <Application>Microsoft Office PowerPoint</Application>
  <PresentationFormat>Широкоэкранный</PresentationFormat>
  <Paragraphs>44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Курсовой проект на тему «Разработка базы данных соревнований по футболу в рамках первенства страны»</vt:lpstr>
      <vt:lpstr>Цели и задачи курсового проекта</vt:lpstr>
      <vt:lpstr>Описание предметной области решаемой задачи  </vt:lpstr>
      <vt:lpstr>1 нормальная форма</vt:lpstr>
      <vt:lpstr>3 нормальная форма</vt:lpstr>
      <vt:lpstr>Концептуальная модель базы данных</vt:lpstr>
      <vt:lpstr>Логическое и физическое проектирование</vt:lpstr>
      <vt:lpstr>Диаграмма Use Case</vt:lpstr>
      <vt:lpstr>Диаграмма состояний</vt:lpstr>
      <vt:lpstr>Диаграмма Activity</vt:lpstr>
      <vt:lpstr>Вкладка «Все таблицы»</vt:lpstr>
      <vt:lpstr>Вкладка «Данные о команде»</vt:lpstr>
      <vt:lpstr>Вкладка «Игроки встречи»</vt:lpstr>
      <vt:lpstr>Отчёт «Игроки встречи»</vt:lpstr>
      <vt:lpstr>Вкладка «Цена билета, призеры, аутсайдер, младший и старший игроки»</vt:lpstr>
      <vt:lpstr>Отчёт «Призеры первенства»</vt:lpstr>
      <vt:lpstr>Билет на матч</vt:lpstr>
      <vt:lpstr>Вкладка «Выбор игроков по роли»</vt:lpstr>
      <vt:lpstr>Отчет всех игроков, имеющих роль «Нападающий»</vt:lpstr>
      <vt:lpstr>Вкладка «Расписание игр по стадионам»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 «Разработка базы данных соревнований по футболу в рамках первенства страны»</dc:title>
  <dc:creator>Roman</dc:creator>
  <cp:lastModifiedBy>Roman</cp:lastModifiedBy>
  <cp:revision>10</cp:revision>
  <dcterms:created xsi:type="dcterms:W3CDTF">2016-05-31T16:22:19Z</dcterms:created>
  <dcterms:modified xsi:type="dcterms:W3CDTF">2016-06-01T15:23:18Z</dcterms:modified>
</cp:coreProperties>
</file>