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72" r:id="rId2"/>
    <p:sldId id="301" r:id="rId3"/>
    <p:sldId id="302" r:id="rId4"/>
    <p:sldId id="303" r:id="rId5"/>
    <p:sldId id="304" r:id="rId6"/>
    <p:sldId id="290" r:id="rId7"/>
    <p:sldId id="284" r:id="rId8"/>
    <p:sldId id="285" r:id="rId9"/>
    <p:sldId id="295" r:id="rId10"/>
    <p:sldId id="296" r:id="rId11"/>
    <p:sldId id="297" r:id="rId12"/>
    <p:sldId id="298" r:id="rId13"/>
    <p:sldId id="299" r:id="rId14"/>
    <p:sldId id="300" r:id="rId15"/>
    <p:sldId id="286" r:id="rId16"/>
    <p:sldId id="30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2" d="100"/>
          <a:sy n="72" d="100"/>
        </p:scale>
        <p:origin x="660"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pPr/>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pPr/>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pPr/>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3B0CF2-7F87-4E02-A248-870047730F99}" type="slidenum">
              <a:rPr lang="en-US" smtClean="0"/>
              <a:pPr/>
              <a:t>6</a:t>
            </a:fld>
            <a:endParaRPr lang="en-US"/>
          </a:p>
        </p:txBody>
      </p:sp>
    </p:spTree>
    <p:extLst>
      <p:ext uri="{BB962C8B-B14F-4D97-AF65-F5344CB8AC3E}">
        <p14:creationId xmlns:p14="http://schemas.microsoft.com/office/powerpoint/2010/main" val="463314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pPr/>
              <a:t>12/7/2020</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pPr/>
              <a:t>12/7/2020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pPr/>
              <a:t>12/7/2020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pPr/>
              <a:t>12/7/2020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pPr/>
              <a:t>12/7/2020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pPr/>
              <a:t>12/7/2020</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pPr/>
              <a:t>12/7/2020</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pPr/>
              <a:t>12/7/2020</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pPr/>
              <a:t>12/7/2020</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pPr/>
              <a:t>12/7/2020</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pPr/>
              <a:t>12/7/2020</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pPr/>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12/7/2020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11200" y="310718"/>
            <a:ext cx="10468864" cy="2146732"/>
          </a:xfrm>
        </p:spPr>
        <p:txBody>
          <a:bodyPr>
            <a:normAutofit fontScale="90000"/>
          </a:bodyPr>
          <a:lstStyle/>
          <a:p>
            <a:pPr algn="ctr"/>
            <a:br>
              <a:rPr lang="en-IN" sz="4400" dirty="0"/>
            </a:br>
            <a:br>
              <a:rPr lang="en-IN" sz="4400" dirty="0"/>
            </a:br>
            <a:r>
              <a:rPr lang="en-IN" sz="4400" dirty="0"/>
              <a:t>Full Stack Project</a:t>
            </a:r>
            <a:br>
              <a:rPr lang="en-IN" sz="4400" dirty="0"/>
            </a:br>
            <a:r>
              <a:rPr lang="en-IN" sz="4400" dirty="0"/>
              <a:t>Student Portfolio Hosting Site</a:t>
            </a:r>
            <a:br>
              <a:rPr lang="en-IN" sz="1100" dirty="0"/>
            </a:br>
            <a:endParaRPr lang="en-US" sz="40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711200" y="2189407"/>
            <a:ext cx="10472928" cy="3889421"/>
          </a:xfrm>
        </p:spPr>
        <p:txBody>
          <a:bodyPr>
            <a:normAutofit/>
          </a:bodyPr>
          <a:lstStyle/>
          <a:p>
            <a:pPr algn="ctr"/>
            <a:r>
              <a:rPr lang="en-US" sz="2800" b="1" dirty="0">
                <a:cs typeface="Times New Roman" pitchFamily="18" charset="0"/>
              </a:rPr>
              <a:t>Submitted by –</a:t>
            </a:r>
          </a:p>
          <a:p>
            <a:pPr algn="ctr"/>
            <a:r>
              <a:rPr lang="en-US" sz="2000" dirty="0">
                <a:cs typeface="Times New Roman" pitchFamily="18" charset="0"/>
              </a:rPr>
              <a:t>Jaya Shukla (181500294)</a:t>
            </a:r>
          </a:p>
          <a:p>
            <a:pPr algn="ctr"/>
            <a:r>
              <a:rPr lang="en-US" sz="2000" dirty="0">
                <a:cs typeface="Times New Roman" pitchFamily="18" charset="0"/>
              </a:rPr>
              <a:t>Nitya Shukla (181500438)</a:t>
            </a:r>
          </a:p>
          <a:p>
            <a:pPr algn="ctr"/>
            <a:r>
              <a:rPr lang="en-US" sz="2000" dirty="0">
                <a:cs typeface="Times New Roman" pitchFamily="18" charset="0"/>
              </a:rPr>
              <a:t>Raman Shukla (181500554)</a:t>
            </a:r>
          </a:p>
          <a:p>
            <a:pPr algn="ctr"/>
            <a:r>
              <a:rPr lang="en-US" sz="2000" dirty="0" err="1">
                <a:cs typeface="Times New Roman" pitchFamily="18" charset="0"/>
              </a:rPr>
              <a:t>Rishik</a:t>
            </a:r>
            <a:r>
              <a:rPr lang="en-US" sz="2000" dirty="0">
                <a:cs typeface="Times New Roman" pitchFamily="18" charset="0"/>
              </a:rPr>
              <a:t> Mishra (181500569)</a:t>
            </a:r>
          </a:p>
          <a:p>
            <a:pPr algn="ctr"/>
            <a:endParaRPr lang="en-US" sz="2000" dirty="0">
              <a:cs typeface="Times New Roman" pitchFamily="18" charset="0"/>
            </a:endParaRPr>
          </a:p>
          <a:p>
            <a:pPr algn="ctr"/>
            <a:endParaRPr lang="en-US" sz="2000" dirty="0">
              <a:cs typeface="Times New Roman" pitchFamily="18" charset="0"/>
            </a:endParaRPr>
          </a:p>
          <a:p>
            <a:pPr algn="ctr"/>
            <a:r>
              <a:rPr lang="en-US" sz="2000" dirty="0">
                <a:cs typeface="Times New Roman" pitchFamily="18" charset="0"/>
              </a:rPr>
              <a:t>Under the Guidance of</a:t>
            </a:r>
            <a:endParaRPr lang="en-IN" sz="2000" dirty="0">
              <a:cs typeface="Times New Roman" pitchFamily="18" charset="0"/>
            </a:endParaRPr>
          </a:p>
          <a:p>
            <a:pPr algn="ctr"/>
            <a:r>
              <a:rPr lang="en-US" sz="2000" dirty="0">
                <a:cs typeface="Times New Roman" pitchFamily="18" charset="0"/>
              </a:rPr>
              <a:t> Mr. Pankaj Kapoor</a:t>
            </a:r>
          </a:p>
          <a:p>
            <a:pPr algn="l"/>
            <a:endParaRPr lang="en-IN" sz="2000" dirty="0">
              <a:cs typeface="Times New Roman" pitchFamily="18" charset="0"/>
            </a:endParaRPr>
          </a:p>
          <a:p>
            <a:pPr algn="l"/>
            <a:endParaRPr lang="en-US" sz="2000" dirty="0">
              <a:cs typeface="Times New Roman" pitchFamily="18" charset="0"/>
            </a:endParaRP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45889"/>
          </a:xfrm>
        </p:spPr>
        <p:txBody>
          <a:bodyPr>
            <a:normAutofit fontScale="90000"/>
          </a:bodyPr>
          <a:lstStyle/>
          <a:p>
            <a:pPr marL="685800" indent="-685800">
              <a:buFont typeface="Wingdings" panose="05000000000000000000" pitchFamily="2" charset="2"/>
              <a:buChar char="v"/>
            </a:pPr>
            <a:r>
              <a:rPr lang="en-US" dirty="0">
                <a:latin typeface="Times New Roman" pitchFamily="18" charset="0"/>
                <a:cs typeface="Times New Roman" pitchFamily="18" charset="0"/>
              </a:rPr>
              <a:t>Home Page of Blazon</a:t>
            </a:r>
          </a:p>
        </p:txBody>
      </p:sp>
      <p:pic>
        <p:nvPicPr>
          <p:cNvPr id="6" name="Content Placeholder 5">
            <a:extLst>
              <a:ext uri="{FF2B5EF4-FFF2-40B4-BE49-F238E27FC236}">
                <a16:creationId xmlns:a16="http://schemas.microsoft.com/office/drawing/2014/main" id="{A0A5F161-DF5F-4B4B-B126-6C2CAC5AB1EB}"/>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57382" y="1935163"/>
            <a:ext cx="8677236" cy="438943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9"/>
            <a:ext cx="10972800" cy="549946"/>
          </a:xfrm>
        </p:spPr>
        <p:txBody>
          <a:bodyPr>
            <a:noAutofit/>
          </a:bodyPr>
          <a:lstStyle/>
          <a:p>
            <a:pPr marL="571500" indent="-571500">
              <a:buFont typeface="Wingdings" panose="05000000000000000000" pitchFamily="2" charset="2"/>
              <a:buChar char="v"/>
            </a:pPr>
            <a:r>
              <a:rPr lang="en-US" sz="3600" dirty="0">
                <a:latin typeface="Times New Roman" pitchFamily="18" charset="0"/>
                <a:cs typeface="Times New Roman" pitchFamily="18" charset="0"/>
              </a:rPr>
              <a:t>About Us section of Blazon</a:t>
            </a:r>
          </a:p>
        </p:txBody>
      </p:sp>
      <p:pic>
        <p:nvPicPr>
          <p:cNvPr id="6" name="Content Placeholder 5">
            <a:extLst>
              <a:ext uri="{FF2B5EF4-FFF2-40B4-BE49-F238E27FC236}">
                <a16:creationId xmlns:a16="http://schemas.microsoft.com/office/drawing/2014/main" id="{37AFF52D-AE05-40F7-8FE2-8D2ADDE9D7D2}"/>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15548" y="1815549"/>
            <a:ext cx="8428382" cy="43383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45889"/>
          </a:xfrm>
        </p:spPr>
        <p:txBody>
          <a:bodyPr>
            <a:normAutofit/>
          </a:bodyPr>
          <a:lstStyle/>
          <a:p>
            <a:pPr marL="571500" indent="-571500">
              <a:buFont typeface="Wingdings" panose="05000000000000000000" pitchFamily="2" charset="2"/>
              <a:buChar char="v"/>
            </a:pPr>
            <a:r>
              <a:rPr lang="en-US" sz="3600" dirty="0">
                <a:latin typeface="Times New Roman" pitchFamily="18" charset="0"/>
                <a:cs typeface="Times New Roman" pitchFamily="18" charset="0"/>
              </a:rPr>
              <a:t>Contact Us section of Blazon</a:t>
            </a:r>
          </a:p>
        </p:txBody>
      </p:sp>
      <p:pic>
        <p:nvPicPr>
          <p:cNvPr id="6" name="Content Placeholder 5">
            <a:extLst>
              <a:ext uri="{FF2B5EF4-FFF2-40B4-BE49-F238E27FC236}">
                <a16:creationId xmlns:a16="http://schemas.microsoft.com/office/drawing/2014/main" id="{1EC07BA1-EB0B-46E1-944E-A9DE7A75820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87197" y="1935163"/>
            <a:ext cx="8888037" cy="38427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sz="3600" dirty="0">
                <a:latin typeface="Times New Roman" pitchFamily="18" charset="0"/>
                <a:cs typeface="Times New Roman" pitchFamily="18" charset="0"/>
              </a:rPr>
              <a:t>Signup and login page</a:t>
            </a:r>
          </a:p>
        </p:txBody>
      </p:sp>
      <p:pic>
        <p:nvPicPr>
          <p:cNvPr id="9" name="Content Placeholder 8">
            <a:extLst>
              <a:ext uri="{FF2B5EF4-FFF2-40B4-BE49-F238E27FC236}">
                <a16:creationId xmlns:a16="http://schemas.microsoft.com/office/drawing/2014/main" id="{0B198F43-B837-4039-9EF4-949AEBCE121F}"/>
              </a:ext>
            </a:extLst>
          </p:cNvPr>
          <p:cNvPicPr>
            <a:picLocks noGrp="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909897" y="2292626"/>
            <a:ext cx="4921060" cy="3763617"/>
          </a:xfrm>
          <a:prstGeom prst="rect">
            <a:avLst/>
          </a:prstGeom>
          <a:noFill/>
          <a:ln>
            <a:noFill/>
          </a:ln>
        </p:spPr>
      </p:pic>
      <p:pic>
        <p:nvPicPr>
          <p:cNvPr id="10" name="Content Placeholder 9">
            <a:extLst>
              <a:ext uri="{FF2B5EF4-FFF2-40B4-BE49-F238E27FC236}">
                <a16:creationId xmlns:a16="http://schemas.microsoft.com/office/drawing/2014/main" id="{E63EBDCD-7063-4B6B-8953-CA5BD79F14EA}"/>
              </a:ext>
            </a:extLst>
          </p:cNvPr>
          <p:cNvPicPr>
            <a:picLocks noGrp="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487505" y="2292627"/>
            <a:ext cx="4921059" cy="376361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sz="3600" dirty="0">
                <a:latin typeface="Times New Roman" pitchFamily="18" charset="0"/>
                <a:cs typeface="Times New Roman" pitchFamily="18" charset="0"/>
              </a:rPr>
              <a:t>Portfolio template</a:t>
            </a:r>
          </a:p>
        </p:txBody>
      </p:sp>
      <p:pic>
        <p:nvPicPr>
          <p:cNvPr id="8" name="Content Placeholder 7">
            <a:extLst>
              <a:ext uri="{FF2B5EF4-FFF2-40B4-BE49-F238E27FC236}">
                <a16:creationId xmlns:a16="http://schemas.microsoft.com/office/drawing/2014/main" id="{ACD74C99-6755-44D9-B32F-67DA2BDD9E51}"/>
              </a:ext>
            </a:extLst>
          </p:cNvPr>
          <p:cNvPicPr>
            <a:picLocks noGrp="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239617"/>
            <a:ext cx="5168348" cy="3776870"/>
          </a:xfrm>
          <a:prstGeom prst="rect">
            <a:avLst/>
          </a:prstGeom>
          <a:noFill/>
          <a:ln>
            <a:noFill/>
          </a:ln>
        </p:spPr>
      </p:pic>
      <p:pic>
        <p:nvPicPr>
          <p:cNvPr id="9" name="Content Placeholder 8">
            <a:extLst>
              <a:ext uri="{FF2B5EF4-FFF2-40B4-BE49-F238E27FC236}">
                <a16:creationId xmlns:a16="http://schemas.microsoft.com/office/drawing/2014/main" id="{5285E983-DBAC-4D9E-B599-B262B8448B3A}"/>
              </a:ext>
            </a:extLst>
          </p:cNvPr>
          <p:cNvPicPr>
            <a:picLocks noGrp="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197600" y="2239616"/>
            <a:ext cx="5384800" cy="377686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007146"/>
          </a:xfrm>
        </p:spPr>
        <p:txBody>
          <a:bodyPr>
            <a:normAutofit/>
          </a:bodyPr>
          <a:lstStyle/>
          <a:p>
            <a:pPr algn="ctr"/>
            <a:r>
              <a:rPr lang="en-IN" sz="44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236372" y="2305318"/>
            <a:ext cx="10346028" cy="4019282"/>
          </a:xfrm>
        </p:spPr>
        <p:txBody>
          <a:bodyPr/>
          <a:lstStyle/>
          <a:p>
            <a:pPr marL="0" indent="0">
              <a:buNone/>
            </a:pPr>
            <a:endParaRPr lang="en-IN" sz="1800" dirty="0"/>
          </a:p>
          <a:p>
            <a:pPr>
              <a:buFont typeface="Wingdings" panose="05000000000000000000" pitchFamily="2" charset="2"/>
              <a:buChar char="v"/>
            </a:pPr>
            <a:r>
              <a:rPr lang="en-IN" dirty="0"/>
              <a:t> </a:t>
            </a:r>
            <a:r>
              <a:rPr lang="en-IN" sz="2000" dirty="0">
                <a:latin typeface="Times New Roman" panose="02020603050405020304" pitchFamily="18" charset="0"/>
                <a:cs typeface="Times New Roman" panose="02020603050405020304" pitchFamily="18" charset="0"/>
              </a:rPr>
              <a:t>Git-Hub Repository Link for the source code:  </a:t>
            </a:r>
          </a:p>
          <a:p>
            <a:pPr marL="0" indent="0">
              <a:buNone/>
            </a:pPr>
            <a:r>
              <a:rPr lang="en-IN" sz="2000" dirty="0">
                <a:latin typeface="Times New Roman" panose="02020603050405020304" pitchFamily="18" charset="0"/>
                <a:cs typeface="Times New Roman" panose="02020603050405020304" pitchFamily="18" charset="0"/>
              </a:rPr>
              <a:t>      https://github.com/RamanMyreign/BLAZON_Portfolio_Hosting</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Git-Hub Repository Link for the live page:</a:t>
            </a:r>
            <a:endParaRPr lang="en-IN" sz="2000" dirty="0"/>
          </a:p>
          <a:p>
            <a:pPr marL="0" indent="0">
              <a:buNone/>
            </a:pPr>
            <a:r>
              <a:rPr lang="en-IN" sz="2000" dirty="0">
                <a:latin typeface="Times New Roman" panose="02020603050405020304" pitchFamily="18" charset="0"/>
                <a:cs typeface="Times New Roman" panose="02020603050405020304" pitchFamily="18" charset="0"/>
              </a:rPr>
              <a:t>      https://ramanmyreign.github.io/BLAZON_Portfolio_Hosting/index.html</a:t>
            </a:r>
          </a:p>
        </p:txBody>
      </p:sp>
    </p:spTree>
    <p:extLst>
      <p:ext uri="{BB962C8B-B14F-4D97-AF65-F5344CB8AC3E}">
        <p14:creationId xmlns:p14="http://schemas.microsoft.com/office/powerpoint/2010/main" val="224872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0B47DC-341D-47CA-8BCF-F39C6AFD18DC}"/>
              </a:ext>
            </a:extLst>
          </p:cNvPr>
          <p:cNvSpPr>
            <a:spLocks noGrp="1"/>
          </p:cNvSpPr>
          <p:nvPr>
            <p:ph type="title"/>
          </p:nvPr>
        </p:nvSpPr>
        <p:spPr>
          <a:xfrm>
            <a:off x="609600" y="2849217"/>
            <a:ext cx="11074400" cy="1060173"/>
          </a:xfrm>
        </p:spPr>
        <p:txBody>
          <a:bodyPr/>
          <a:lstStyle/>
          <a:p>
            <a:pPr algn="just"/>
            <a:r>
              <a:rPr lang="en-US" dirty="0"/>
              <a:t>                  </a:t>
            </a:r>
            <a:r>
              <a:rPr lang="en-US" sz="5400"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29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104B-72E6-450D-A520-56DB83D5FE2B}"/>
              </a:ext>
            </a:extLst>
          </p:cNvPr>
          <p:cNvSpPr>
            <a:spLocks noGrp="1"/>
          </p:cNvSpPr>
          <p:nvPr>
            <p:ph type="title"/>
          </p:nvPr>
        </p:nvSpPr>
        <p:spPr>
          <a:xfrm>
            <a:off x="609600" y="704088"/>
            <a:ext cx="10972800" cy="859669"/>
          </a:xfrm>
        </p:spPr>
        <p:txBody>
          <a:bodyPr/>
          <a:lstStyle/>
          <a:p>
            <a:r>
              <a:rPr lang="en-US" dirty="0"/>
              <a:t>                  </a:t>
            </a:r>
            <a:r>
              <a:rPr lang="en-US" sz="4400" dirty="0">
                <a:latin typeface="Times New Roman" panose="02020603050405020304" pitchFamily="18" charset="0"/>
                <a:cs typeface="Times New Roman" panose="02020603050405020304" pitchFamily="18" charset="0"/>
              </a:rPr>
              <a:t>INTRODUCTION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078863-0EC1-4FB0-B256-9CA0D033A9FE}"/>
              </a:ext>
            </a:extLst>
          </p:cNvPr>
          <p:cNvSpPr>
            <a:spLocks noGrp="1"/>
          </p:cNvSpPr>
          <p:nvPr>
            <p:ph idx="1"/>
          </p:nvPr>
        </p:nvSpPr>
        <p:spPr>
          <a:xfrm>
            <a:off x="609600" y="1563757"/>
            <a:ext cx="10972800" cy="5294243"/>
          </a:xfrm>
        </p:spPr>
        <p:txBody>
          <a:bodyPr/>
          <a:lstStyle/>
          <a:p>
            <a:pPr algn="just">
              <a:buFont typeface="Wingdings" panose="05000000000000000000" pitchFamily="2" charset="2"/>
              <a:buChar char="v"/>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portfolio website is a </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unique way to showcase your work</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let others know about you and your work. Having your own website means other persons are always able to find you and if interested, reach out for you. </a:t>
            </a:r>
          </a:p>
          <a:p>
            <a:pPr marL="0" indent="0" algn="just">
              <a:buNone/>
            </a:pP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v"/>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today’s digital world, a portfolio is arguably more important than a resume, no matter what industry you work in. Whether you are a freelance journalist, a recent college graduate looking for a job, or even an accountant.</a:t>
            </a:r>
          </a:p>
          <a:p>
            <a:pPr marL="0" indent="0" algn="just">
              <a:buNone/>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 nutshell, you need a portfolio website to showcase your work. Whether you’re an individual, a small team of two or a company of hundred people, it’s crucial that you have a unique online approach.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dirty="0"/>
              <a:t>                                                 </a:t>
            </a:r>
          </a:p>
        </p:txBody>
      </p:sp>
      <p:pic>
        <p:nvPicPr>
          <p:cNvPr id="4" name="Picture 3">
            <a:extLst>
              <a:ext uri="{FF2B5EF4-FFF2-40B4-BE49-F238E27FC236}">
                <a16:creationId xmlns:a16="http://schemas.microsoft.com/office/drawing/2014/main" id="{E2E87B75-690E-4434-8B9D-811433E6C186}"/>
              </a:ext>
            </a:extLst>
          </p:cNvPr>
          <p:cNvPicPr/>
          <p:nvPr/>
        </p:nvPicPr>
        <p:blipFill rotWithShape="1">
          <a:blip r:embed="rId2"/>
          <a:srcRect l="13179" t="10274" r="38259" b="17487"/>
          <a:stretch/>
        </p:blipFill>
        <p:spPr bwMode="auto">
          <a:xfrm>
            <a:off x="6882227" y="4929809"/>
            <a:ext cx="2562225" cy="1928191"/>
          </a:xfrm>
          <a:prstGeom prst="rect">
            <a:avLst/>
          </a:prstGeom>
          <a:ln>
            <a:noFill/>
          </a:ln>
          <a:extLst>
            <a:ext uri="{53640926-AAD7-44D8-BBD7-CCE9431645EC}">
              <a14:shadowObscured xmlns:a14="http://schemas.microsoft.com/office/drawing/2010/main"/>
            </a:ext>
          </a:extLst>
        </p:spPr>
      </p:pic>
      <p:sp>
        <p:nvSpPr>
          <p:cNvPr id="5" name="Arrow: Right 4">
            <a:extLst>
              <a:ext uri="{FF2B5EF4-FFF2-40B4-BE49-F238E27FC236}">
                <a16:creationId xmlns:a16="http://schemas.microsoft.com/office/drawing/2014/main" id="{4EA9A0DD-19CB-4B3A-BC33-36F8DE436942}"/>
              </a:ext>
            </a:extLst>
          </p:cNvPr>
          <p:cNvSpPr/>
          <p:nvPr/>
        </p:nvSpPr>
        <p:spPr>
          <a:xfrm>
            <a:off x="6122504" y="5652913"/>
            <a:ext cx="742122" cy="48198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5791457F-15DD-4EA6-89FD-EE3CCA4585D1}"/>
              </a:ext>
            </a:extLst>
          </p:cNvPr>
          <p:cNvSpPr txBox="1"/>
          <p:nvPr/>
        </p:nvSpPr>
        <p:spPr>
          <a:xfrm>
            <a:off x="2928730" y="5709238"/>
            <a:ext cx="3004599" cy="369332"/>
          </a:xfrm>
          <a:prstGeom prst="rect">
            <a:avLst/>
          </a:prstGeom>
          <a:noFill/>
          <a:ln>
            <a:solidFill>
              <a:schemeClr val="bg2"/>
            </a:solidFill>
          </a:ln>
        </p:spPr>
        <p:txBody>
          <a:bodyPr wrap="square" rtlCol="0">
            <a:spAutoFit/>
          </a:bodyPr>
          <a:lstStyle/>
          <a:p>
            <a:r>
              <a:rPr lang="en-US" dirty="0"/>
              <a:t>Basic Sections of a Portfolio</a:t>
            </a:r>
            <a:endParaRPr lang="en-IN" dirty="0" err="1"/>
          </a:p>
        </p:txBody>
      </p:sp>
    </p:spTree>
    <p:extLst>
      <p:ext uri="{BB962C8B-B14F-4D97-AF65-F5344CB8AC3E}">
        <p14:creationId xmlns:p14="http://schemas.microsoft.com/office/powerpoint/2010/main" val="48475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0F5D-08C4-4355-8F04-2A585C05622B}"/>
              </a:ext>
            </a:extLst>
          </p:cNvPr>
          <p:cNvSpPr>
            <a:spLocks noGrp="1"/>
          </p:cNvSpPr>
          <p:nvPr>
            <p:ph type="title"/>
          </p:nvPr>
        </p:nvSpPr>
        <p:spPr>
          <a:xfrm>
            <a:off x="609600" y="704088"/>
            <a:ext cx="10972800" cy="846416"/>
          </a:xfrm>
        </p:spPr>
        <p:txBody>
          <a:bodyPr>
            <a:normAutofit/>
          </a:bodyPr>
          <a:lstStyle/>
          <a:p>
            <a:r>
              <a:rPr lang="en-US" sz="4400" dirty="0">
                <a:latin typeface="Times New Roman" panose="02020603050405020304" pitchFamily="18" charset="0"/>
                <a:cs typeface="Times New Roman" panose="02020603050405020304" pitchFamily="18" charset="0"/>
              </a:rPr>
              <a:t>TECHNOLOGY USED FOR THE PROJECT</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871EE8-2076-4A28-BF14-D4545E87BC72}"/>
              </a:ext>
            </a:extLst>
          </p:cNvPr>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Various Front-end technologies used for the project are: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HTML (Hypertext Markup Language)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CSS (Cascading Style Sheet)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JavaScript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Bootstrap</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jQuery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Different software used for the project are:</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vsCode</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GitHub</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Git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F611-B351-411E-BA69-46CF44A5F43C}"/>
              </a:ext>
            </a:extLst>
          </p:cNvPr>
          <p:cNvSpPr>
            <a:spLocks noGrp="1"/>
          </p:cNvSpPr>
          <p:nvPr>
            <p:ph type="title"/>
          </p:nvPr>
        </p:nvSpPr>
        <p:spPr>
          <a:xfrm>
            <a:off x="609600" y="704088"/>
            <a:ext cx="10972800" cy="780155"/>
          </a:xfrm>
        </p:spPr>
        <p:txBody>
          <a:bodyPr>
            <a:normAutofit/>
          </a:bodyPr>
          <a:lstStyle/>
          <a:p>
            <a:r>
              <a:rPr lang="en-US" sz="4400" dirty="0">
                <a:latin typeface="Times New Roman" panose="02020603050405020304" pitchFamily="18" charset="0"/>
                <a:cs typeface="Times New Roman" panose="02020603050405020304" pitchFamily="18" charset="0"/>
              </a:rPr>
              <a:t>			ABOUT THE PROJECT</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F87D96-66BF-4E21-925D-EBAE438F1636}"/>
              </a:ext>
            </a:extLst>
          </p:cNvPr>
          <p:cNvSpPr>
            <a:spLocks noGrp="1"/>
          </p:cNvSpPr>
          <p:nvPr>
            <p:ph idx="1"/>
          </p:nvPr>
        </p:nvSpPr>
        <p:spPr/>
        <p:txBody>
          <a:bodyPr/>
          <a:lstStyle/>
          <a:p>
            <a:pPr marL="0" indent="0">
              <a:buNone/>
            </a:pPr>
            <a:r>
              <a:rPr lang="en-US" dirty="0"/>
              <a:t> 				    </a:t>
            </a:r>
            <a:r>
              <a:rPr lang="en-US" sz="3200" dirty="0">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a:p>
            <a:pPr marL="0" indent="0" algn="jus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main motivation behind creating the </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student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portfolio hosting site</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to overcome the problem that is faced by most of the young generation or the skilled people who cannot showcase their talent due to lack of the resources. </a:t>
            </a:r>
          </a:p>
          <a:p>
            <a:pPr marL="0" indent="0" algn="just">
              <a:buNone/>
            </a:pP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PROBLEM STATEMENT</a:t>
            </a:r>
          </a:p>
          <a:p>
            <a:pPr marL="0" indent="0" algn="jus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seeing the present scenario, skilled individuals in various fields are suffering from a lack of interactive and pleasing ways to present their skills. We have tried our best to present an alternative for people to communicate or showcase their talent, projects and other works with a wide audience via a portfolio hosting site. We are trying to expand their skills from just a paper of resume to an online platform like this site.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u="sng" dirty="0"/>
          </a:p>
        </p:txBody>
      </p:sp>
    </p:spTree>
    <p:extLst>
      <p:ext uri="{BB962C8B-B14F-4D97-AF65-F5344CB8AC3E}">
        <p14:creationId xmlns:p14="http://schemas.microsoft.com/office/powerpoint/2010/main" val="121758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137314-4D5D-42B4-AAD2-2CBDA9338226}"/>
              </a:ext>
            </a:extLst>
          </p:cNvPr>
          <p:cNvSpPr>
            <a:spLocks noGrp="1"/>
          </p:cNvSpPr>
          <p:nvPr>
            <p:ph type="title"/>
          </p:nvPr>
        </p:nvSpPr>
        <p:spPr>
          <a:xfrm>
            <a:off x="609600" y="704088"/>
            <a:ext cx="10972800" cy="621129"/>
          </a:xfrm>
        </p:spPr>
        <p:txBody>
          <a:bodyPr>
            <a:normAutofit/>
          </a:bodyPr>
          <a:lstStyle/>
          <a:p>
            <a:r>
              <a:rPr lang="en-US" sz="3200" dirty="0">
                <a:latin typeface="Times New Roman" panose="02020603050405020304" pitchFamily="18" charset="0"/>
                <a:cs typeface="Times New Roman" panose="02020603050405020304" pitchFamily="18" charset="0"/>
              </a:rPr>
              <a:t>                              OVERVIEW OF THE SITE</a:t>
            </a:r>
            <a:endParaRPr lang="en-IN" sz="32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E6A09DA-E81A-4E54-AB2E-77542A6C9552}"/>
              </a:ext>
            </a:extLst>
          </p:cNvPr>
          <p:cNvSpPr>
            <a:spLocks noGrp="1"/>
          </p:cNvSpPr>
          <p:nvPr>
            <p:ph idx="1"/>
          </p:nvPr>
        </p:nvSpPr>
        <p:spPr>
          <a:xfrm>
            <a:off x="609600" y="1484243"/>
            <a:ext cx="10972800" cy="4840357"/>
          </a:xfrm>
        </p:spPr>
        <p:txBody>
          <a:bodyPr>
            <a:normAutofit/>
          </a:bodyPr>
          <a:lstStyle/>
          <a:p>
            <a:pPr marL="0" indent="0" algn="jus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is a project in which we created a portfolio hosting website where users can host their portfolios. The home page would ask the user to choose an option whether the user is looking to hire someone or is looking forward to host their portfolio. Here onwards, the hiring section of the site would be referred to as ‘A’ and the one for hosting as ‘B’.</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A, the user will have the option to search for profiles based on the requirements (like designing, programming, python specialist, web developer, ML specialist etc.), so that they can hire people according to their need while being able to see their projects along with other complete details.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the page B, the user will have the option to either login or register and enter their personal information like their educational details, work experience skills, project details, certifications and profile photo etc. using an intuitive GUI (Graphical User Interface).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Afterwards, they would be asked to pick from pre-made templates and all their details will be arranged according to the template chosen.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68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934B76-CC23-443D-BB8D-9CBC1A421DD8}"/>
              </a:ext>
            </a:extLst>
          </p:cNvPr>
          <p:cNvSpPr txBox="1"/>
          <p:nvPr/>
        </p:nvSpPr>
        <p:spPr>
          <a:xfrm>
            <a:off x="1843314" y="1071153"/>
            <a:ext cx="9222250" cy="5386090"/>
          </a:xfrm>
          <a:prstGeom prst="rect">
            <a:avLst/>
          </a:prstGeom>
          <a:noFill/>
          <a:ln>
            <a:solidFill>
              <a:schemeClr val="bg1"/>
            </a:solidFill>
          </a:ln>
        </p:spPr>
        <p:txBody>
          <a:bodyPr wrap="square">
            <a:spAutoFit/>
          </a:bodyPr>
          <a:lstStyle/>
          <a:p>
            <a:r>
              <a:rPr lang="en-IN" sz="3200" dirty="0">
                <a:solidFill>
                  <a:schemeClr val="accent1">
                    <a:lumMod val="75000"/>
                  </a:schemeClr>
                </a:solidFill>
                <a:latin typeface="Times New Roman" panose="02020603050405020304" pitchFamily="18" charset="0"/>
                <a:cs typeface="Times New Roman" panose="02020603050405020304" pitchFamily="18" charset="0"/>
              </a:rPr>
              <a:t>HARDWARE AND SOFTWARE REQUIREMENT</a:t>
            </a:r>
            <a:endParaRPr lang="en-IN" sz="40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dirty="0"/>
          </a:p>
          <a:p>
            <a:pPr algn="just"/>
            <a:r>
              <a:rPr lang="en-IN" dirty="0"/>
              <a:t> </a:t>
            </a:r>
            <a:r>
              <a:rPr lang="en-IN" sz="2000" dirty="0">
                <a:cs typeface="Times New Roman" panose="02020603050405020304" pitchFamily="18" charset="0"/>
              </a:rPr>
              <a:t>The particular software and hardware requirements are: </a:t>
            </a:r>
          </a:p>
          <a:p>
            <a:pPr algn="just"/>
            <a:endParaRPr lang="en-IN" sz="2000" dirty="0"/>
          </a:p>
          <a:p>
            <a:pPr marL="342900" indent="-342900" algn="just">
              <a:buAutoNum type="arabicPeriod"/>
            </a:pPr>
            <a:r>
              <a:rPr lang="en-IN" sz="2000" dirty="0">
                <a:cs typeface="Times New Roman" panose="02020603050405020304" pitchFamily="18" charset="0"/>
              </a:rPr>
              <a:t>Software Requirements: </a:t>
            </a:r>
          </a:p>
          <a:p>
            <a:pPr algn="just"/>
            <a:r>
              <a:rPr lang="en-IN" sz="2000" dirty="0"/>
              <a:t>		</a:t>
            </a:r>
            <a:r>
              <a:rPr lang="en-IN" sz="2000" dirty="0">
                <a:cs typeface="Times New Roman" panose="02020603050405020304" pitchFamily="18" charset="0"/>
              </a:rPr>
              <a:t>• Any Web Browser 	</a:t>
            </a:r>
          </a:p>
          <a:p>
            <a:pPr algn="just"/>
            <a:r>
              <a:rPr lang="en-IN" sz="2000" dirty="0">
                <a:cs typeface="Times New Roman" panose="02020603050405020304" pitchFamily="18" charset="0"/>
              </a:rPr>
              <a:t>		• GitHub</a:t>
            </a:r>
          </a:p>
          <a:p>
            <a:pPr algn="just"/>
            <a:r>
              <a:rPr lang="en-IN" sz="2000" dirty="0">
                <a:cs typeface="Times New Roman" panose="02020603050405020304" pitchFamily="18" charset="0"/>
              </a:rPr>
              <a:t>		• VS Code </a:t>
            </a:r>
          </a:p>
          <a:p>
            <a:pPr algn="just"/>
            <a:r>
              <a:rPr lang="en-IN" sz="2000" dirty="0"/>
              <a:t>2. </a:t>
            </a:r>
            <a:r>
              <a:rPr lang="en-IN" sz="2000" dirty="0">
                <a:cs typeface="Times New Roman" panose="02020603050405020304" pitchFamily="18" charset="0"/>
              </a:rPr>
              <a:t>Hardware Requirements:</a:t>
            </a:r>
          </a:p>
          <a:p>
            <a:pPr algn="just"/>
            <a:r>
              <a:rPr lang="en-IN" sz="2000" dirty="0"/>
              <a:t>		 </a:t>
            </a:r>
            <a:r>
              <a:rPr lang="en-IN" sz="2000" dirty="0">
                <a:cs typeface="Times New Roman" panose="02020603050405020304" pitchFamily="18" charset="0"/>
              </a:rPr>
              <a:t>• Windows10 </a:t>
            </a:r>
          </a:p>
          <a:p>
            <a:pPr algn="just"/>
            <a:r>
              <a:rPr lang="en-IN" sz="2000" dirty="0">
                <a:cs typeface="Times New Roman" panose="02020603050405020304" pitchFamily="18" charset="0"/>
              </a:rPr>
              <a:t>		 • Ubuntu                                 anyone from these </a:t>
            </a:r>
          </a:p>
          <a:p>
            <a:pPr algn="just"/>
            <a:r>
              <a:rPr lang="en-IN" sz="2000" dirty="0">
                <a:cs typeface="Times New Roman" panose="02020603050405020304" pitchFamily="18" charset="0"/>
              </a:rPr>
              <a:t>		 • Mac </a:t>
            </a:r>
          </a:p>
          <a:p>
            <a:pPr algn="just"/>
            <a:r>
              <a:rPr lang="en-IN" sz="2000" dirty="0">
                <a:cs typeface="Times New Roman" panose="02020603050405020304" pitchFamily="18" charset="0"/>
              </a:rPr>
              <a:t>		 • i3 or higher </a:t>
            </a:r>
          </a:p>
          <a:p>
            <a:pPr algn="just"/>
            <a:r>
              <a:rPr lang="en-IN" sz="2000" dirty="0">
                <a:cs typeface="Times New Roman" panose="02020603050405020304" pitchFamily="18" charset="0"/>
              </a:rPr>
              <a:t>		 • 4GB RAM or higher</a:t>
            </a:r>
          </a:p>
          <a:p>
            <a:endParaRPr lang="en-IN" dirty="0"/>
          </a:p>
          <a:p>
            <a:endParaRPr lang="en-IN" dirty="0"/>
          </a:p>
          <a:p>
            <a:endParaRPr lang="en-IN" dirty="0"/>
          </a:p>
        </p:txBody>
      </p:sp>
      <p:sp>
        <p:nvSpPr>
          <p:cNvPr id="6" name="Right Brace 5">
            <a:extLst>
              <a:ext uri="{FF2B5EF4-FFF2-40B4-BE49-F238E27FC236}">
                <a16:creationId xmlns:a16="http://schemas.microsoft.com/office/drawing/2014/main" id="{6AE00D47-FBEA-48F3-BC6E-E6A399FFAAB3}"/>
              </a:ext>
            </a:extLst>
          </p:cNvPr>
          <p:cNvSpPr/>
          <p:nvPr/>
        </p:nvSpPr>
        <p:spPr>
          <a:xfrm>
            <a:off x="5740893" y="4198109"/>
            <a:ext cx="710213" cy="6658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7022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POSSIBLE FUTURE WORK</a:t>
            </a:r>
            <a:endParaRPr lang="en-IN" sz="4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fontScale="92500" lnSpcReduction="10000"/>
          </a:bodyPr>
          <a:lstStyle/>
          <a:p>
            <a:pPr algn="just">
              <a:lnSpc>
                <a:spcPct val="115000"/>
              </a:lnSpc>
              <a:spcAft>
                <a:spcPts val="1000"/>
              </a:spcAft>
              <a:buFont typeface="Wingdings" panose="05000000000000000000" pitchFamily="2" charset="2"/>
              <a:buChar char="v"/>
            </a:pPr>
            <a:r>
              <a:rPr lang="en-US"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improvements that can be made or the possible future work that can be done in this field can be using back – end technologies as well along with the front – end, so that the data or the information of a particular user can be stored in the database that will make it easy for them to access or edit their information with time.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anose="05000000000000000000" pitchFamily="2" charset="2"/>
              <a:buChar char="v"/>
            </a:pPr>
            <a:r>
              <a:rPr lang="en-US"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could add a testimonial section where we should get into the habit of requesting a testimonial from every client or user we work with, and showcase our best testimonials on the homepage using sliders or rows.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anose="05000000000000000000" pitchFamily="2" charset="2"/>
              <a:buChar char="v"/>
            </a:pPr>
            <a:r>
              <a:rPr lang="en-US"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introduce a FAQ section which can be a great place to address all questions and concerns, and it can even cut back on the number of questions and comments we receive from potential clients or users.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73275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046335"/>
          </a:xfrm>
        </p:spPr>
        <p:txBody>
          <a:bodyPr>
            <a:normAutofit/>
          </a:bodyPr>
          <a:lstStyle/>
          <a:p>
            <a:pPr algn="ctr"/>
            <a:r>
              <a:rPr lang="en-IN" sz="44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938010" y="2253804"/>
            <a:ext cx="10315979" cy="4057917"/>
          </a:xfrm>
        </p:spPr>
        <p:txBody>
          <a:bodyPr>
            <a:normAutofit/>
          </a:bodyPr>
          <a:lstStyle/>
          <a:p>
            <a:pPr algn="just">
              <a:lnSpc>
                <a:spcPct val="115000"/>
              </a:lnSpc>
              <a:spcAft>
                <a:spcPts val="100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tried to solve the problem of jobless people and freshers by creating a website which provides users with a facility to host their portfolios with different attractive layout design available.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User can enter the information about their education details, works, projects, and other skills so that they can be easily hired and also the recruiters or the recruiting companies or those who want to hire can have the options to choose from a bunch of portfolios as par their need and according to their requirements</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126998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928769"/>
          </a:xfrm>
        </p:spPr>
        <p:txBody>
          <a:bodyPr/>
          <a:lstStyle/>
          <a:p>
            <a:r>
              <a:rPr lang="en-US" dirty="0">
                <a:latin typeface="Times New Roman" pitchFamily="18" charset="0"/>
                <a:cs typeface="Times New Roman" pitchFamily="18" charset="0"/>
              </a:rPr>
              <a:t>			IMPLEMENTATION</a:t>
            </a:r>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v"/>
            </a:pPr>
            <a:endParaRPr lang="en-US" sz="2000" dirty="0">
              <a:cs typeface="Times New Roman" pitchFamily="18" charset="0"/>
            </a:endParaRPr>
          </a:p>
          <a:p>
            <a:pPr algn="just">
              <a:buFont typeface="Wingdings" panose="05000000000000000000" pitchFamily="2" charset="2"/>
              <a:buChar char="v"/>
            </a:pPr>
            <a:r>
              <a:rPr lang="en-US" sz="2000" dirty="0">
                <a:cs typeface="Times New Roman" pitchFamily="18" charset="0"/>
              </a:rPr>
              <a:t>Using HTML, CSS, JavaScript, jQuery, Bootstrap, we have implemented registration, login and logout sections.</a:t>
            </a:r>
          </a:p>
          <a:p>
            <a:pPr algn="just">
              <a:buFont typeface="Wingdings" panose="05000000000000000000" pitchFamily="2" charset="2"/>
              <a:buChar char="v"/>
            </a:pPr>
            <a:endParaRPr lang="en-US" sz="2000" dirty="0">
              <a:cs typeface="Times New Roman" pitchFamily="18" charset="0"/>
            </a:endParaRPr>
          </a:p>
          <a:p>
            <a:pPr algn="just">
              <a:buFont typeface="Wingdings" panose="05000000000000000000" pitchFamily="2" charset="2"/>
              <a:buChar char="v"/>
            </a:pPr>
            <a:r>
              <a:rPr lang="en-US" sz="2000" dirty="0">
                <a:cs typeface="Times New Roman" pitchFamily="18" charset="0"/>
              </a:rPr>
              <a:t>On the log in page, we need a form with username and password, a button with the main action (log in) and a back to home page link.</a:t>
            </a:r>
          </a:p>
          <a:p>
            <a:pPr marL="0" indent="0" algn="just">
              <a:buNone/>
            </a:pPr>
            <a:endParaRPr lang="en-US" sz="2000" dirty="0">
              <a:cs typeface="Times New Roman" pitchFamily="18" charset="0"/>
            </a:endParaRPr>
          </a:p>
          <a:p>
            <a:pPr algn="just">
              <a:buFont typeface="Wingdings" panose="05000000000000000000" pitchFamily="2" charset="2"/>
              <a:buChar char="v"/>
            </a:pPr>
            <a:r>
              <a:rPr lang="en-US" sz="2000" dirty="0">
                <a:cs typeface="Times New Roman" pitchFamily="18" charset="0"/>
              </a:rPr>
              <a:t>On the sign up page, we should have a form with four fields: username, email address, password, and name. The user should also be able to reach the log in page. </a:t>
            </a:r>
          </a:p>
          <a:p>
            <a:pPr algn="just">
              <a:buFont typeface="Wingdings" panose="05000000000000000000" pitchFamily="2" charset="2"/>
              <a:buChar char="v"/>
            </a:pPr>
            <a:endParaRPr lang="en-US" sz="2000" dirty="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618</TotalTime>
  <Words>1052</Words>
  <Application>Microsoft Office PowerPoint</Application>
  <PresentationFormat>Widescreen</PresentationFormat>
  <Paragraphs>89</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Century Gothic</vt:lpstr>
      <vt:lpstr>Palatino Linotype</vt:lpstr>
      <vt:lpstr>Times New Roman</vt:lpstr>
      <vt:lpstr>Wingdings</vt:lpstr>
      <vt:lpstr>Wingdings 2</vt:lpstr>
      <vt:lpstr>Presentation on brainstorming</vt:lpstr>
      <vt:lpstr>  Full Stack Project Student Portfolio Hosting Site </vt:lpstr>
      <vt:lpstr>                  INTRODUCTION</vt:lpstr>
      <vt:lpstr>TECHNOLOGY USED FOR THE PROJECT</vt:lpstr>
      <vt:lpstr>   ABOUT THE PROJECT</vt:lpstr>
      <vt:lpstr>                              OVERVIEW OF THE SITE</vt:lpstr>
      <vt:lpstr>PowerPoint Presentation</vt:lpstr>
      <vt:lpstr>POSSIBLE FUTURE WORK</vt:lpstr>
      <vt:lpstr>CONCLUSION</vt:lpstr>
      <vt:lpstr>   IMPLEMENTATION</vt:lpstr>
      <vt:lpstr>Home Page of Blazon</vt:lpstr>
      <vt:lpstr>About Us section of Blazon</vt:lpstr>
      <vt:lpstr>Contact Us section of Blazon</vt:lpstr>
      <vt:lpstr>Signup and login page</vt:lpstr>
      <vt:lpstr>Portfolio template</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Mood from Facial Expressions</dc:title>
  <dc:creator>Hp</dc:creator>
  <cp:lastModifiedBy>Jaya</cp:lastModifiedBy>
  <cp:revision>54</cp:revision>
  <dcterms:created xsi:type="dcterms:W3CDTF">2020-11-20T14:31:00Z</dcterms:created>
  <dcterms:modified xsi:type="dcterms:W3CDTF">2020-12-07T15:56:45Z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