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handoutMasterIdLst>
    <p:handoutMasterId r:id="rId21"/>
  </p:handoutMasterIdLst>
  <p:sldIdLst>
    <p:sldId id="374" r:id="rId2"/>
    <p:sldId id="354" r:id="rId3"/>
    <p:sldId id="359" r:id="rId4"/>
    <p:sldId id="361" r:id="rId5"/>
    <p:sldId id="362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77" r:id="rId18"/>
    <p:sldId id="375" r:id="rId1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2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77"/>
            <p14:sldId id="375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remotecontent?filepath=com/codeborne/selenide/4.10/selenide-4.10.ja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/>
              <a:t>Easy start for web UI testing using </a:t>
            </a:r>
            <a:r>
              <a:rPr lang="en-US" dirty="0" smtClean="0"/>
              <a:t>Selenide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Raman Patsiayuk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18, 2017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64505"/>
            <a:ext cx="6227263" cy="47013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(waiting for some event to happen)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9" y="1828800"/>
            <a:ext cx="7660211" cy="33553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does not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7" y="1752600"/>
            <a:ext cx="8091465" cy="269335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Looking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Nth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2065"/>
            <a:ext cx="7391400" cy="473754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DE" b="1" dirty="0" smtClean="0"/>
          </a:p>
          <a:p>
            <a:r>
              <a:rPr lang="de-D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"Ok" in alert dialog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0" y="1600200"/>
            <a:ext cx="8162904" cy="359351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5" y="1981200"/>
            <a:ext cx="7332887" cy="32029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current page URL, title or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" y="1524000"/>
            <a:ext cx="8098052" cy="376021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radio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715000" cy="55339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It’s </a:t>
            </a:r>
            <a:r>
              <a:rPr lang="en-US" dirty="0">
                <a:latin typeface="Arial Black" panose="020B0A04020102020204" pitchFamily="34" charset="0"/>
              </a:rPr>
              <a:t>time to demo</a:t>
            </a:r>
          </a:p>
        </p:txBody>
      </p:sp>
    </p:spTree>
    <p:extLst>
      <p:ext uri="{BB962C8B-B14F-4D97-AF65-F5344CB8AC3E}">
        <p14:creationId xmlns:p14="http://schemas.microsoft.com/office/powerpoint/2010/main" val="116327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" y="1371600"/>
            <a:ext cx="8826760" cy="4325112"/>
          </a:xfrm>
        </p:spPr>
      </p:pic>
    </p:spTree>
    <p:extLst>
      <p:ext uri="{BB962C8B-B14F-4D97-AF65-F5344CB8AC3E}">
        <p14:creationId xmlns:p14="http://schemas.microsoft.com/office/powerpoint/2010/main" val="31475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503" y="1463417"/>
            <a:ext cx="4100666" cy="393509"/>
            <a:chOff x="448467" y="1385345"/>
            <a:chExt cx="5467555" cy="5246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What is </a:t>
              </a:r>
              <a:r>
                <a:rPr lang="en-US" sz="1800" b="1" dirty="0">
                  <a:solidFill>
                    <a:srgbClr val="00B050"/>
                  </a:solidFill>
                  <a:cs typeface="SimSun"/>
                </a:rPr>
                <a:t>Selenide</a:t>
              </a: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7429" y="1934874"/>
            <a:ext cx="4100666" cy="393509"/>
            <a:chOff x="448467" y="1385345"/>
            <a:chExt cx="5467555" cy="524678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Pros and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cons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11887" y="2454061"/>
            <a:ext cx="4100666" cy="393509"/>
            <a:chOff x="448467" y="1385345"/>
            <a:chExt cx="5467555" cy="52467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Small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demo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24503" y="2979453"/>
            <a:ext cx="4100666" cy="393509"/>
            <a:chOff x="448467" y="1385345"/>
            <a:chExt cx="5467555" cy="524678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 wrapper for Selenium WebDriver that allows you easier and faster writing of UI Tests. With Selenide you can concentrate on business logic instead of solving all these endless browser/ajax/timeouts problems.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cs typeface="SimSun"/>
              </a:rPr>
              <a:t>What is</a:t>
            </a:r>
            <a:r>
              <a:rPr lang="en-US" sz="2800" b="1" dirty="0">
                <a:solidFill>
                  <a:schemeClr val="tx2"/>
                </a:solidFill>
                <a:cs typeface="SimSun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Sun"/>
              </a:rPr>
              <a:t>Selenide</a:t>
            </a:r>
            <a:r>
              <a:rPr lang="en-US" sz="2800" b="1" dirty="0" smtClean="0">
                <a:cs typeface="SimSun"/>
              </a:rPr>
              <a:t>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733801" cy="19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It's extremely easy to start using Selenide. Definitely not a rocket science.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add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selenide.jar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your project and you are done.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Maven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com.codeborne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&gt;selenide&lt;/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version&gt;4.10&lt;/version&gt;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scope&gt;test&lt;/scope&gt;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{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'com.codeborne:selenide:4.10'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Quick start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228505" cy="146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62400"/>
            <a:ext cx="4304705" cy="1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 API inspired by jQuery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923330"/>
            <a:chOff x="448467" y="1365788"/>
            <a:chExt cx="5403912" cy="1231105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most problems with Ajax, waiting and timeouts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5800" y="3381802"/>
            <a:ext cx="4052934" cy="646331"/>
            <a:chOff x="448467" y="1365788"/>
            <a:chExt cx="5403912" cy="861773"/>
          </a:xfrm>
        </p:grpSpPr>
        <p:sp>
          <p:nvSpPr>
            <p:cNvPr id="15" name="TextBox 14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browser lifecycle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2279" y="4210391"/>
            <a:ext cx="4052934" cy="646331"/>
            <a:chOff x="448467" y="1365788"/>
            <a:chExt cx="5403912" cy="861773"/>
          </a:xfrm>
        </p:grpSpPr>
        <p:sp>
          <p:nvSpPr>
            <p:cNvPr id="20" name="TextBox 19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screenshots on test failures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8789" y="4986500"/>
            <a:ext cx="4052934" cy="369332"/>
            <a:chOff x="448467" y="1365788"/>
            <a:chExt cx="5403912" cy="492442"/>
          </a:xfrm>
        </p:grpSpPr>
        <p:sp>
          <p:nvSpPr>
            <p:cNvPr id="25" name="TextBox 2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Multifunctional selectors</a:t>
              </a:r>
              <a:endParaRPr lang="en-US" sz="1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35299" y="5500663"/>
            <a:ext cx="4052934" cy="369332"/>
            <a:chOff x="448467" y="1365788"/>
            <a:chExt cx="5403912" cy="492442"/>
          </a:xfrm>
        </p:grpSpPr>
        <p:sp>
          <p:nvSpPr>
            <p:cNvPr id="30" name="TextBox 2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Actively supported by authors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" y="1752600"/>
            <a:ext cx="7652116" cy="34792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3" y="1905001"/>
            <a:ext cx="7092513" cy="343637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1752600"/>
            <a:ext cx="7498190" cy="359829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 by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1" y="2133600"/>
            <a:ext cx="7730825" cy="277432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has a correct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874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Selenide</Template>
  <TotalTime>636</TotalTime>
  <Words>263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SimSun</vt:lpstr>
      <vt:lpstr>Arial</vt:lpstr>
      <vt:lpstr>Arial Black</vt:lpstr>
      <vt:lpstr>Calibri</vt:lpstr>
      <vt:lpstr>Times New Roman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Raman Patsiayuk</dc:creator>
  <cp:lastModifiedBy>Raman Patsiayuk</cp:lastModifiedBy>
  <cp:revision>22</cp:revision>
  <cp:lastPrinted>2011-12-05T22:59:34Z</cp:lastPrinted>
  <dcterms:created xsi:type="dcterms:W3CDTF">2018-01-17T08:51:07Z</dcterms:created>
  <dcterms:modified xsi:type="dcterms:W3CDTF">2018-01-19T10:57:24Z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