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EEC-7F75-3F9D-1479-A292F653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A784-9448-B683-3F43-E6D39C7B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92B4-9DE3-2EA0-275B-CF758C1F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B4D3-AD61-7328-FA8A-59775A3B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9886-25A1-1B6F-6934-5EAC8AA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84D9-BEDE-30F6-8663-4001D843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020-558A-8611-3314-4BB0EA17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99A0-05C7-908D-3BCE-6E1A0BDA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1243-00D4-ACAD-C12B-47B164F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90F8-6097-23E0-FAEA-057A2786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AE21-D90B-97D3-A17B-7DB54C06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3336-FAF1-314A-44DE-62B1FD2B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BEF6-5021-13AF-F52F-C154498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E003-4B9C-33C1-425D-DDEB2E76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98A2-E8B9-FF5C-32C3-08475CED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39E8-5B6B-71AB-051E-2B2CFD9C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0954-6206-330C-56F5-68E32BD2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F834-E7E7-3184-4584-7A46F0BC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11C2-D7B9-9E65-819B-7C65589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E3A5-2D4B-0EB7-D829-FA13134F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6E5A-DB6B-6F8A-D17E-3A76BA58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3DDF-067A-7CF9-143D-9A6DB9E4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3167-7542-3149-13AF-F02AD756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F7F3-0E9E-E201-25D8-A7E979E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B2A7-6488-5D5F-2A70-A4BEDC74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138C-3738-B644-E7C9-C0CB22C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57B3-008C-ADFE-DE9D-9FCA9B610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4F9C-A854-3BB5-E917-5A1118DD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C09F-1798-4E4D-8A5C-7AB9AAC8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6E6F6-8FFA-95CF-C31B-B029221E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38EA8-D34C-6B4D-DF40-1AE301F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41C-C2AC-5490-803B-D919F061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2AEA-021F-2A01-7E5E-74ED2AB9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580C-2AA2-2959-86B1-3C3C4EF4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A3D81-F2DC-FD35-55BE-E8BBD74EC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65A83-D1C5-5840-CB19-CDB8FB05E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54A04-4CAF-3BBC-9415-F5F3325A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B4C95-D5BD-A36A-2A4C-FA864FC7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6A6B-02FF-BAF7-AF27-6B8FD9D9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F958-4F17-DEF7-C630-D72E1F81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C546C-B7FA-6FED-64D6-C609CAD2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D3F96-1E24-3ACB-BB8A-CAD0A8C8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6E75A-653B-3F60-0B1D-33EAAFD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39666-B83C-9823-3D9A-E53ADBFD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9225E-0809-ACA4-39E7-E0547664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ADD4-F0FA-7831-D052-964A080D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53B9-3AD3-E42B-C58D-5EBDA93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F758-2F49-463F-3BF0-A2D6E870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C6E1E-F7F0-AF0E-64B0-E820796F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0447-0267-1845-5A8D-344506E6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3D35-0774-8EEF-9336-036B6B4E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393E-FB42-D17A-4B5D-D47449A2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5689-19B4-C2A7-FA3A-551AFD66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15A5B-0376-23D9-66E8-5CC25F94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D5AB-D997-A6CA-8878-47BEE9E5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01EA2-544B-6D2E-B541-8F014CAD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1813-66A2-998C-1964-9512F248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64289-79A6-FFEA-6268-A99173FA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C6B61-3039-20D3-A974-C4B4C857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F00B-AFF3-28DD-2184-680D36E4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FFF0-6BDF-1900-FEDE-AB4FB0EF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A1336-2329-4AF7-AE65-21205DCD550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F59E-3FCA-0394-FF82-E90A72152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8738-2CF6-6F7F-1494-9B6F0576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4BF5F-96F8-4521-A7EE-3D2EC0BB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E191C-3D26-A88A-AF7F-33BA6DCD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54" y="270501"/>
            <a:ext cx="10724763" cy="771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31B3D-0E6D-6637-9833-AC056F0A44B1}"/>
              </a:ext>
            </a:extLst>
          </p:cNvPr>
          <p:cNvSpPr txBox="1"/>
          <p:nvPr/>
        </p:nvSpPr>
        <p:spPr>
          <a:xfrm>
            <a:off x="166147" y="2547622"/>
            <a:ext cx="4114801" cy="3465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Remove Columns having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All rows having null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Single values in all rows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Unique data in each row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Drop rows with loan status Current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Changing outcome data type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Converting loan status to number to ease some graphs (</a:t>
            </a:r>
            <a:r>
              <a:rPr lang="en-US" sz="1400" dirty="0" err="1"/>
              <a:t>FullyPaid</a:t>
            </a:r>
            <a:r>
              <a:rPr lang="en-US" sz="1400" dirty="0"/>
              <a:t>=0, </a:t>
            </a:r>
            <a:r>
              <a:rPr lang="en-US" sz="1400" dirty="0" err="1"/>
              <a:t>ChargedOff</a:t>
            </a:r>
            <a:r>
              <a:rPr lang="en-US" sz="1400" dirty="0"/>
              <a:t>=1)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type correction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Removed non-numerical characters like % in interest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Object to date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Deriving additional variables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Ranges for continuous types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Month and Year for 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2E465-DB45-50D8-460B-E4FE9103056A}"/>
              </a:ext>
            </a:extLst>
          </p:cNvPr>
          <p:cNvSpPr txBox="1"/>
          <p:nvPr/>
        </p:nvSpPr>
        <p:spPr>
          <a:xfrm>
            <a:off x="4495184" y="2565893"/>
            <a:ext cx="28690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Univariate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Segmented Univariate Analysis of categorical data (including derived columns)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Segmented by loan status to understand correlation with 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Segmented Bivariate Analysis segmented by load status.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Correlation matrix to identify any correlated variables.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57EC6-407C-A829-0664-F50D93FDBB62}"/>
              </a:ext>
            </a:extLst>
          </p:cNvPr>
          <p:cNvSpPr txBox="1"/>
          <p:nvPr/>
        </p:nvSpPr>
        <p:spPr>
          <a:xfrm>
            <a:off x="8672889" y="2575291"/>
            <a:ext cx="28690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Used bar plots against categorical data types with loan status segmentation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Correlate variable with output.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Used scattered plots against continuous data types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Correlate different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Heatmap to identify correlation between different variables.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correlated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Draw inference from the visuals and mention the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AF0D3-F806-BA6D-B72B-8BACFD0C581A}"/>
              </a:ext>
            </a:extLst>
          </p:cNvPr>
          <p:cNvSpPr txBox="1"/>
          <p:nvPr/>
        </p:nvSpPr>
        <p:spPr>
          <a:xfrm>
            <a:off x="817596" y="1804353"/>
            <a:ext cx="171633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31AFF-0B1E-3BC1-5431-3F58CCCE7D70}"/>
              </a:ext>
            </a:extLst>
          </p:cNvPr>
          <p:cNvSpPr txBox="1"/>
          <p:nvPr/>
        </p:nvSpPr>
        <p:spPr>
          <a:xfrm>
            <a:off x="5123467" y="1858829"/>
            <a:ext cx="171633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54D54-63CC-C362-EA8B-1DD55277EC27}"/>
              </a:ext>
            </a:extLst>
          </p:cNvPr>
          <p:cNvSpPr txBox="1"/>
          <p:nvPr/>
        </p:nvSpPr>
        <p:spPr>
          <a:xfrm>
            <a:off x="9156377" y="1804352"/>
            <a:ext cx="171633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260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Ranjan</dc:creator>
  <cp:lastModifiedBy>Rajeev Ranjan</cp:lastModifiedBy>
  <cp:revision>2</cp:revision>
  <dcterms:created xsi:type="dcterms:W3CDTF">2024-05-20T16:06:32Z</dcterms:created>
  <dcterms:modified xsi:type="dcterms:W3CDTF">2024-05-20T18:01:17Z</dcterms:modified>
</cp:coreProperties>
</file>