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5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41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0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54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7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9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2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1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7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2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5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4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361" y="929417"/>
            <a:ext cx="7766936" cy="1646302"/>
          </a:xfrm>
        </p:spPr>
        <p:txBody>
          <a:bodyPr/>
          <a:lstStyle/>
          <a:p>
            <a:r>
              <a:rPr lang="en-GB" dirty="0" smtClean="0">
                <a:latin typeface="Baskerville Old Face" panose="02020602080505020303" pitchFamily="18" charset="0"/>
              </a:rPr>
              <a:t>BRITISH AIRWAYS</a:t>
            </a:r>
            <a:endParaRPr lang="en-GB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957" y="2817256"/>
            <a:ext cx="7766936" cy="3635302"/>
          </a:xfrm>
        </p:spPr>
        <p:txBody>
          <a:bodyPr/>
          <a:lstStyle/>
          <a:p>
            <a:r>
              <a:rPr lang="en-GB" dirty="0" smtClean="0"/>
              <a:t>ANALYSING CUSTOMER REVIEW </a:t>
            </a:r>
            <a:r>
              <a:rPr lang="en-GB" dirty="0" smtClean="0"/>
              <a:t>DATA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Presented by:</a:t>
            </a:r>
          </a:p>
          <a:p>
            <a:r>
              <a:rPr lang="en-GB" dirty="0" err="1" smtClean="0"/>
              <a:t>Ramana</a:t>
            </a:r>
            <a:r>
              <a:rPr lang="en-GB" dirty="0" smtClean="0"/>
              <a:t> </a:t>
            </a:r>
            <a:r>
              <a:rPr lang="en-GB" dirty="0" err="1" smtClean="0"/>
              <a:t>Kulanthaivelu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781"/>
          </a:xfrm>
        </p:spPr>
        <p:txBody>
          <a:bodyPr/>
          <a:lstStyle/>
          <a:p>
            <a:r>
              <a:rPr lang="en-IN" dirty="0" smtClean="0"/>
              <a:t>Recommendations: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1381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British Airways should concentrate on raising customer </a:t>
            </a:r>
            <a:r>
              <a:rPr lang="en-US" dirty="0" smtClean="0"/>
              <a:t>service standards </a:t>
            </a:r>
            <a:r>
              <a:rPr lang="en-US" dirty="0"/>
              <a:t>in light of the findings, especially when it </a:t>
            </a:r>
            <a:r>
              <a:rPr lang="en-US" dirty="0" smtClean="0"/>
              <a:t>comes to </a:t>
            </a:r>
            <a:r>
              <a:rPr lang="en-US" dirty="0"/>
              <a:t>resolving concerns about unfriendly staff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and service </a:t>
            </a:r>
            <a:r>
              <a:rPr lang="en-US" dirty="0"/>
              <a:t>quality. </a:t>
            </a:r>
            <a:endParaRPr lang="en-US" dirty="0" smtClean="0"/>
          </a:p>
          <a:p>
            <a:pPr algn="just"/>
            <a:r>
              <a:rPr lang="en-US" dirty="0" smtClean="0"/>
              <a:t>Enhancing </a:t>
            </a:r>
            <a:r>
              <a:rPr lang="en-US" dirty="0"/>
              <a:t>the comfort of one's seat </a:t>
            </a:r>
            <a:r>
              <a:rPr lang="en-US" dirty="0" smtClean="0"/>
              <a:t>and reducing </a:t>
            </a:r>
            <a:r>
              <a:rPr lang="en-US" dirty="0"/>
              <a:t>unforeseen obstacles while travelling can also </a:t>
            </a:r>
            <a:r>
              <a:rPr lang="en-US" dirty="0" smtClean="0"/>
              <a:t>improve </a:t>
            </a:r>
            <a:r>
              <a:rPr lang="en-US" dirty="0"/>
              <a:t>the overall </a:t>
            </a:r>
            <a:r>
              <a:rPr lang="en-US" dirty="0" err="1"/>
              <a:t>traveller</a:t>
            </a:r>
            <a:r>
              <a:rPr lang="en-US" dirty="0"/>
              <a:t> experience. </a:t>
            </a:r>
            <a:endParaRPr lang="en-US" dirty="0" smtClean="0"/>
          </a:p>
          <a:p>
            <a:pPr algn="just"/>
            <a:r>
              <a:rPr lang="en-US" dirty="0" smtClean="0"/>
              <a:t>Customer satisfaction may </a:t>
            </a:r>
            <a:r>
              <a:rPr lang="en-US" dirty="0"/>
              <a:t>also be increased by funding employee training </a:t>
            </a:r>
            <a:r>
              <a:rPr lang="en-US" dirty="0" smtClean="0"/>
              <a:t>initiatives and </a:t>
            </a:r>
            <a:r>
              <a:rPr lang="en-US" dirty="0"/>
              <a:t>putting policies in place to expedite the boarding and </a:t>
            </a:r>
            <a:r>
              <a:rPr lang="en-US" dirty="0" smtClean="0"/>
              <a:t>check-in </a:t>
            </a:r>
            <a:r>
              <a:rPr lang="en-US" dirty="0"/>
              <a:t>procedures. </a:t>
            </a:r>
            <a:endParaRPr lang="en-US" dirty="0" smtClean="0"/>
          </a:p>
          <a:p>
            <a:pPr algn="just"/>
            <a:r>
              <a:rPr lang="en-US" dirty="0" smtClean="0"/>
              <a:t>British </a:t>
            </a:r>
            <a:r>
              <a:rPr lang="en-US" dirty="0"/>
              <a:t>Airways can strive to provide </a:t>
            </a:r>
            <a:r>
              <a:rPr lang="en-US" dirty="0" smtClean="0"/>
              <a:t>consistently </a:t>
            </a:r>
            <a:r>
              <a:rPr lang="en-US" dirty="0"/>
              <a:t>positive experiences across all rating </a:t>
            </a:r>
            <a:r>
              <a:rPr lang="en-US" dirty="0" smtClean="0"/>
              <a:t>categories and </a:t>
            </a:r>
            <a:r>
              <a:rPr lang="en-US" dirty="0"/>
              <a:t>uphold its standing as a top airline in the sector by giving </a:t>
            </a:r>
            <a:r>
              <a:rPr lang="en-US" dirty="0" smtClean="0"/>
              <a:t>priority </a:t>
            </a:r>
            <a:r>
              <a:rPr lang="en-US" dirty="0"/>
              <a:t>to these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65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4" y="1152983"/>
            <a:ext cx="8646353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We are pleased to invite you to our presentation, </a:t>
            </a:r>
            <a:r>
              <a:rPr lang="en-US" dirty="0" smtClean="0"/>
              <a:t>"</a:t>
            </a:r>
            <a:r>
              <a:rPr lang="en-US" dirty="0" err="1" smtClean="0"/>
              <a:t>Analysing</a:t>
            </a:r>
            <a:r>
              <a:rPr lang="en-US" dirty="0" smtClean="0"/>
              <a:t> </a:t>
            </a:r>
            <a:r>
              <a:rPr lang="en-US" dirty="0"/>
              <a:t>Customer Sentiment: British Airways Reviews." </a:t>
            </a:r>
            <a:r>
              <a:rPr lang="en-US" dirty="0" smtClean="0"/>
              <a:t>We'll </a:t>
            </a:r>
            <a:r>
              <a:rPr lang="en-US" dirty="0"/>
              <a:t>look at the opinions that </a:t>
            </a:r>
            <a:r>
              <a:rPr lang="en-US" dirty="0" err="1"/>
              <a:t>travellers</a:t>
            </a:r>
            <a:r>
              <a:rPr lang="en-US" dirty="0"/>
              <a:t> have had about </a:t>
            </a:r>
            <a:r>
              <a:rPr lang="en-US" dirty="0" smtClean="0"/>
              <a:t>British </a:t>
            </a:r>
            <a:r>
              <a:rPr lang="en-US" dirty="0"/>
              <a:t>Airways today. Gaining insight from customer </a:t>
            </a:r>
            <a:r>
              <a:rPr lang="en-US" dirty="0" smtClean="0"/>
              <a:t>feedback is </a:t>
            </a:r>
            <a:r>
              <a:rPr lang="en-US" dirty="0"/>
              <a:t>essential to raising overall satisfaction and service </a:t>
            </a:r>
            <a:r>
              <a:rPr lang="en-US" dirty="0" smtClean="0"/>
              <a:t>quality. We </a:t>
            </a:r>
            <a:r>
              <a:rPr lang="en-US" dirty="0"/>
              <a:t>want to use sentiment analysis to find important </a:t>
            </a:r>
            <a:r>
              <a:rPr lang="en-US" dirty="0" smtClean="0"/>
              <a:t>information that </a:t>
            </a:r>
            <a:r>
              <a:rPr lang="en-US" dirty="0"/>
              <a:t>will enable British Airways to better serve its customers </a:t>
            </a:r>
            <a:r>
              <a:rPr lang="en-US" dirty="0" smtClean="0"/>
              <a:t>and </a:t>
            </a:r>
            <a:r>
              <a:rPr lang="en-US" dirty="0"/>
              <a:t>exceed their expectations. Come along as we explore the </a:t>
            </a:r>
            <a:r>
              <a:rPr lang="en-US" dirty="0" smtClean="0"/>
              <a:t>feelings that </a:t>
            </a:r>
            <a:r>
              <a:rPr lang="en-US" dirty="0" err="1"/>
              <a:t>travellers</a:t>
            </a:r>
            <a:r>
              <a:rPr lang="en-US" dirty="0"/>
              <a:t> have to share and get insightful knowledge that will </a:t>
            </a:r>
            <a:r>
              <a:rPr lang="en-US" dirty="0" smtClean="0"/>
              <a:t>spur </a:t>
            </a:r>
            <a:r>
              <a:rPr lang="en-US" dirty="0"/>
              <a:t>positive change</a:t>
            </a:r>
            <a:r>
              <a:rPr lang="en-US" dirty="0" smtClean="0"/>
              <a:t>. </a:t>
            </a:r>
            <a:endParaRPr lang="en-GB" dirty="0"/>
          </a:p>
        </p:txBody>
      </p:sp>
      <p:pic>
        <p:nvPicPr>
          <p:cNvPr id="2051" name="Picture 3" descr="British Airways faces a £183m fine over a data bre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316" y="3881886"/>
            <a:ext cx="5365631" cy="279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Recognising</a:t>
            </a:r>
            <a:r>
              <a:rPr lang="en-US" dirty="0" smtClean="0"/>
              <a:t> </a:t>
            </a:r>
            <a:r>
              <a:rPr lang="en-US" dirty="0"/>
              <a:t>Customer Attitude: Examine the attitude stated in customer </a:t>
            </a:r>
            <a:r>
              <a:rPr lang="en-US" dirty="0" smtClean="0"/>
              <a:t>testimonials to </a:t>
            </a:r>
            <a:r>
              <a:rPr lang="en-US" dirty="0"/>
              <a:t>determine the general perception of British Airways.</a:t>
            </a:r>
          </a:p>
          <a:p>
            <a:pPr algn="just"/>
            <a:r>
              <a:rPr lang="en-US" dirty="0"/>
              <a:t>Finding Common Topics and Themes: To determine areas of strength and areas for </a:t>
            </a:r>
            <a:r>
              <a:rPr lang="en-US" dirty="0" smtClean="0"/>
              <a:t> development</a:t>
            </a:r>
            <a:r>
              <a:rPr lang="en-US" dirty="0"/>
              <a:t>, identify common topics and themes that are mentioned in the </a:t>
            </a:r>
            <a:r>
              <a:rPr lang="en-US" dirty="0" smtClean="0"/>
              <a:t> reviews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Customer satisfaction is influenced by a number of factors, including food quality, </a:t>
            </a:r>
            <a:r>
              <a:rPr lang="en-US" dirty="0" smtClean="0"/>
              <a:t>service</a:t>
            </a:r>
            <a:r>
              <a:rPr lang="en-US" dirty="0"/>
              <a:t>, comfort of the seat, and in-flight entertainment.</a:t>
            </a:r>
          </a:p>
          <a:p>
            <a:pPr algn="just"/>
            <a:r>
              <a:rPr lang="en-US" dirty="0"/>
              <a:t>Providing Actionable Insights: Based on the sentiment analysis results, </a:t>
            </a:r>
            <a:r>
              <a:rPr lang="en-US" dirty="0" smtClean="0"/>
              <a:t>give </a:t>
            </a:r>
            <a:r>
              <a:rPr lang="en-US" dirty="0"/>
              <a:t>British Airways actionable insights and recommendations to improve </a:t>
            </a:r>
            <a:r>
              <a:rPr lang="en-US" dirty="0" smtClean="0"/>
              <a:t>business </a:t>
            </a:r>
            <a:r>
              <a:rPr lang="en-US" dirty="0"/>
              <a:t>performance and the customer experience.</a:t>
            </a:r>
          </a:p>
          <a:p>
            <a:pPr algn="just"/>
            <a:r>
              <a:rPr lang="en-US" dirty="0"/>
              <a:t>Trends to Watch: Keep an eye on shifts in consumer attitude over time to spot </a:t>
            </a:r>
            <a:r>
              <a:rPr lang="en-US" dirty="0" smtClean="0"/>
              <a:t>new </a:t>
            </a:r>
            <a:r>
              <a:rPr lang="en-US" dirty="0"/>
              <a:t>patterns and take preventative action when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82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485" y="258955"/>
            <a:ext cx="8596668" cy="1320800"/>
          </a:xfrm>
        </p:spPr>
        <p:txBody>
          <a:bodyPr/>
          <a:lstStyle/>
          <a:p>
            <a:r>
              <a:rPr lang="en-IN" dirty="0" smtClean="0"/>
              <a:t>Result overview: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41372" y="3556000"/>
            <a:ext cx="4184035" cy="3880772"/>
          </a:xfrm>
        </p:spPr>
        <p:txBody>
          <a:bodyPr/>
          <a:lstStyle/>
          <a:p>
            <a:r>
              <a:rPr lang="en-IN" dirty="0" smtClean="0"/>
              <a:t>Overall Ratings:</a:t>
            </a:r>
          </a:p>
          <a:p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604351" y="4314167"/>
            <a:ext cx="2191110" cy="10869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4.6 / 10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5457" y="-58468"/>
            <a:ext cx="5631880" cy="361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3633"/>
            <a:ext cx="6098876" cy="35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51" y="195532"/>
            <a:ext cx="8596668" cy="1320800"/>
          </a:xfrm>
        </p:spPr>
        <p:txBody>
          <a:bodyPr/>
          <a:lstStyle/>
          <a:p>
            <a:r>
              <a:rPr lang="en-IN" dirty="0" smtClean="0"/>
              <a:t>Reviews according to countries: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2" y="1043796"/>
            <a:ext cx="8820348" cy="5520905"/>
          </a:xfrm>
        </p:spPr>
      </p:pic>
    </p:spTree>
    <p:extLst>
      <p:ext uri="{BB962C8B-B14F-4D97-AF65-F5344CB8AC3E}">
        <p14:creationId xmlns:p14="http://schemas.microsoft.com/office/powerpoint/2010/main" val="8626167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8" y="336430"/>
            <a:ext cx="9138284" cy="63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20" y="2777706"/>
            <a:ext cx="8013008" cy="383587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1840" y="659592"/>
            <a:ext cx="8518424" cy="21181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An examination of the word frequency in British Airways </a:t>
            </a:r>
            <a:r>
              <a:rPr lang="en-US" dirty="0" smtClean="0"/>
              <a:t>reviews </a:t>
            </a:r>
            <a:r>
              <a:rPr lang="en-US" dirty="0"/>
              <a:t>provides important information about the </a:t>
            </a:r>
            <a:r>
              <a:rPr lang="en-US" dirty="0" err="1" smtClean="0"/>
              <a:t>opinionsof</a:t>
            </a:r>
            <a:r>
              <a:rPr lang="en-US" dirty="0" smtClean="0"/>
              <a:t> </a:t>
            </a:r>
            <a:r>
              <a:rPr lang="en-US" dirty="0"/>
              <a:t>customers. "Seat" comes up as the most talked </a:t>
            </a:r>
            <a:r>
              <a:rPr lang="en-US" dirty="0" smtClean="0"/>
              <a:t>about feature</a:t>
            </a:r>
            <a:r>
              <a:rPr lang="en-US" dirty="0"/>
              <a:t>, </a:t>
            </a:r>
            <a:r>
              <a:rPr lang="en-US" dirty="0" err="1"/>
              <a:t>emphasising</a:t>
            </a:r>
            <a:r>
              <a:rPr lang="en-US" dirty="0"/>
              <a:t> how important comfortable seating is. </a:t>
            </a:r>
            <a:r>
              <a:rPr lang="en-US" dirty="0" smtClean="0"/>
              <a:t>Terms </a:t>
            </a:r>
            <a:r>
              <a:rPr lang="en-US" dirty="0"/>
              <a:t>like "food," "service," and "crew" highlight how </a:t>
            </a:r>
            <a:r>
              <a:rPr lang="en-US" dirty="0" smtClean="0"/>
              <a:t>crucial </a:t>
            </a:r>
            <a:r>
              <a:rPr lang="en-US" dirty="0"/>
              <a:t>staff conduct and service quality are. Furthermore, </a:t>
            </a:r>
            <a:r>
              <a:rPr lang="en-US" dirty="0" smtClean="0"/>
              <a:t>the </a:t>
            </a:r>
            <a:r>
              <a:rPr lang="en-US" dirty="0"/>
              <a:t>terms "cabin," "class," and "business" allude to </a:t>
            </a:r>
            <a:r>
              <a:rPr lang="en-US" dirty="0" smtClean="0"/>
              <a:t>preferences </a:t>
            </a:r>
            <a:r>
              <a:rPr lang="en-US" dirty="0"/>
              <a:t>for different travel classes and cabin </a:t>
            </a:r>
            <a:r>
              <a:rPr lang="en-US" dirty="0" smtClean="0"/>
              <a:t>conditions. </a:t>
            </a:r>
            <a:r>
              <a:rPr lang="en-US" dirty="0"/>
              <a:t>Additionally, </a:t>
            </a:r>
            <a:r>
              <a:rPr lang="en-US" dirty="0" smtClean="0"/>
              <a:t>the </a:t>
            </a:r>
            <a:r>
              <a:rPr lang="en-US" dirty="0"/>
              <a:t>terms "economy," "check," and "lounge" provided </a:t>
            </a:r>
            <a:r>
              <a:rPr lang="en-US" dirty="0" smtClean="0"/>
              <a:t>details </a:t>
            </a:r>
            <a:r>
              <a:rPr lang="en-US" dirty="0"/>
              <a:t>about particular travel encounters. All </a:t>
            </a:r>
            <a:r>
              <a:rPr lang="en-US" dirty="0" smtClean="0"/>
              <a:t>things considered</a:t>
            </a:r>
            <a:r>
              <a:rPr lang="en-US" dirty="0"/>
              <a:t>, this analysis offers British Airways insightful </a:t>
            </a:r>
            <a:r>
              <a:rPr lang="en-US" dirty="0" smtClean="0"/>
              <a:t>information </a:t>
            </a:r>
            <a:r>
              <a:rPr lang="en-US" dirty="0"/>
              <a:t>about how to better understand customer perceptions </a:t>
            </a:r>
            <a:r>
              <a:rPr lang="en-US" dirty="0" smtClean="0"/>
              <a:t>and </a:t>
            </a:r>
            <a:r>
              <a:rPr lang="en-US" dirty="0"/>
              <a:t>improve the overall travel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357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3" y="349042"/>
            <a:ext cx="3351202" cy="448175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The top 10 word frequencies for each of the three rating groups—7–10 (highest</a:t>
            </a:r>
            <a:r>
              <a:rPr lang="en-US" dirty="0" smtClean="0"/>
              <a:t>),4-6 </a:t>
            </a:r>
            <a:r>
              <a:rPr lang="en-US" dirty="0"/>
              <a:t>(moderate), and 1-3 (lowest)—are displayed in the graph. </a:t>
            </a:r>
            <a:r>
              <a:rPr lang="en-US" dirty="0" smtClean="0"/>
              <a:t>Red </a:t>
            </a:r>
            <a:r>
              <a:rPr lang="en-US" dirty="0"/>
              <a:t>bars indicate negative words, and green bars indicate positive ones</a:t>
            </a:r>
            <a:r>
              <a:rPr lang="en-US" dirty="0" smtClean="0"/>
              <a:t>. "</a:t>
            </a:r>
            <a:r>
              <a:rPr lang="en-US" dirty="0"/>
              <a:t>Flight" leads positively and "hour" leads negatively in the 7–10 </a:t>
            </a:r>
            <a:r>
              <a:rPr lang="en-US" dirty="0" smtClean="0"/>
              <a:t>range. "Flight" has a positive dominance in 4-6 and a negative dominance in 1-3.The </a:t>
            </a:r>
            <a:r>
              <a:rPr lang="en-US" dirty="0"/>
              <a:t>terms "seat," "bag," "service," and "food" are common to all of the groups. </a:t>
            </a:r>
            <a:r>
              <a:rPr lang="en-US" dirty="0" smtClean="0"/>
              <a:t>Higher </a:t>
            </a:r>
            <a:r>
              <a:rPr lang="en-US" dirty="0"/>
              <a:t>ratings tend to reflect positive attitudes, while lower ratings tend to </a:t>
            </a:r>
            <a:r>
              <a:rPr lang="en-US" dirty="0" smtClean="0"/>
              <a:t>reflect </a:t>
            </a:r>
            <a:r>
              <a:rPr lang="en-US" dirty="0"/>
              <a:t>more negativity. Terms associated with flights are frequently used, </a:t>
            </a:r>
            <a:r>
              <a:rPr lang="en-US" dirty="0" smtClean="0"/>
              <a:t>representing </a:t>
            </a:r>
            <a:r>
              <a:rPr lang="en-US" dirty="0"/>
              <a:t>the experiences of </a:t>
            </a:r>
            <a:r>
              <a:rPr lang="en-US" dirty="0" err="1"/>
              <a:t>travellers</a:t>
            </a:r>
            <a:r>
              <a:rPr lang="en-US" dirty="0"/>
              <a:t> over a wide range of ratings.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57" y="215661"/>
            <a:ext cx="4770407" cy="65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3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findings and Insights: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85" y="1746520"/>
            <a:ext cx="859666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examination of reviews written by customers of British </a:t>
            </a:r>
            <a:r>
              <a:rPr lang="en-US" dirty="0" smtClean="0"/>
              <a:t>Airways in </a:t>
            </a:r>
            <a:r>
              <a:rPr lang="en-US" dirty="0"/>
              <a:t>various rating categories shows clear trends in their </a:t>
            </a:r>
            <a:r>
              <a:rPr lang="en-US" dirty="0" smtClean="0"/>
              <a:t>opinions and </a:t>
            </a:r>
            <a:r>
              <a:rPr lang="en-US" dirty="0"/>
              <a:t>experiences. </a:t>
            </a:r>
            <a:endParaRPr lang="en-US" dirty="0" smtClean="0"/>
          </a:p>
          <a:p>
            <a:pPr algn="just"/>
            <a:r>
              <a:rPr lang="en-US" dirty="0" smtClean="0"/>
              <a:t>Positive </a:t>
            </a:r>
            <a:r>
              <a:rPr lang="en-US" dirty="0"/>
              <a:t>features like prompt check-in, </a:t>
            </a:r>
            <a:r>
              <a:rPr lang="en-US" dirty="0" smtClean="0"/>
              <a:t>amiable service</a:t>
            </a:r>
            <a:r>
              <a:rPr lang="en-US" dirty="0"/>
              <a:t>, and </a:t>
            </a:r>
            <a:r>
              <a:rPr lang="en-US" dirty="0" err="1"/>
              <a:t>cosy</a:t>
            </a:r>
            <a:r>
              <a:rPr lang="en-US" dirty="0"/>
              <a:t> seating are </a:t>
            </a:r>
            <a:r>
              <a:rPr lang="en-US" dirty="0" err="1"/>
              <a:t>emphasised</a:t>
            </a:r>
            <a:r>
              <a:rPr lang="en-US" dirty="0"/>
              <a:t> in the rating group of </a:t>
            </a:r>
            <a:r>
              <a:rPr lang="en-US" dirty="0" smtClean="0"/>
              <a:t>7–10. </a:t>
            </a:r>
          </a:p>
          <a:p>
            <a:pPr algn="just"/>
            <a:r>
              <a:rPr lang="en-US" dirty="0" smtClean="0"/>
              <a:t>On </a:t>
            </a:r>
            <a:r>
              <a:rPr lang="en-US" dirty="0"/>
              <a:t>the other hand, reviews with lower ratings (1-3) voice </a:t>
            </a:r>
            <a:r>
              <a:rPr lang="en-US" dirty="0" smtClean="0"/>
              <a:t>discontent with </a:t>
            </a:r>
            <a:r>
              <a:rPr lang="en-US" dirty="0"/>
              <a:t>things like crammed seats, inadequate service, and unforeseen </a:t>
            </a:r>
            <a:r>
              <a:rPr lang="en-US" dirty="0" smtClean="0"/>
              <a:t>difficulties </a:t>
            </a:r>
            <a:r>
              <a:rPr lang="en-US" dirty="0"/>
              <a:t>encountered while travelling.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ratings in the 4-6 </a:t>
            </a:r>
            <a:r>
              <a:rPr lang="en-US" dirty="0" smtClean="0"/>
              <a:t>range are </a:t>
            </a:r>
            <a:r>
              <a:rPr lang="en-US" dirty="0"/>
              <a:t>a mixed bag; there are some good comments about the quality of the </a:t>
            </a:r>
            <a:r>
              <a:rPr lang="en-US" dirty="0" smtClean="0"/>
              <a:t>food </a:t>
            </a:r>
            <a:r>
              <a:rPr lang="en-US" dirty="0"/>
              <a:t>and the comfort of the seats, but there are also some bad ones </a:t>
            </a:r>
            <a:r>
              <a:rPr lang="en-US" dirty="0" smtClean="0"/>
              <a:t>about the </a:t>
            </a:r>
            <a:r>
              <a:rPr lang="en-US" dirty="0"/>
              <a:t>unfriendly staff and the mediocre service.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things </a:t>
            </a:r>
            <a:r>
              <a:rPr lang="en-US" dirty="0" smtClean="0"/>
              <a:t>considered, the </a:t>
            </a:r>
            <a:r>
              <a:rPr lang="en-US" dirty="0"/>
              <a:t>analysis </a:t>
            </a:r>
            <a:r>
              <a:rPr lang="en-US" dirty="0" err="1"/>
              <a:t>emphasises</a:t>
            </a:r>
            <a:r>
              <a:rPr lang="en-US" dirty="0"/>
              <a:t> how critical comfort, dependability, and </a:t>
            </a:r>
            <a:r>
              <a:rPr lang="en-US" dirty="0" smtClean="0"/>
              <a:t>customer </a:t>
            </a:r>
            <a:r>
              <a:rPr lang="en-US" dirty="0"/>
              <a:t>service are in influencing </a:t>
            </a:r>
            <a:r>
              <a:rPr lang="en-US" dirty="0" err="1"/>
              <a:t>travellers'</a:t>
            </a:r>
            <a:r>
              <a:rPr lang="en-US" dirty="0"/>
              <a:t> opinions of the airline.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7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768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Trebuchet MS</vt:lpstr>
      <vt:lpstr>Wingdings 3</vt:lpstr>
      <vt:lpstr>Facet</vt:lpstr>
      <vt:lpstr>BRITISH AIRWAYS</vt:lpstr>
      <vt:lpstr>Introduction:</vt:lpstr>
      <vt:lpstr>Objectives</vt:lpstr>
      <vt:lpstr>Result overview:</vt:lpstr>
      <vt:lpstr>Reviews according to countries:</vt:lpstr>
      <vt:lpstr>PowerPoint Presentation</vt:lpstr>
      <vt:lpstr>PowerPoint Presentation</vt:lpstr>
      <vt:lpstr>PowerPoint Presentation</vt:lpstr>
      <vt:lpstr>Key findings and Insights:</vt:lpstr>
      <vt:lpstr>Recommendations: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10</cp:revision>
  <dcterms:created xsi:type="dcterms:W3CDTF">2022-12-06T11:13:27Z</dcterms:created>
  <dcterms:modified xsi:type="dcterms:W3CDTF">2024-04-10T09:48:13Z</dcterms:modified>
</cp:coreProperties>
</file>