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0" d="100"/>
          <a:sy n="80" d="100"/>
        </p:scale>
        <p:origin x="4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10/04/2024</a:t>
            </a:fld>
            <a:endParaRPr lang="en-GB" dirty="0"/>
          </a:p>
        </p:txBody>
      </p:sp>
      <p:sp>
        <p:nvSpPr>
          <p:cNvPr id="5" name="Footer Placeholder 4"/>
          <p:cNvSpPr>
            <a:spLocks noGrp="1"/>
          </p:cNvSpPr>
          <p:nvPr>
            <p:ph type="ftr" sz="quarter" idx="11"/>
          </p:nvPr>
        </p:nvSpPr>
        <p:spPr/>
        <p:txBody>
          <a:bodyPr/>
          <a:lstStyle/>
          <a:p>
            <a:r>
              <a:rPr lang="en-GB" smtClean="0"/>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Footer Placeholder 4">
            <a:extLst>
              <a:ext uri="{FF2B5EF4-FFF2-40B4-BE49-F238E27FC236}">
                <a16:creationId xmlns=""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96999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6670FE10-F406-47AF-8AE1-E9BA4C7E25F2}" type="datetimeFigureOut">
              <a:rPr lang="en-GB" smtClean="0"/>
              <a:t>10/04/2024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1314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7934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84157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959250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1959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864128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1652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07897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43254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10/04/2024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27124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10/04/2024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64339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10/04/2024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4945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10/04/2024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17761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10/04/2024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28585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10/04/2024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18530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10/04/2024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59037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70FE10-F406-47AF-8AE1-E9BA4C7E25F2}" type="datetimeFigureOut">
              <a:rPr lang="en-GB" smtClean="0"/>
              <a:t>10/04/2024</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84892686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0BCD4D-82A1-5AD0-053C-2CF73DA5B647}"/>
              </a:ext>
            </a:extLst>
          </p:cNvPr>
          <p:cNvSpPr>
            <a:spLocks noGrp="1"/>
          </p:cNvSpPr>
          <p:nvPr>
            <p:ph type="ctrTitle"/>
          </p:nvPr>
        </p:nvSpPr>
        <p:spPr>
          <a:xfrm>
            <a:off x="1015361" y="929417"/>
            <a:ext cx="7766936" cy="1646302"/>
          </a:xfrm>
        </p:spPr>
        <p:txBody>
          <a:bodyPr/>
          <a:lstStyle/>
          <a:p>
            <a:r>
              <a:rPr lang="en-GB" dirty="0" smtClean="0">
                <a:latin typeface="Baskerville Old Face" panose="02020602080505020303" pitchFamily="18" charset="0"/>
              </a:rPr>
              <a:t>BRITISH AIRWAYS</a:t>
            </a:r>
            <a:endParaRPr lang="en-GB" dirty="0">
              <a:latin typeface="Baskerville Old Face" panose="02020602080505020303" pitchFamily="18" charset="0"/>
            </a:endParaRPr>
          </a:p>
        </p:txBody>
      </p:sp>
      <p:sp>
        <p:nvSpPr>
          <p:cNvPr id="3" name="Subtitle 2">
            <a:extLst>
              <a:ext uri="{FF2B5EF4-FFF2-40B4-BE49-F238E27FC236}">
                <a16:creationId xmlns="" xmlns:a16="http://schemas.microsoft.com/office/drawing/2014/main" id="{7730DC87-B7BC-1B7B-AB86-8B0F1FACBC23}"/>
              </a:ext>
            </a:extLst>
          </p:cNvPr>
          <p:cNvSpPr>
            <a:spLocks noGrp="1"/>
          </p:cNvSpPr>
          <p:nvPr>
            <p:ph type="subTitle" idx="1"/>
          </p:nvPr>
        </p:nvSpPr>
        <p:spPr>
          <a:xfrm>
            <a:off x="1601957" y="2817256"/>
            <a:ext cx="7766936" cy="3635302"/>
          </a:xfrm>
        </p:spPr>
        <p:txBody>
          <a:bodyPr/>
          <a:lstStyle/>
          <a:p>
            <a:r>
              <a:rPr lang="en-GB" dirty="0" smtClean="0"/>
              <a:t>ANALYSING CUSTOMER REVIEW </a:t>
            </a:r>
            <a:r>
              <a:rPr lang="en-GB" dirty="0" smtClean="0"/>
              <a:t>DATA</a:t>
            </a:r>
          </a:p>
          <a:p>
            <a:endParaRPr lang="en-GB" dirty="0"/>
          </a:p>
          <a:p>
            <a:endParaRPr lang="en-GB" dirty="0" smtClean="0"/>
          </a:p>
          <a:p>
            <a:endParaRPr lang="en-GB" dirty="0"/>
          </a:p>
          <a:p>
            <a:endParaRPr lang="en-GB" dirty="0" smtClean="0"/>
          </a:p>
          <a:p>
            <a:r>
              <a:rPr lang="en-GB" dirty="0" smtClean="0"/>
              <a:t>Presented by:</a:t>
            </a:r>
          </a:p>
          <a:p>
            <a:r>
              <a:rPr lang="en-GB" dirty="0" err="1" smtClean="0"/>
              <a:t>Ramana</a:t>
            </a:r>
            <a:r>
              <a:rPr lang="en-GB" dirty="0" smtClean="0"/>
              <a:t> </a:t>
            </a:r>
            <a:r>
              <a:rPr lang="en-GB" dirty="0" err="1" smtClean="0"/>
              <a:t>Kulanthaivelu</a:t>
            </a:r>
            <a:endParaRPr lang="en-GB" dirty="0" smtClean="0"/>
          </a:p>
          <a:p>
            <a:endParaRPr lang="en-GB" dirty="0"/>
          </a:p>
        </p:txBody>
      </p:sp>
    </p:spTree>
    <p:extLst>
      <p:ext uri="{BB962C8B-B14F-4D97-AF65-F5344CB8AC3E}">
        <p14:creationId xmlns:p14="http://schemas.microsoft.com/office/powerpoint/2010/main" val="1492306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47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9575320" y="5031117"/>
            <a:ext cx="3438011" cy="653691"/>
          </a:xfrm>
        </p:spPr>
        <p:txBody>
          <a:bodyPr/>
          <a:lstStyle/>
          <a:p>
            <a:r>
              <a:rPr lang="en-IN" b="1" dirty="0" smtClean="0"/>
              <a:t>Overall Ratings:</a:t>
            </a:r>
          </a:p>
          <a:p>
            <a:endParaRPr lang="en-IN"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78010" y="0"/>
            <a:ext cx="4717480" cy="3614468"/>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9729427" y="5526655"/>
            <a:ext cx="2191110" cy="1086928"/>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600" dirty="0" smtClean="0">
                <a:ln w="0"/>
                <a:solidFill>
                  <a:schemeClr val="bg1"/>
                </a:solidFill>
                <a:effectLst>
                  <a:outerShdw blurRad="38100" dist="25400" dir="5400000" algn="ctr" rotWithShape="0">
                    <a:srgbClr val="6E747A">
                      <a:alpha val="43000"/>
                    </a:srgbClr>
                  </a:outerShdw>
                </a:effectLst>
              </a:rPr>
              <a:t>4.6 / 10</a:t>
            </a:r>
            <a:endParaRPr lang="en-IN" dirty="0">
              <a:ln w="0"/>
              <a:solidFill>
                <a:schemeClr val="bg1"/>
              </a:solidFill>
              <a:effectLst>
                <a:outerShdw blurRad="38100" dist="25400" dir="5400000" algn="ctr" rotWithShape="0">
                  <a:srgbClr val="6E747A">
                    <a:alpha val="43000"/>
                  </a:srgbClr>
                </a:outerShdw>
              </a:effectLst>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39" y="3614468"/>
            <a:ext cx="4829623" cy="299911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9804" y="0"/>
            <a:ext cx="4563373" cy="6573328"/>
          </a:xfrm>
          <a:prstGeom prst="rect">
            <a:avLst/>
          </a:prstGeom>
        </p:spPr>
      </p:pic>
      <p:sp>
        <p:nvSpPr>
          <p:cNvPr id="14" name="Rectangle 13"/>
          <p:cNvSpPr/>
          <p:nvPr/>
        </p:nvSpPr>
        <p:spPr>
          <a:xfrm>
            <a:off x="9463177" y="296052"/>
            <a:ext cx="2596551" cy="4832092"/>
          </a:xfrm>
          <a:prstGeom prst="rect">
            <a:avLst/>
          </a:prstGeom>
        </p:spPr>
        <p:txBody>
          <a:bodyPr wrap="square">
            <a:spAutoFit/>
          </a:bodyPr>
          <a:lstStyle/>
          <a:p>
            <a:pPr algn="just"/>
            <a:r>
              <a:rPr lang="en-US" sz="1400" b="1" dirty="0" smtClean="0"/>
              <a:t>Positive </a:t>
            </a:r>
            <a:r>
              <a:rPr lang="en-US" sz="1400" b="1" dirty="0"/>
              <a:t>features like prompt check-in, amiable service, and </a:t>
            </a:r>
            <a:r>
              <a:rPr lang="en-US" sz="1400" b="1" dirty="0" err="1"/>
              <a:t>cosy</a:t>
            </a:r>
            <a:r>
              <a:rPr lang="en-US" sz="1400" b="1" dirty="0"/>
              <a:t> seating are </a:t>
            </a:r>
            <a:r>
              <a:rPr lang="en-US" sz="1400" b="1" dirty="0" err="1"/>
              <a:t>emphasised</a:t>
            </a:r>
            <a:r>
              <a:rPr lang="en-US" sz="1400" b="1" dirty="0"/>
              <a:t> in the rating group of 7–10. </a:t>
            </a:r>
          </a:p>
          <a:p>
            <a:pPr algn="just"/>
            <a:r>
              <a:rPr lang="en-US" sz="1400" b="1" dirty="0"/>
              <a:t>On the other hand, reviews with lower ratings (1-3) voice discontent with things like crammed seats, inadequate service, and unforeseen difficulties encountered while travelling. </a:t>
            </a:r>
          </a:p>
          <a:p>
            <a:pPr algn="just"/>
            <a:r>
              <a:rPr lang="en-US" sz="1400" b="1" dirty="0"/>
              <a:t>The ratings in the 4-6 range are a mixed bag; there are some good comments about the quality of the food and the comfort of the seats, but there are also some bad ones about the unfriendly staff and the mediocre service. </a:t>
            </a:r>
          </a:p>
        </p:txBody>
      </p:sp>
    </p:spTree>
    <p:extLst>
      <p:ext uri="{BB962C8B-B14F-4D97-AF65-F5344CB8AC3E}">
        <p14:creationId xmlns:p14="http://schemas.microsoft.com/office/powerpoint/2010/main" val="262514320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115</TotalTime>
  <Words>113</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Baskerville Old Face</vt:lpstr>
      <vt:lpstr>Century Gothic</vt:lpstr>
      <vt:lpstr>Wingdings 3</vt:lpstr>
      <vt:lpstr>Slice</vt:lpstr>
      <vt:lpstr>BRITISH AIRWAYS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Admin</cp:lastModifiedBy>
  <cp:revision>11</cp:revision>
  <dcterms:created xsi:type="dcterms:W3CDTF">2022-12-06T11:13:27Z</dcterms:created>
  <dcterms:modified xsi:type="dcterms:W3CDTF">2024-04-10T10:16:16Z</dcterms:modified>
</cp:coreProperties>
</file>