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3984D-2049-4B97-B54A-62C52D7E70A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E5C054B-ED2B-477F-AD44-6DD60DC8BA74}">
      <dgm:prSet phldrT="[Text]"/>
      <dgm:spPr/>
      <dgm:t>
        <a:bodyPr/>
        <a:lstStyle/>
        <a:p>
          <a:r>
            <a:rPr lang="en-IN" dirty="0" smtClean="0"/>
            <a:t>Best predictive model: Gradient boost Tree</a:t>
          </a:r>
          <a:endParaRPr lang="en-IN" dirty="0"/>
        </a:p>
      </dgm:t>
    </dgm:pt>
    <dgm:pt modelId="{C586CE52-49D1-40FF-AD5E-7321A7BE25EE}" type="parTrans" cxnId="{25335922-DB8E-4DE2-ADEA-85CCD2A23D32}">
      <dgm:prSet/>
      <dgm:spPr/>
      <dgm:t>
        <a:bodyPr/>
        <a:lstStyle/>
        <a:p>
          <a:endParaRPr lang="en-IN"/>
        </a:p>
      </dgm:t>
    </dgm:pt>
    <dgm:pt modelId="{50B135DA-0AD5-4962-AB3F-A64A2C7F654A}" type="sibTrans" cxnId="{25335922-DB8E-4DE2-ADEA-85CCD2A23D32}">
      <dgm:prSet/>
      <dgm:spPr/>
      <dgm:t>
        <a:bodyPr/>
        <a:lstStyle/>
        <a:p>
          <a:endParaRPr lang="en-IN"/>
        </a:p>
      </dgm:t>
    </dgm:pt>
    <dgm:pt modelId="{E59DC932-0582-4046-B9A2-01662E717429}">
      <dgm:prSet/>
      <dgm:spPr/>
      <dgm:t>
        <a:bodyPr/>
        <a:lstStyle/>
        <a:p>
          <a:r>
            <a:rPr lang="en-IN" dirty="0" smtClean="0"/>
            <a:t>Accuracy: 70%</a:t>
          </a:r>
          <a:endParaRPr lang="en-IN" dirty="0"/>
        </a:p>
      </dgm:t>
    </dgm:pt>
    <dgm:pt modelId="{23509043-1670-4B37-ACD7-E8A4D5E74085}" type="parTrans" cxnId="{7E9386D8-D142-4ADA-979F-EAA847372EB0}">
      <dgm:prSet/>
      <dgm:spPr/>
      <dgm:t>
        <a:bodyPr/>
        <a:lstStyle/>
        <a:p>
          <a:endParaRPr lang="en-IN"/>
        </a:p>
      </dgm:t>
    </dgm:pt>
    <dgm:pt modelId="{D488644A-10E8-4BE1-A124-D4093C3880FF}" type="sibTrans" cxnId="{7E9386D8-D142-4ADA-979F-EAA847372EB0}">
      <dgm:prSet custT="1"/>
      <dgm:spPr/>
      <dgm:t>
        <a:bodyPr/>
        <a:lstStyle/>
        <a:p>
          <a:r>
            <a:rPr lang="en-IN" sz="1800" dirty="0" smtClean="0"/>
            <a:t>Recall</a:t>
          </a:r>
          <a:r>
            <a:rPr lang="en-IN" sz="1600" dirty="0" smtClean="0"/>
            <a:t>: 0.73</a:t>
          </a:r>
          <a:endParaRPr lang="en-IN" sz="1600" dirty="0"/>
        </a:p>
      </dgm:t>
    </dgm:pt>
    <dgm:pt modelId="{E116A780-A3B9-4D37-BF91-F52EECBF2E99}">
      <dgm:prSet/>
      <dgm:spPr/>
      <dgm:t>
        <a:bodyPr/>
        <a:lstStyle/>
        <a:p>
          <a:r>
            <a:rPr lang="en-IN" dirty="0" smtClean="0"/>
            <a:t>Precision: 0.68</a:t>
          </a:r>
          <a:endParaRPr lang="en-IN" dirty="0"/>
        </a:p>
      </dgm:t>
    </dgm:pt>
    <dgm:pt modelId="{F4E5DCFA-1B32-4351-BBFC-E6630E921A53}" type="parTrans" cxnId="{8DAB9788-7245-44F1-A3D1-22BFAA577382}">
      <dgm:prSet/>
      <dgm:spPr/>
      <dgm:t>
        <a:bodyPr/>
        <a:lstStyle/>
        <a:p>
          <a:endParaRPr lang="en-IN"/>
        </a:p>
      </dgm:t>
    </dgm:pt>
    <dgm:pt modelId="{C569ADA4-9A74-4F9C-BB67-78419441DE1B}" type="sibTrans" cxnId="{8DAB9788-7245-44F1-A3D1-22BFAA577382}">
      <dgm:prSet custT="1"/>
      <dgm:spPr/>
      <dgm:t>
        <a:bodyPr/>
        <a:lstStyle/>
        <a:p>
          <a:r>
            <a:rPr lang="en-IN" sz="1800" dirty="0" smtClean="0"/>
            <a:t>F1</a:t>
          </a:r>
          <a:r>
            <a:rPr lang="en-IN" sz="2000" dirty="0" smtClean="0"/>
            <a:t> </a:t>
          </a:r>
          <a:r>
            <a:rPr lang="en-IN" sz="1800" dirty="0" smtClean="0"/>
            <a:t>score</a:t>
          </a:r>
          <a:r>
            <a:rPr lang="en-IN" sz="2000" dirty="0" smtClean="0"/>
            <a:t>: </a:t>
          </a:r>
          <a:r>
            <a:rPr lang="en-IN" sz="1800" dirty="0" smtClean="0"/>
            <a:t>0.70</a:t>
          </a:r>
          <a:endParaRPr lang="en-IN" sz="2000" dirty="0"/>
        </a:p>
      </dgm:t>
    </dgm:pt>
    <dgm:pt modelId="{48A6A810-8E88-4671-9D39-B40ACCC00E23}" type="pres">
      <dgm:prSet presAssocID="{91D3984D-2049-4B97-B54A-62C52D7E70AD}" presName="Name0" presStyleCnt="0">
        <dgm:presLayoutVars>
          <dgm:chMax/>
          <dgm:chPref/>
          <dgm:dir/>
          <dgm:animLvl val="lvl"/>
        </dgm:presLayoutVars>
      </dgm:prSet>
      <dgm:spPr/>
    </dgm:pt>
    <dgm:pt modelId="{69DB5119-BA85-4100-BD1C-B68E4877439D}" type="pres">
      <dgm:prSet presAssocID="{FE5C054B-ED2B-477F-AD44-6DD60DC8BA74}" presName="composite" presStyleCnt="0"/>
      <dgm:spPr/>
    </dgm:pt>
    <dgm:pt modelId="{E1F62908-02D1-4187-90B5-F6224C0C0EE9}" type="pres">
      <dgm:prSet presAssocID="{FE5C054B-ED2B-477F-AD44-6DD60DC8BA74}" presName="Parent1" presStyleLbl="node1" presStyleIdx="0" presStyleCnt="6" custLinFactNeighborX="-57125" custLinFactNeighborY="803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952CB3-16E2-4E91-8D6A-4EE2BEBAC0B9}" type="pres">
      <dgm:prSet presAssocID="{FE5C054B-ED2B-477F-AD44-6DD60DC8BA74}" presName="Childtext1" presStyleLbl="revTx" presStyleIdx="0" presStyleCnt="3" custLinFactNeighborX="-84563" custLinFactNeighborY="-25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AEA163-8F01-49D0-B125-79CBF3FB88C5}" type="pres">
      <dgm:prSet presAssocID="{FE5C054B-ED2B-477F-AD44-6DD60DC8BA74}" presName="BalanceSpacing" presStyleCnt="0"/>
      <dgm:spPr/>
    </dgm:pt>
    <dgm:pt modelId="{864D8E52-476D-414E-B0A6-9615EE5C37E1}" type="pres">
      <dgm:prSet presAssocID="{FE5C054B-ED2B-477F-AD44-6DD60DC8BA74}" presName="BalanceSpacing1" presStyleCnt="0"/>
      <dgm:spPr/>
    </dgm:pt>
    <dgm:pt modelId="{E9531C98-6947-4BB0-AE48-6487EC93318B}" type="pres">
      <dgm:prSet presAssocID="{50B135DA-0AD5-4962-AB3F-A64A2C7F654A}" presName="Accent1Text" presStyleLbl="node1" presStyleIdx="1" presStyleCnt="6" custScaleY="96697" custLinFactX="63768" custLinFactNeighborX="100000" custLinFactNeighborY="92336"/>
      <dgm:spPr/>
    </dgm:pt>
    <dgm:pt modelId="{EB251624-C340-4500-9C19-8C437B0DFDFD}" type="pres">
      <dgm:prSet presAssocID="{50B135DA-0AD5-4962-AB3F-A64A2C7F654A}" presName="spaceBetweenRectangles" presStyleCnt="0"/>
      <dgm:spPr/>
    </dgm:pt>
    <dgm:pt modelId="{7850EFBB-C12A-4381-B934-2C806E78CB50}" type="pres">
      <dgm:prSet presAssocID="{E116A780-A3B9-4D37-BF91-F52EECBF2E99}" presName="composite" presStyleCnt="0"/>
      <dgm:spPr/>
    </dgm:pt>
    <dgm:pt modelId="{55A20ED7-C881-4474-A246-08E31FEEB310}" type="pres">
      <dgm:prSet presAssocID="{E116A780-A3B9-4D37-BF91-F52EECBF2E99}" presName="Parent1" presStyleLbl="node1" presStyleIdx="2" presStyleCnt="6" custScaleX="118517" custScaleY="116550" custLinFactNeighborX="-57125" custLinFactNeighborY="80316">
        <dgm:presLayoutVars>
          <dgm:chMax val="1"/>
          <dgm:chPref val="1"/>
          <dgm:bulletEnabled val="1"/>
        </dgm:presLayoutVars>
      </dgm:prSet>
      <dgm:spPr/>
    </dgm:pt>
    <dgm:pt modelId="{999853C7-BA3B-4F0F-88A1-0648D5B77383}" type="pres">
      <dgm:prSet presAssocID="{E116A780-A3B9-4D37-BF91-F52EECBF2E9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EFC4984-D0F4-461D-9802-08B20B9030FE}" type="pres">
      <dgm:prSet presAssocID="{E116A780-A3B9-4D37-BF91-F52EECBF2E99}" presName="BalanceSpacing" presStyleCnt="0"/>
      <dgm:spPr/>
    </dgm:pt>
    <dgm:pt modelId="{3180D662-AD00-427F-8016-954452C51C97}" type="pres">
      <dgm:prSet presAssocID="{E116A780-A3B9-4D37-BF91-F52EECBF2E99}" presName="BalanceSpacing1" presStyleCnt="0"/>
      <dgm:spPr/>
    </dgm:pt>
    <dgm:pt modelId="{20F49EAE-4DB7-4CB6-9B86-9F2B3D9A1909}" type="pres">
      <dgm:prSet presAssocID="{C569ADA4-9A74-4F9C-BB67-78419441DE1B}" presName="Accent1Text" presStyleLbl="node1" presStyleIdx="3" presStyleCnt="6"/>
      <dgm:spPr/>
      <dgm:t>
        <a:bodyPr/>
        <a:lstStyle/>
        <a:p>
          <a:endParaRPr lang="en-IN"/>
        </a:p>
      </dgm:t>
    </dgm:pt>
    <dgm:pt modelId="{D17B38B7-4DC8-4A1D-96C4-08441EF6C0FA}" type="pres">
      <dgm:prSet presAssocID="{C569ADA4-9A74-4F9C-BB67-78419441DE1B}" presName="spaceBetweenRectangles" presStyleCnt="0"/>
      <dgm:spPr/>
    </dgm:pt>
    <dgm:pt modelId="{52129B09-1FF8-427A-BFEB-D340A796B6BD}" type="pres">
      <dgm:prSet presAssocID="{E59DC932-0582-4046-B9A2-01662E717429}" presName="composite" presStyleCnt="0"/>
      <dgm:spPr/>
    </dgm:pt>
    <dgm:pt modelId="{B4377C7D-4EC3-48BE-AD7B-E9D4869CEF27}" type="pres">
      <dgm:prSet presAssocID="{E59DC932-0582-4046-B9A2-01662E717429}" presName="Parent1" presStyleLbl="node1" presStyleIdx="4" presStyleCnt="6" custLinFactX="13807" custLinFactNeighborX="100000" custLinFactNeighborY="-79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D11E1A-DE5E-4199-89B7-481C5652BB10}" type="pres">
      <dgm:prSet presAssocID="{E59DC932-0582-4046-B9A2-01662E71742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B3AC3C0-A5DF-4875-99FE-ABCD4532A50E}" type="pres">
      <dgm:prSet presAssocID="{E59DC932-0582-4046-B9A2-01662E717429}" presName="BalanceSpacing" presStyleCnt="0"/>
      <dgm:spPr/>
    </dgm:pt>
    <dgm:pt modelId="{082D4E11-4F3C-424A-974B-AC6B28F8BD05}" type="pres">
      <dgm:prSet presAssocID="{E59DC932-0582-4046-B9A2-01662E717429}" presName="BalanceSpacing1" presStyleCnt="0"/>
      <dgm:spPr/>
    </dgm:pt>
    <dgm:pt modelId="{AB21BA16-3C1B-4F83-9535-4708BDB57F8A}" type="pres">
      <dgm:prSet presAssocID="{D488644A-10E8-4BE1-A124-D4093C3880FF}" presName="Accent1Text" presStyleLbl="node1" presStyleIdx="5" presStyleCnt="6" custLinFactX="7614" custLinFactNeighborX="100000" custLinFactNeighborY="1718"/>
      <dgm:spPr/>
    </dgm:pt>
  </dgm:ptLst>
  <dgm:cxnLst>
    <dgm:cxn modelId="{46712BEA-1A42-482B-AF81-05C896242E09}" type="presOf" srcId="{E116A780-A3B9-4D37-BF91-F52EECBF2E99}" destId="{55A20ED7-C881-4474-A246-08E31FEEB310}" srcOrd="0" destOrd="0" presId="urn:microsoft.com/office/officeart/2008/layout/AlternatingHexagons"/>
    <dgm:cxn modelId="{EF094A4E-0C47-4FB1-B013-C5AB3BEFF5CC}" type="presOf" srcId="{50B135DA-0AD5-4962-AB3F-A64A2C7F654A}" destId="{E9531C98-6947-4BB0-AE48-6487EC93318B}" srcOrd="0" destOrd="0" presId="urn:microsoft.com/office/officeart/2008/layout/AlternatingHexagons"/>
    <dgm:cxn modelId="{8DAB9788-7245-44F1-A3D1-22BFAA577382}" srcId="{91D3984D-2049-4B97-B54A-62C52D7E70AD}" destId="{E116A780-A3B9-4D37-BF91-F52EECBF2E99}" srcOrd="1" destOrd="0" parTransId="{F4E5DCFA-1B32-4351-BBFC-E6630E921A53}" sibTransId="{C569ADA4-9A74-4F9C-BB67-78419441DE1B}"/>
    <dgm:cxn modelId="{25335922-DB8E-4DE2-ADEA-85CCD2A23D32}" srcId="{91D3984D-2049-4B97-B54A-62C52D7E70AD}" destId="{FE5C054B-ED2B-477F-AD44-6DD60DC8BA74}" srcOrd="0" destOrd="0" parTransId="{C586CE52-49D1-40FF-AD5E-7321A7BE25EE}" sibTransId="{50B135DA-0AD5-4962-AB3F-A64A2C7F654A}"/>
    <dgm:cxn modelId="{0CB0797D-0AD9-4BB0-8997-AF65CEEAB54E}" type="presOf" srcId="{91D3984D-2049-4B97-B54A-62C52D7E70AD}" destId="{48A6A810-8E88-4671-9D39-B40ACCC00E23}" srcOrd="0" destOrd="0" presId="urn:microsoft.com/office/officeart/2008/layout/AlternatingHexagons"/>
    <dgm:cxn modelId="{962D6FFE-4659-4C30-B340-699A11CB90A1}" type="presOf" srcId="{FE5C054B-ED2B-477F-AD44-6DD60DC8BA74}" destId="{E1F62908-02D1-4187-90B5-F6224C0C0EE9}" srcOrd="0" destOrd="0" presId="urn:microsoft.com/office/officeart/2008/layout/AlternatingHexagons"/>
    <dgm:cxn modelId="{7E9386D8-D142-4ADA-979F-EAA847372EB0}" srcId="{91D3984D-2049-4B97-B54A-62C52D7E70AD}" destId="{E59DC932-0582-4046-B9A2-01662E717429}" srcOrd="2" destOrd="0" parTransId="{23509043-1670-4B37-ACD7-E8A4D5E74085}" sibTransId="{D488644A-10E8-4BE1-A124-D4093C3880FF}"/>
    <dgm:cxn modelId="{32D84B84-1CD3-4D80-BB30-DE06002A5C58}" type="presOf" srcId="{E59DC932-0582-4046-B9A2-01662E717429}" destId="{B4377C7D-4EC3-48BE-AD7B-E9D4869CEF27}" srcOrd="0" destOrd="0" presId="urn:microsoft.com/office/officeart/2008/layout/AlternatingHexagons"/>
    <dgm:cxn modelId="{7D82F2CE-8B60-41A0-80DD-7E995494DB76}" type="presOf" srcId="{C569ADA4-9A74-4F9C-BB67-78419441DE1B}" destId="{20F49EAE-4DB7-4CB6-9B86-9F2B3D9A1909}" srcOrd="0" destOrd="0" presId="urn:microsoft.com/office/officeart/2008/layout/AlternatingHexagons"/>
    <dgm:cxn modelId="{A7606E49-4429-4F18-A1A1-B701F04C3CCD}" type="presOf" srcId="{D488644A-10E8-4BE1-A124-D4093C3880FF}" destId="{AB21BA16-3C1B-4F83-9535-4708BDB57F8A}" srcOrd="0" destOrd="0" presId="urn:microsoft.com/office/officeart/2008/layout/AlternatingHexagons"/>
    <dgm:cxn modelId="{1E48A548-D468-4949-9765-15F02CBBE31E}" type="presParOf" srcId="{48A6A810-8E88-4671-9D39-B40ACCC00E23}" destId="{69DB5119-BA85-4100-BD1C-B68E4877439D}" srcOrd="0" destOrd="0" presId="urn:microsoft.com/office/officeart/2008/layout/AlternatingHexagons"/>
    <dgm:cxn modelId="{60C7CCAF-FAB7-43D0-A827-5B68AB555038}" type="presParOf" srcId="{69DB5119-BA85-4100-BD1C-B68E4877439D}" destId="{E1F62908-02D1-4187-90B5-F6224C0C0EE9}" srcOrd="0" destOrd="0" presId="urn:microsoft.com/office/officeart/2008/layout/AlternatingHexagons"/>
    <dgm:cxn modelId="{CF1C3531-0538-4E7C-9A17-C2FB70500E6F}" type="presParOf" srcId="{69DB5119-BA85-4100-BD1C-B68E4877439D}" destId="{E2952CB3-16E2-4E91-8D6A-4EE2BEBAC0B9}" srcOrd="1" destOrd="0" presId="urn:microsoft.com/office/officeart/2008/layout/AlternatingHexagons"/>
    <dgm:cxn modelId="{8A22DEF3-ABDD-459A-8740-D05BFFFF3B45}" type="presParOf" srcId="{69DB5119-BA85-4100-BD1C-B68E4877439D}" destId="{57AEA163-8F01-49D0-B125-79CBF3FB88C5}" srcOrd="2" destOrd="0" presId="urn:microsoft.com/office/officeart/2008/layout/AlternatingHexagons"/>
    <dgm:cxn modelId="{1BBA58E2-58BD-4695-A9B4-091BDC276689}" type="presParOf" srcId="{69DB5119-BA85-4100-BD1C-B68E4877439D}" destId="{864D8E52-476D-414E-B0A6-9615EE5C37E1}" srcOrd="3" destOrd="0" presId="urn:microsoft.com/office/officeart/2008/layout/AlternatingHexagons"/>
    <dgm:cxn modelId="{EB6B9A39-865F-4037-ADB8-FB031D2631C3}" type="presParOf" srcId="{69DB5119-BA85-4100-BD1C-B68E4877439D}" destId="{E9531C98-6947-4BB0-AE48-6487EC93318B}" srcOrd="4" destOrd="0" presId="urn:microsoft.com/office/officeart/2008/layout/AlternatingHexagons"/>
    <dgm:cxn modelId="{8BC8EB75-6C2C-4B43-A893-F2363E8A71B4}" type="presParOf" srcId="{48A6A810-8E88-4671-9D39-B40ACCC00E23}" destId="{EB251624-C340-4500-9C19-8C437B0DFDFD}" srcOrd="1" destOrd="0" presId="urn:microsoft.com/office/officeart/2008/layout/AlternatingHexagons"/>
    <dgm:cxn modelId="{5B372B2A-0FD4-4838-95CC-8BAAE7432050}" type="presParOf" srcId="{48A6A810-8E88-4671-9D39-B40ACCC00E23}" destId="{7850EFBB-C12A-4381-B934-2C806E78CB50}" srcOrd="2" destOrd="0" presId="urn:microsoft.com/office/officeart/2008/layout/AlternatingHexagons"/>
    <dgm:cxn modelId="{361DBB98-2C2D-49D6-8EB2-7E1F8A3B1B18}" type="presParOf" srcId="{7850EFBB-C12A-4381-B934-2C806E78CB50}" destId="{55A20ED7-C881-4474-A246-08E31FEEB310}" srcOrd="0" destOrd="0" presId="urn:microsoft.com/office/officeart/2008/layout/AlternatingHexagons"/>
    <dgm:cxn modelId="{34376773-CEF5-4A03-84F7-361793D0C0BF}" type="presParOf" srcId="{7850EFBB-C12A-4381-B934-2C806E78CB50}" destId="{999853C7-BA3B-4F0F-88A1-0648D5B77383}" srcOrd="1" destOrd="0" presId="urn:microsoft.com/office/officeart/2008/layout/AlternatingHexagons"/>
    <dgm:cxn modelId="{DEC65F67-E678-413A-8DD7-043161008981}" type="presParOf" srcId="{7850EFBB-C12A-4381-B934-2C806E78CB50}" destId="{1EFC4984-D0F4-461D-9802-08B20B9030FE}" srcOrd="2" destOrd="0" presId="urn:microsoft.com/office/officeart/2008/layout/AlternatingHexagons"/>
    <dgm:cxn modelId="{6CB7BCA4-3788-4D58-A8C0-C8699F45893F}" type="presParOf" srcId="{7850EFBB-C12A-4381-B934-2C806E78CB50}" destId="{3180D662-AD00-427F-8016-954452C51C97}" srcOrd="3" destOrd="0" presId="urn:microsoft.com/office/officeart/2008/layout/AlternatingHexagons"/>
    <dgm:cxn modelId="{3F6F2C44-9B1C-473B-8200-30F9FD657026}" type="presParOf" srcId="{7850EFBB-C12A-4381-B934-2C806E78CB50}" destId="{20F49EAE-4DB7-4CB6-9B86-9F2B3D9A1909}" srcOrd="4" destOrd="0" presId="urn:microsoft.com/office/officeart/2008/layout/AlternatingHexagons"/>
    <dgm:cxn modelId="{F380201F-2913-4860-B5E6-C11D938F56E2}" type="presParOf" srcId="{48A6A810-8E88-4671-9D39-B40ACCC00E23}" destId="{D17B38B7-4DC8-4A1D-96C4-08441EF6C0FA}" srcOrd="3" destOrd="0" presId="urn:microsoft.com/office/officeart/2008/layout/AlternatingHexagons"/>
    <dgm:cxn modelId="{87768C73-3A56-446D-85D7-B684E5622A2B}" type="presParOf" srcId="{48A6A810-8E88-4671-9D39-B40ACCC00E23}" destId="{52129B09-1FF8-427A-BFEB-D340A796B6BD}" srcOrd="4" destOrd="0" presId="urn:microsoft.com/office/officeart/2008/layout/AlternatingHexagons"/>
    <dgm:cxn modelId="{56DCCC13-8B96-42B5-A381-47230D1CA9E0}" type="presParOf" srcId="{52129B09-1FF8-427A-BFEB-D340A796B6BD}" destId="{B4377C7D-4EC3-48BE-AD7B-E9D4869CEF27}" srcOrd="0" destOrd="0" presId="urn:microsoft.com/office/officeart/2008/layout/AlternatingHexagons"/>
    <dgm:cxn modelId="{CA2B29AE-10FC-4D09-9D15-DDC79007E095}" type="presParOf" srcId="{52129B09-1FF8-427A-BFEB-D340A796B6BD}" destId="{F4D11E1A-DE5E-4199-89B7-481C5652BB10}" srcOrd="1" destOrd="0" presId="urn:microsoft.com/office/officeart/2008/layout/AlternatingHexagons"/>
    <dgm:cxn modelId="{90D2D18C-F221-4ECE-8320-F86469A620C1}" type="presParOf" srcId="{52129B09-1FF8-427A-BFEB-D340A796B6BD}" destId="{1B3AC3C0-A5DF-4875-99FE-ABCD4532A50E}" srcOrd="2" destOrd="0" presId="urn:microsoft.com/office/officeart/2008/layout/AlternatingHexagons"/>
    <dgm:cxn modelId="{AC27A512-6BAF-425C-91BC-EE6BD559245A}" type="presParOf" srcId="{52129B09-1FF8-427A-BFEB-D340A796B6BD}" destId="{082D4E11-4F3C-424A-974B-AC6B28F8BD05}" srcOrd="3" destOrd="0" presId="urn:microsoft.com/office/officeart/2008/layout/AlternatingHexagons"/>
    <dgm:cxn modelId="{060A2F47-78D2-47AB-A880-CBD6A5251425}" type="presParOf" srcId="{52129B09-1FF8-427A-BFEB-D340A796B6BD}" destId="{AB21BA16-3C1B-4F83-9535-4708BDB57F8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70F56-BB28-455B-BE63-16D8B3C963C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DFE9554-B7B9-43D1-ACBA-48B4430FB658}">
      <dgm:prSet phldrT="[Text]"/>
      <dgm:spPr/>
      <dgm:t>
        <a:bodyPr/>
        <a:lstStyle/>
        <a:p>
          <a:r>
            <a:rPr lang="en-IN" dirty="0" smtClean="0"/>
            <a:t>The dataset found to be imbalanced and balanced </a:t>
          </a:r>
          <a:endParaRPr lang="en-IN" dirty="0"/>
        </a:p>
      </dgm:t>
    </dgm:pt>
    <dgm:pt modelId="{67F40D20-7B54-418D-B89E-5B6B17F7C334}" type="parTrans" cxnId="{4049905C-CC84-445F-A4B7-16AE37ACE6AB}">
      <dgm:prSet/>
      <dgm:spPr/>
      <dgm:t>
        <a:bodyPr/>
        <a:lstStyle/>
        <a:p>
          <a:endParaRPr lang="en-IN"/>
        </a:p>
      </dgm:t>
    </dgm:pt>
    <dgm:pt modelId="{06195A8A-E7C6-46E4-A058-B25E79B7C910}" type="sibTrans" cxnId="{4049905C-CC84-445F-A4B7-16AE37ACE6AB}">
      <dgm:prSet/>
      <dgm:spPr/>
      <dgm:t>
        <a:bodyPr/>
        <a:lstStyle/>
        <a:p>
          <a:endParaRPr lang="en-IN"/>
        </a:p>
      </dgm:t>
    </dgm:pt>
    <dgm:pt modelId="{CE5A3788-BEE3-4B34-91E8-F26657EC2E53}">
      <dgm:prSet phldrT="[Text]"/>
      <dgm:spPr/>
      <dgm:t>
        <a:bodyPr/>
        <a:lstStyle/>
        <a:p>
          <a:r>
            <a:rPr lang="en-IN" dirty="0" smtClean="0"/>
            <a:t>The Categorical values encoded and scaled</a:t>
          </a:r>
          <a:endParaRPr lang="en-IN" dirty="0"/>
        </a:p>
      </dgm:t>
    </dgm:pt>
    <dgm:pt modelId="{971C469B-9519-421D-A475-B19F65D30231}" type="parTrans" cxnId="{F0E9DAF8-BE09-48FC-BF14-D95601FC9BAC}">
      <dgm:prSet/>
      <dgm:spPr/>
      <dgm:t>
        <a:bodyPr/>
        <a:lstStyle/>
        <a:p>
          <a:endParaRPr lang="en-IN"/>
        </a:p>
      </dgm:t>
    </dgm:pt>
    <dgm:pt modelId="{44E0C4AD-1877-44FE-98C4-D68A4F311857}" type="sibTrans" cxnId="{F0E9DAF8-BE09-48FC-BF14-D95601FC9BAC}">
      <dgm:prSet/>
      <dgm:spPr/>
      <dgm:t>
        <a:bodyPr/>
        <a:lstStyle/>
        <a:p>
          <a:endParaRPr lang="en-IN"/>
        </a:p>
      </dgm:t>
    </dgm:pt>
    <dgm:pt modelId="{F9069B89-C6DE-47E4-B6E1-994FD46972D6}">
      <dgm:prSet phldrT="[Text]"/>
      <dgm:spPr/>
      <dgm:t>
        <a:bodyPr/>
        <a:lstStyle/>
        <a:p>
          <a:r>
            <a:rPr lang="en-IN" dirty="0" smtClean="0"/>
            <a:t>Model fitted</a:t>
          </a:r>
          <a:endParaRPr lang="en-IN" dirty="0"/>
        </a:p>
      </dgm:t>
    </dgm:pt>
    <dgm:pt modelId="{13EFB704-BE26-4238-8BF0-8C4F8C6AC587}" type="parTrans" cxnId="{2746EBDA-C23B-43F4-B4BE-619909E77379}">
      <dgm:prSet/>
      <dgm:spPr/>
      <dgm:t>
        <a:bodyPr/>
        <a:lstStyle/>
        <a:p>
          <a:endParaRPr lang="en-IN"/>
        </a:p>
      </dgm:t>
    </dgm:pt>
    <dgm:pt modelId="{B3016EE1-0258-40C7-B288-1120D14FB45F}" type="sibTrans" cxnId="{2746EBDA-C23B-43F4-B4BE-619909E77379}">
      <dgm:prSet/>
      <dgm:spPr/>
      <dgm:t>
        <a:bodyPr/>
        <a:lstStyle/>
        <a:p>
          <a:endParaRPr lang="en-IN"/>
        </a:p>
      </dgm:t>
    </dgm:pt>
    <dgm:pt modelId="{E58ACD69-63EA-45B1-B1FB-94A51BA0DC95}" type="pres">
      <dgm:prSet presAssocID="{93B70F56-BB28-455B-BE63-16D8B3C963C5}" presName="Name0" presStyleCnt="0">
        <dgm:presLayoutVars>
          <dgm:dir/>
          <dgm:resizeHandles val="exact"/>
        </dgm:presLayoutVars>
      </dgm:prSet>
      <dgm:spPr/>
    </dgm:pt>
    <dgm:pt modelId="{981A64FA-04A5-4ED5-B106-2096F853A7DB}" type="pres">
      <dgm:prSet presAssocID="{4DFE9554-B7B9-43D1-ACBA-48B4430FB658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6C6077-A1E4-400D-97F6-19D4F9C9C500}" type="pres">
      <dgm:prSet presAssocID="{06195A8A-E7C6-46E4-A058-B25E79B7C910}" presName="parSpace" presStyleCnt="0"/>
      <dgm:spPr/>
    </dgm:pt>
    <dgm:pt modelId="{E4BFBA1C-829F-4DEC-9F3C-66BD31A2678D}" type="pres">
      <dgm:prSet presAssocID="{CE5A3788-BEE3-4B34-91E8-F26657EC2E53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6091C0-A039-49A3-892F-401F2940819C}" type="pres">
      <dgm:prSet presAssocID="{44E0C4AD-1877-44FE-98C4-D68A4F311857}" presName="parSpace" presStyleCnt="0"/>
      <dgm:spPr/>
    </dgm:pt>
    <dgm:pt modelId="{E992FBB7-3782-45D4-8888-6EEE482C479F}" type="pres">
      <dgm:prSet presAssocID="{F9069B89-C6DE-47E4-B6E1-994FD46972D6}" presName="parTxOnly" presStyleLbl="node1" presStyleIdx="2" presStyleCnt="3" custLinFactNeighborX="6818">
        <dgm:presLayoutVars>
          <dgm:bulletEnabled val="1"/>
        </dgm:presLayoutVars>
      </dgm:prSet>
      <dgm:spPr/>
    </dgm:pt>
  </dgm:ptLst>
  <dgm:cxnLst>
    <dgm:cxn modelId="{B0E53C4C-E2A5-4C08-BE6A-2C7369F72F62}" type="presOf" srcId="{F9069B89-C6DE-47E4-B6E1-994FD46972D6}" destId="{E992FBB7-3782-45D4-8888-6EEE482C479F}" srcOrd="0" destOrd="0" presId="urn:microsoft.com/office/officeart/2005/8/layout/hChevron3"/>
    <dgm:cxn modelId="{2746EBDA-C23B-43F4-B4BE-619909E77379}" srcId="{93B70F56-BB28-455B-BE63-16D8B3C963C5}" destId="{F9069B89-C6DE-47E4-B6E1-994FD46972D6}" srcOrd="2" destOrd="0" parTransId="{13EFB704-BE26-4238-8BF0-8C4F8C6AC587}" sibTransId="{B3016EE1-0258-40C7-B288-1120D14FB45F}"/>
    <dgm:cxn modelId="{F0E9DAF8-BE09-48FC-BF14-D95601FC9BAC}" srcId="{93B70F56-BB28-455B-BE63-16D8B3C963C5}" destId="{CE5A3788-BEE3-4B34-91E8-F26657EC2E53}" srcOrd="1" destOrd="0" parTransId="{971C469B-9519-421D-A475-B19F65D30231}" sibTransId="{44E0C4AD-1877-44FE-98C4-D68A4F311857}"/>
    <dgm:cxn modelId="{4049905C-CC84-445F-A4B7-16AE37ACE6AB}" srcId="{93B70F56-BB28-455B-BE63-16D8B3C963C5}" destId="{4DFE9554-B7B9-43D1-ACBA-48B4430FB658}" srcOrd="0" destOrd="0" parTransId="{67F40D20-7B54-418D-B89E-5B6B17F7C334}" sibTransId="{06195A8A-E7C6-46E4-A058-B25E79B7C910}"/>
    <dgm:cxn modelId="{A2BB9E8B-7B8F-4D36-B40E-3680BAE8ADD7}" type="presOf" srcId="{CE5A3788-BEE3-4B34-91E8-F26657EC2E53}" destId="{E4BFBA1C-829F-4DEC-9F3C-66BD31A2678D}" srcOrd="0" destOrd="0" presId="urn:microsoft.com/office/officeart/2005/8/layout/hChevron3"/>
    <dgm:cxn modelId="{238C96A6-1FC9-4E90-A353-2201B86E843E}" type="presOf" srcId="{4DFE9554-B7B9-43D1-ACBA-48B4430FB658}" destId="{981A64FA-04A5-4ED5-B106-2096F853A7DB}" srcOrd="0" destOrd="0" presId="urn:microsoft.com/office/officeart/2005/8/layout/hChevron3"/>
    <dgm:cxn modelId="{4A3E1107-B3AF-4438-A43F-0BBE8008209F}" type="presOf" srcId="{93B70F56-BB28-455B-BE63-16D8B3C963C5}" destId="{E58ACD69-63EA-45B1-B1FB-94A51BA0DC95}" srcOrd="0" destOrd="0" presId="urn:microsoft.com/office/officeart/2005/8/layout/hChevron3"/>
    <dgm:cxn modelId="{EB90C215-64C3-41F0-A1F6-F791EE49D230}" type="presParOf" srcId="{E58ACD69-63EA-45B1-B1FB-94A51BA0DC95}" destId="{981A64FA-04A5-4ED5-B106-2096F853A7DB}" srcOrd="0" destOrd="0" presId="urn:microsoft.com/office/officeart/2005/8/layout/hChevron3"/>
    <dgm:cxn modelId="{6DC6D298-1EA1-404D-A58A-2B9B74F426DC}" type="presParOf" srcId="{E58ACD69-63EA-45B1-B1FB-94A51BA0DC95}" destId="{176C6077-A1E4-400D-97F6-19D4F9C9C500}" srcOrd="1" destOrd="0" presId="urn:microsoft.com/office/officeart/2005/8/layout/hChevron3"/>
    <dgm:cxn modelId="{E5B91DF7-DA5F-4795-A475-BC98E7B4D602}" type="presParOf" srcId="{E58ACD69-63EA-45B1-B1FB-94A51BA0DC95}" destId="{E4BFBA1C-829F-4DEC-9F3C-66BD31A2678D}" srcOrd="2" destOrd="0" presId="urn:microsoft.com/office/officeart/2005/8/layout/hChevron3"/>
    <dgm:cxn modelId="{951184FB-3EFF-4F54-B4D5-1238F14D9D7D}" type="presParOf" srcId="{E58ACD69-63EA-45B1-B1FB-94A51BA0DC95}" destId="{2A6091C0-A039-49A3-892F-401F2940819C}" srcOrd="3" destOrd="0" presId="urn:microsoft.com/office/officeart/2005/8/layout/hChevron3"/>
    <dgm:cxn modelId="{03C022CE-272C-42E9-A7B0-BBCC5A3A055F}" type="presParOf" srcId="{E58ACD69-63EA-45B1-B1FB-94A51BA0DC95}" destId="{E992FBB7-3782-45D4-8888-6EEE482C47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62908-02D1-4187-90B5-F6224C0C0EE9}">
      <dsp:nvSpPr>
        <dsp:cNvPr id="0" name=""/>
        <dsp:cNvSpPr/>
      </dsp:nvSpPr>
      <dsp:spPr>
        <a:xfrm rot="5400000">
          <a:off x="1147152" y="2079178"/>
          <a:ext cx="1118505" cy="9730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Best predictive model: Gradient boost Tree</a:t>
          </a:r>
          <a:endParaRPr lang="en-IN" sz="1000" kern="1200" dirty="0"/>
        </a:p>
      </dsp:txBody>
      <dsp:txXfrm rot="-5400000">
        <a:off x="1371496" y="2180775"/>
        <a:ext cx="669817" cy="769905"/>
      </dsp:txXfrm>
    </dsp:sp>
    <dsp:sp modelId="{E2952CB3-16E2-4E91-8D6A-4EE2BEBAC0B9}">
      <dsp:nvSpPr>
        <dsp:cNvPr id="0" name=""/>
        <dsp:cNvSpPr/>
      </dsp:nvSpPr>
      <dsp:spPr>
        <a:xfrm>
          <a:off x="1722807" y="1314745"/>
          <a:ext cx="1248251" cy="6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1C98-6947-4BB0-AE48-6487EC93318B}">
      <dsp:nvSpPr>
        <dsp:cNvPr id="0" name=""/>
        <dsp:cNvSpPr/>
      </dsp:nvSpPr>
      <dsp:spPr>
        <a:xfrm rot="5400000">
          <a:off x="2264186" y="2213623"/>
          <a:ext cx="1081561" cy="9730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 rot="-5400000">
        <a:off x="2472468" y="2330614"/>
        <a:ext cx="664997" cy="739117"/>
      </dsp:txXfrm>
    </dsp:sp>
    <dsp:sp modelId="{55A20ED7-C881-4474-A246-08E31FEEB310}">
      <dsp:nvSpPr>
        <dsp:cNvPr id="0" name=""/>
        <dsp:cNvSpPr/>
      </dsp:nvSpPr>
      <dsp:spPr>
        <a:xfrm rot="5400000">
          <a:off x="527109" y="3031027"/>
          <a:ext cx="1303617" cy="115328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Precision: 0.68</a:t>
          </a:r>
          <a:endParaRPr lang="en-IN" sz="1000" kern="1200" dirty="0"/>
        </a:p>
      </dsp:txBody>
      <dsp:txXfrm rot="-5400000">
        <a:off x="783405" y="3160605"/>
        <a:ext cx="791024" cy="894133"/>
      </dsp:txXfrm>
    </dsp:sp>
    <dsp:sp modelId="{999853C7-BA3B-4F0F-88A1-0648D5B77383}">
      <dsp:nvSpPr>
        <dsp:cNvPr id="0" name=""/>
        <dsp:cNvSpPr/>
      </dsp:nvSpPr>
      <dsp:spPr>
        <a:xfrm>
          <a:off x="0" y="2373781"/>
          <a:ext cx="1207985" cy="6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49EAE-4DB7-4CB6-9B86-9F2B3D9A1909}">
      <dsp:nvSpPr>
        <dsp:cNvPr id="0" name=""/>
        <dsp:cNvSpPr/>
      </dsp:nvSpPr>
      <dsp:spPr>
        <a:xfrm rot="5400000">
          <a:off x="2226496" y="2222783"/>
          <a:ext cx="1118505" cy="9730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F1</a:t>
          </a:r>
          <a:r>
            <a:rPr lang="en-IN" sz="2000" kern="1200" dirty="0" smtClean="0"/>
            <a:t> </a:t>
          </a:r>
          <a:r>
            <a:rPr lang="en-IN" sz="1800" kern="1200" dirty="0" smtClean="0"/>
            <a:t>score</a:t>
          </a:r>
          <a:r>
            <a:rPr lang="en-IN" sz="2000" kern="1200" dirty="0" smtClean="0"/>
            <a:t>: </a:t>
          </a:r>
          <a:r>
            <a:rPr lang="en-IN" sz="1800" kern="1200" dirty="0" smtClean="0"/>
            <a:t>0.70</a:t>
          </a:r>
          <a:endParaRPr lang="en-IN" sz="2000" kern="1200" dirty="0"/>
        </a:p>
      </dsp:txBody>
      <dsp:txXfrm rot="-5400000">
        <a:off x="2450840" y="2324380"/>
        <a:ext cx="669817" cy="769905"/>
      </dsp:txXfrm>
    </dsp:sp>
    <dsp:sp modelId="{B4377C7D-4EC3-48BE-AD7B-E9D4869CEF27}">
      <dsp:nvSpPr>
        <dsp:cNvPr id="0" name=""/>
        <dsp:cNvSpPr/>
      </dsp:nvSpPr>
      <dsp:spPr>
        <a:xfrm rot="5400000">
          <a:off x="2810491" y="3176007"/>
          <a:ext cx="1118505" cy="9730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Accuracy: 70%</a:t>
          </a:r>
          <a:endParaRPr lang="en-IN" sz="1000" kern="1200" dirty="0"/>
        </a:p>
      </dsp:txBody>
      <dsp:txXfrm rot="-5400000">
        <a:off x="3034835" y="3277604"/>
        <a:ext cx="669817" cy="769905"/>
      </dsp:txXfrm>
    </dsp:sp>
    <dsp:sp modelId="{F4D11E1A-DE5E-4199-89B7-481C5652BB10}">
      <dsp:nvSpPr>
        <dsp:cNvPr id="0" name=""/>
        <dsp:cNvSpPr/>
      </dsp:nvSpPr>
      <dsp:spPr>
        <a:xfrm>
          <a:off x="2778367" y="3415725"/>
          <a:ext cx="1248251" cy="6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1BA16-3C1B-4F83-9535-4708BDB57F8A}">
      <dsp:nvSpPr>
        <dsp:cNvPr id="0" name=""/>
        <dsp:cNvSpPr/>
      </dsp:nvSpPr>
      <dsp:spPr>
        <a:xfrm rot="5400000">
          <a:off x="1699279" y="3283943"/>
          <a:ext cx="1118505" cy="97309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Recall</a:t>
          </a:r>
          <a:r>
            <a:rPr lang="en-IN" sz="1600" kern="1200" dirty="0" smtClean="0"/>
            <a:t>: 0.73</a:t>
          </a:r>
          <a:endParaRPr lang="en-IN" sz="1600" kern="1200" dirty="0"/>
        </a:p>
      </dsp:txBody>
      <dsp:txXfrm rot="-5400000">
        <a:off x="1923623" y="3385540"/>
        <a:ext cx="669817" cy="769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A64FA-04A5-4ED5-B106-2096F853A7DB}">
      <dsp:nvSpPr>
        <dsp:cNvPr id="0" name=""/>
        <dsp:cNvSpPr/>
      </dsp:nvSpPr>
      <dsp:spPr>
        <a:xfrm>
          <a:off x="2255" y="1120596"/>
          <a:ext cx="1972191" cy="7888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The dataset found to be imbalanced and balanced </a:t>
          </a:r>
          <a:endParaRPr lang="en-IN" sz="1300" kern="1200" dirty="0"/>
        </a:p>
      </dsp:txBody>
      <dsp:txXfrm>
        <a:off x="2255" y="1120596"/>
        <a:ext cx="1774972" cy="788876"/>
      </dsp:txXfrm>
    </dsp:sp>
    <dsp:sp modelId="{E4BFBA1C-829F-4DEC-9F3C-66BD31A2678D}">
      <dsp:nvSpPr>
        <dsp:cNvPr id="0" name=""/>
        <dsp:cNvSpPr/>
      </dsp:nvSpPr>
      <dsp:spPr>
        <a:xfrm>
          <a:off x="1580008" y="1120596"/>
          <a:ext cx="1972191" cy="7888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The Categorical values encoded and scaled</a:t>
          </a:r>
          <a:endParaRPr lang="en-IN" sz="1300" kern="1200" dirty="0"/>
        </a:p>
      </dsp:txBody>
      <dsp:txXfrm>
        <a:off x="1974446" y="1120596"/>
        <a:ext cx="1183315" cy="788876"/>
      </dsp:txXfrm>
    </dsp:sp>
    <dsp:sp modelId="{E992FBB7-3782-45D4-8888-6EEE482C479F}">
      <dsp:nvSpPr>
        <dsp:cNvPr id="0" name=""/>
        <dsp:cNvSpPr/>
      </dsp:nvSpPr>
      <dsp:spPr>
        <a:xfrm>
          <a:off x="3160016" y="1120596"/>
          <a:ext cx="1972191" cy="7888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Model fitted</a:t>
          </a:r>
          <a:endParaRPr lang="en-IN" sz="1300" kern="1200" dirty="0"/>
        </a:p>
      </dsp:txBody>
      <dsp:txXfrm>
        <a:off x="3554454" y="1120596"/>
        <a:ext cx="1183315" cy="788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40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96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3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62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0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85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3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4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6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47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06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422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Baskerville Old Face" panose="02020602080505020303" pitchFamily="18" charset="0"/>
              </a:rPr>
              <a:t>BRITISH AIRWAYS</a:t>
            </a:r>
            <a:endParaRPr lang="en-GB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2387106"/>
          </a:xfrm>
        </p:spPr>
        <p:txBody>
          <a:bodyPr/>
          <a:lstStyle/>
          <a:p>
            <a:r>
              <a:rPr lang="en-GB" dirty="0" smtClean="0"/>
              <a:t>PREDICTING</a:t>
            </a:r>
            <a:r>
              <a:rPr lang="en-GB" dirty="0" smtClean="0"/>
              <a:t> </a:t>
            </a:r>
            <a:r>
              <a:rPr lang="en-GB" dirty="0" smtClean="0"/>
              <a:t>CUSTOMER </a:t>
            </a:r>
            <a:r>
              <a:rPr lang="en-GB" dirty="0" smtClean="0"/>
              <a:t>booking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solidFill>
                  <a:schemeClr val="bg1"/>
                </a:solidFill>
              </a:rPr>
              <a:t>by: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Ramana kulanthaivelu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070"/>
          </a:xfrm>
        </p:spPr>
        <p:txBody>
          <a:bodyPr/>
          <a:lstStyle/>
          <a:p>
            <a:r>
              <a:rPr lang="en-GB" dirty="0" smtClean="0"/>
              <a:t>Results of the predicted models: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0" y="1897319"/>
            <a:ext cx="4373652" cy="2484900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62703665"/>
              </p:ext>
            </p:extLst>
          </p:nvPr>
        </p:nvGraphicFramePr>
        <p:xfrm>
          <a:off x="324251" y="2315384"/>
          <a:ext cx="402661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3" y="1983767"/>
            <a:ext cx="5280213" cy="3206798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73019588"/>
              </p:ext>
            </p:extLst>
          </p:nvPr>
        </p:nvGraphicFramePr>
        <p:xfrm>
          <a:off x="6678705" y="4491319"/>
          <a:ext cx="5132208" cy="303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</TotalTime>
  <Words>52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Baskerville Old Face</vt:lpstr>
      <vt:lpstr>Gill Sans MT</vt:lpstr>
      <vt:lpstr>Wingdings 2</vt:lpstr>
      <vt:lpstr>Dividend</vt:lpstr>
      <vt:lpstr>BRITISH AIRWAYS</vt:lpstr>
      <vt:lpstr>Results of the predicted models: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Admin</cp:lastModifiedBy>
  <cp:revision>4</cp:revision>
  <dcterms:created xsi:type="dcterms:W3CDTF">2022-12-06T11:13:27Z</dcterms:created>
  <dcterms:modified xsi:type="dcterms:W3CDTF">2024-04-10T13:44:03Z</dcterms:modified>
</cp:coreProperties>
</file>