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20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66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5B4246-FED4-D9C7-888F-92921C354251}" v="25" dt="2025-03-17T10:22:09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727EF-6F93-4B0D-B708-414580DF18CC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C4EBF-9298-493F-B06E-B42DCD0EF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32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Abstract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Problem Statement (Clearly define the challenge)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Objective (State your project's goal)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Background and Research (Discuss existing solutions, trends, and gaps)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Data Collection and Preparation (Focus on data sources, cleaning, and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Proposed Solution (Methodology)</a:t>
            </a:r>
          </a:p>
          <a:p>
            <a:pPr lvl="7"/>
            <a:r>
              <a:rPr lang="en-IN" dirty="0"/>
              <a:t>	Model Architecture (e.g., CNN, U-Net, YOLOv5)</a:t>
            </a:r>
          </a:p>
          <a:p>
            <a:pPr lvl="7"/>
            <a:r>
              <a:rPr lang="en-IN" dirty="0"/>
              <a:t>	Key Techniques (e.g., Transfer Learning, Image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Model Performance Evaluation</a:t>
            </a:r>
          </a:p>
          <a:p>
            <a:r>
              <a:rPr lang="en-IN" dirty="0"/>
              <a:t>	Metrics (Accuracy, Precision, Recall, </a:t>
            </a:r>
            <a:r>
              <a:rPr lang="en-IN" dirty="0" err="1"/>
              <a:t>IoU</a:t>
            </a:r>
            <a:r>
              <a:rPr lang="en-IN" dirty="0"/>
              <a:t>, etc.)</a:t>
            </a:r>
          </a:p>
          <a:p>
            <a:r>
              <a:rPr lang="en-IN" dirty="0"/>
              <a:t>	Graphs (Confusion Matrix, ROC Curve,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Screenshots / Demonstration (Visual proof of system functionality)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Future Scope (Improvements, scalability, and integration ideas)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Conclusion (Summarize results and impact)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Q&amp;A Session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4EBF-9298-493F-B06E-B42DCD0EF47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153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4EBF-9298-493F-B06E-B42DCD0EF47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19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4EBF-9298-493F-B06E-B42DCD0EF47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959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F8B82C-8506-C5B2-2433-6EC635998FF4}"/>
              </a:ext>
            </a:extLst>
          </p:cNvPr>
          <p:cNvSpPr txBox="1"/>
          <p:nvPr/>
        </p:nvSpPr>
        <p:spPr>
          <a:xfrm>
            <a:off x="5020310" y="2835810"/>
            <a:ext cx="61772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Case Study 4: Air Quality Prediction in Urban Areas</a:t>
            </a:r>
          </a:p>
          <a:p>
            <a:pPr algn="ctr"/>
            <a:endParaRPr lang="en-US" sz="3600" b="1" dirty="0"/>
          </a:p>
          <a:p>
            <a:pPr algn="ctr"/>
            <a:r>
              <a:rPr lang="en-IN" sz="3600" dirty="0">
                <a:solidFill>
                  <a:schemeClr val="accent1"/>
                </a:solidFill>
              </a:rPr>
              <a:t>Predicting Pollution Levels</a:t>
            </a:r>
            <a:endParaRPr lang="en-IN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58FF0-4D3E-555E-E17C-63DCDCBA4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97EE16-4F61-F6F6-6872-0A90CEF96738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Screenshots / Demonstration (video)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0992B-3AF4-8587-D657-F1176B183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948" y="1384602"/>
            <a:ext cx="6390412" cy="44852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D1B7BC-74F9-D842-52FF-B9A6ED93EBDB}"/>
              </a:ext>
            </a:extLst>
          </p:cNvPr>
          <p:cNvSpPr txBox="1"/>
          <p:nvPr/>
        </p:nvSpPr>
        <p:spPr>
          <a:xfrm>
            <a:off x="1259840" y="6076472"/>
            <a:ext cx="1242568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LINK:</a:t>
            </a:r>
            <a:r>
              <a:rPr lang="en-IN" dirty="0"/>
              <a:t> </a:t>
            </a:r>
            <a:r>
              <a:rPr lang="en-IN" dirty="0">
                <a:hlinkClick r:id="rId4" action="ppaction://hlinksldjump"/>
              </a:rPr>
              <a:t>https://github.com/Ramana2725/CASE_STUDT-4_S4F_CP_Team_11815.git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3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329E4-03A5-0DDF-9696-0D2069FC7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E6360E-CC40-2C6F-1D15-2DACD1614358}"/>
              </a:ext>
            </a:extLst>
          </p:cNvPr>
          <p:cNvSpPr txBox="1"/>
          <p:nvPr/>
        </p:nvSpPr>
        <p:spPr>
          <a:xfrm>
            <a:off x="342127" y="10389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Future Scope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254188-9FA3-0F10-0B65-E010D6B34E4C}"/>
              </a:ext>
            </a:extLst>
          </p:cNvPr>
          <p:cNvSpPr txBox="1"/>
          <p:nvPr/>
        </p:nvSpPr>
        <p:spPr>
          <a:xfrm>
            <a:off x="686163" y="2065458"/>
            <a:ext cx="1104982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/>
              <a:t> Enhancing model accuracy with more data sources.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/>
              <a:t> Deploying AI models in real-time city monitoring systems.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/>
              <a:t> Integrating with mobile apps for public alerts.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472835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0FA205-C790-2CD7-2A3E-E1EDA17C319F}"/>
              </a:ext>
            </a:extLst>
          </p:cNvPr>
          <p:cNvSpPr txBox="1"/>
          <p:nvPr/>
        </p:nvSpPr>
        <p:spPr>
          <a:xfrm>
            <a:off x="3312160" y="2377440"/>
            <a:ext cx="5151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STUDY-4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ANSWERS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122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F16322-3E1D-357B-83F2-622D4121086C}"/>
              </a:ext>
            </a:extLst>
          </p:cNvPr>
          <p:cNvSpPr txBox="1"/>
          <p:nvPr/>
        </p:nvSpPr>
        <p:spPr>
          <a:xfrm>
            <a:off x="457200" y="934720"/>
            <a:ext cx="11511280" cy="5695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b="1" dirty="0"/>
              <a:t>How can machine learning models be used to predict air quality levels?</a:t>
            </a:r>
          </a:p>
          <a:p>
            <a:pPr marL="457200" indent="-457200">
              <a:buAutoNum type="arabicPeriod"/>
            </a:pPr>
            <a:endParaRPr lang="en-US" b="1" dirty="0"/>
          </a:p>
          <a:p>
            <a:pPr>
              <a:lnSpc>
                <a:spcPct val="150000"/>
              </a:lnSpc>
              <a:buNone/>
            </a:pPr>
            <a:r>
              <a:rPr lang="en-US" dirty="0"/>
              <a:t>Machine learning models predict air quality levels by analyzing historical and real-time data from air pollution sensors, meteorological sources, and urban activities. The process involves: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Data Collection:</a:t>
            </a:r>
            <a:r>
              <a:rPr lang="en-US" dirty="0"/>
              <a:t> Gathering air pollutant concentrations (PM2.5, PM10, CO, NO₂, SO₂, O₃), meteorological data (temperature, humidity, wind speed), and external factors (traffic, industrial emissions).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Data Preprocessing:</a:t>
            </a:r>
            <a:r>
              <a:rPr lang="en-US" dirty="0"/>
              <a:t> Handling missing values, feature selection, and normalization to enhance model accuracy.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Model Selection:</a:t>
            </a:r>
            <a:endParaRPr lang="en-US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Regression models</a:t>
            </a:r>
            <a:r>
              <a:rPr lang="en-US" dirty="0"/>
              <a:t> (Random Forest, Gradient Boosting) for AQI prediction.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Time-series models</a:t>
            </a:r>
            <a:r>
              <a:rPr lang="en-US" dirty="0"/>
              <a:t> (LSTMs, ARIMA) for forecasting future pollution levels.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Classification models</a:t>
            </a:r>
            <a:r>
              <a:rPr lang="en-US" dirty="0"/>
              <a:t> (SVM, Decision Trees) to categorize air quality levels.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6420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3654C9-1B76-864B-1FEE-3E797B609F69}"/>
              </a:ext>
            </a:extLst>
          </p:cNvPr>
          <p:cNvSpPr txBox="1"/>
          <p:nvPr/>
        </p:nvSpPr>
        <p:spPr>
          <a:xfrm>
            <a:off x="467360" y="1058038"/>
            <a:ext cx="10972800" cy="5551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2. Which features in the dataset are likely to have the most significant impact on air quality?</a:t>
            </a:r>
          </a:p>
          <a:p>
            <a:pPr>
              <a:lnSpc>
                <a:spcPct val="150000"/>
              </a:lnSpc>
              <a:buNone/>
            </a:pPr>
            <a:endParaRPr lang="en-US" b="1" dirty="0"/>
          </a:p>
          <a:p>
            <a:pPr algn="just">
              <a:lnSpc>
                <a:spcPct val="150000"/>
              </a:lnSpc>
              <a:buNone/>
            </a:pPr>
            <a:r>
              <a:rPr lang="en-US" dirty="0"/>
              <a:t> Key features influencing air quality include: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Pollutants:</a:t>
            </a:r>
            <a:r>
              <a:rPr lang="en-US" dirty="0"/>
              <a:t> PM2.5, PM10, NO₂, CO, SO₂, O₃ – Direct indicators of air pollution.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Meteorological Factors:</a:t>
            </a:r>
            <a:r>
              <a:rPr lang="en-US" dirty="0"/>
              <a:t> Temperature, humidity, wind speed, and atmospheric pressure – Affect pollutant dispersion.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Traffic Data:</a:t>
            </a:r>
            <a:r>
              <a:rPr lang="en-US" dirty="0"/>
              <a:t> Vehicle density, road congestion levels – Strong correlation with NO₂ and CO emissions.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Industrial &amp; Environmental Data:</a:t>
            </a:r>
            <a:r>
              <a:rPr lang="en-US" dirty="0"/>
              <a:t> Factory emissions, deforestation levels – Significant contributors to pollution.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Geographical Factors:</a:t>
            </a:r>
            <a:r>
              <a:rPr lang="en-US" dirty="0"/>
              <a:t> Proximity to highways, elevation – Affect air stagnation and pollution accumulation.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000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434B8-C33C-3E99-3FBD-675DFF20A1D9}"/>
              </a:ext>
            </a:extLst>
          </p:cNvPr>
          <p:cNvSpPr txBox="1"/>
          <p:nvPr/>
        </p:nvSpPr>
        <p:spPr>
          <a:xfrm>
            <a:off x="375920" y="944880"/>
            <a:ext cx="11643360" cy="6126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3. Build a model to predict AQI for the next 24 hours.</a:t>
            </a:r>
          </a:p>
          <a:p>
            <a:pPr>
              <a:buNone/>
            </a:pPr>
            <a:endParaRPr lang="en-US" b="1" dirty="0"/>
          </a:p>
          <a:p>
            <a:pPr>
              <a:lnSpc>
                <a:spcPct val="150000"/>
              </a:lnSpc>
              <a:buNone/>
            </a:pPr>
            <a:r>
              <a:rPr lang="en-US" dirty="0"/>
              <a:t>A time-series deep learning model like </a:t>
            </a:r>
            <a:r>
              <a:rPr lang="en-US" b="1" dirty="0"/>
              <a:t>Long Short-Term Memory (LSTM)</a:t>
            </a:r>
            <a:r>
              <a:rPr lang="en-US" dirty="0"/>
              <a:t> can effectively predict AQI for the next 24 hours.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/>
              <a:t>Steps to Build an AQI Prediction Model: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Data Collection:</a:t>
            </a:r>
            <a:r>
              <a:rPr lang="en-US" dirty="0"/>
              <a:t> Gather hourly AQI data from sensors and meteorological sources.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Preprocessing:</a:t>
            </a:r>
            <a:r>
              <a:rPr lang="en-US" dirty="0"/>
              <a:t> Handle missing values, normalize data, and create time-series sequences.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Model Selection:</a:t>
            </a:r>
            <a:r>
              <a:rPr lang="en-US" dirty="0"/>
              <a:t> Use LSTM, which excels at capturing sequential dependencies.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Model Training: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Define an LSTM model with multiple layers.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Use historical AQI values as input and predict future AQI values.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Train the model using Mean Squared Error (MSE) as the loss function.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Evaluation:</a:t>
            </a:r>
            <a:r>
              <a:rPr lang="en-US" dirty="0"/>
              <a:t> Use RMSE and MAE to assess prediction accuracy.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Deployment:</a:t>
            </a:r>
            <a:r>
              <a:rPr lang="en-US" dirty="0"/>
              <a:t> Integrate the trained model with real-time sensor data to provide continuous AQI forecasts.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4888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F3E6CD-5522-4936-2695-BDD85A99F6A8}"/>
              </a:ext>
            </a:extLst>
          </p:cNvPr>
          <p:cNvSpPr txBox="1"/>
          <p:nvPr/>
        </p:nvSpPr>
        <p:spPr>
          <a:xfrm>
            <a:off x="269240" y="955040"/>
            <a:ext cx="11653520" cy="5695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4. How can this model be integrated with a city's traffic management system to reduce pollution?</a:t>
            </a:r>
          </a:p>
          <a:p>
            <a:pPr>
              <a:buNone/>
            </a:pPr>
            <a:endParaRPr lang="en-US" b="1" dirty="0"/>
          </a:p>
          <a:p>
            <a:pPr>
              <a:lnSpc>
                <a:spcPct val="150000"/>
              </a:lnSpc>
              <a:buNone/>
            </a:pPr>
            <a:r>
              <a:rPr lang="en-US" dirty="0"/>
              <a:t>By integrating AQI prediction with a city's traffic management system, authorities can implement proactive pollution control measures: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Dynamic Traffic Routing:</a:t>
            </a:r>
            <a:r>
              <a:rPr lang="en-US" dirty="0"/>
              <a:t> Redirect traffic away from high-pollution areas during peak hours.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Emission-Based Restrictions:</a:t>
            </a:r>
            <a:r>
              <a:rPr lang="en-US" dirty="0"/>
              <a:t> Restrict entry of high-emission vehicles when pollution levels are predicted to rise.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Green Traffic Light Optimization:</a:t>
            </a:r>
            <a:r>
              <a:rPr lang="en-US" dirty="0"/>
              <a:t> Adjust traffic light timings to reduce congestion and idle emissions in polluted areas.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Public Transport Promotion:</a:t>
            </a:r>
            <a:r>
              <a:rPr lang="en-US" dirty="0"/>
              <a:t> Issue alerts encouraging citizens to use public transport on high-pollution days.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Industrial Regulation:</a:t>
            </a:r>
            <a:r>
              <a:rPr lang="en-US" dirty="0"/>
              <a:t> Implement temporary emission reduction measures for industries when pollution spikes are predicted.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6827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D2C897-5624-CAAC-0E05-10A484955808}"/>
              </a:ext>
            </a:extLst>
          </p:cNvPr>
          <p:cNvSpPr txBox="1"/>
          <p:nvPr/>
        </p:nvSpPr>
        <p:spPr>
          <a:xfrm>
            <a:off x="274320" y="1087120"/>
            <a:ext cx="11521440" cy="5695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5. Discuss the role of AI in mitigating air pollution in developing countries.</a:t>
            </a:r>
          </a:p>
          <a:p>
            <a:pPr>
              <a:buNone/>
            </a:pPr>
            <a:endParaRPr lang="en-US" b="1" dirty="0"/>
          </a:p>
          <a:p>
            <a:pPr>
              <a:lnSpc>
                <a:spcPct val="150000"/>
              </a:lnSpc>
              <a:buNone/>
            </a:pPr>
            <a:r>
              <a:rPr lang="en-US" dirty="0"/>
              <a:t>AI plays a crucial role in combating air pollution in developing countries by enabling </a:t>
            </a:r>
            <a:r>
              <a:rPr lang="en-US" b="1" dirty="0"/>
              <a:t>data-driven policies and real-time interventions</a:t>
            </a:r>
            <a:r>
              <a:rPr lang="en-US" dirty="0"/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Predictive Analytics:</a:t>
            </a:r>
            <a:r>
              <a:rPr lang="en-US" dirty="0"/>
              <a:t> AI models forecast pollution spikes, allowing governments to take preventive measures.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Smart Air Quality Monitoring:</a:t>
            </a:r>
            <a:r>
              <a:rPr lang="en-US" dirty="0"/>
              <a:t> IoT-enabled AI systems provide real-time pollution tracking, making air quality management more effective.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Traffic Optimization:</a:t>
            </a:r>
            <a:r>
              <a:rPr lang="en-US" dirty="0"/>
              <a:t> AI-based traffic control reduces vehicular emissions by minimizing congestion.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Sustainable Urban Planning:</a:t>
            </a:r>
            <a:r>
              <a:rPr lang="en-US" dirty="0"/>
              <a:t> AI helps design green spaces and urban layouts that improve air circulation and reduce pollution hotspots.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Public Awareness &amp; Alerts:</a:t>
            </a:r>
            <a:r>
              <a:rPr lang="en-US" dirty="0"/>
              <a:t> AI-powered apps notify citizens about air quality, encouraging behavioral changes like using eco-friendly transport.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55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3EE44-9E93-2B6C-F7BD-60DC3197A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9D8AD9-046D-E1A1-DBB9-C2E463E2E067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07CD9A-5EE1-4343-6264-1FA939120457}"/>
              </a:ext>
            </a:extLst>
          </p:cNvPr>
          <p:cNvSpPr txBox="1"/>
          <p:nvPr/>
        </p:nvSpPr>
        <p:spPr>
          <a:xfrm>
            <a:off x="899160" y="1945641"/>
            <a:ext cx="103936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/>
              <a:t>AI-based air quality prediction enhances monitoring and enables proactive measures.</a:t>
            </a:r>
          </a:p>
          <a:p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/>
              <a:t>Improved forecasting helps reduce health risks and guides urban planning decisions.</a:t>
            </a:r>
          </a:p>
        </p:txBody>
      </p:sp>
    </p:spTree>
    <p:extLst>
      <p:ext uri="{BB962C8B-B14F-4D97-AF65-F5344CB8AC3E}">
        <p14:creationId xmlns:p14="http://schemas.microsoft.com/office/powerpoint/2010/main" val="399895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88C47B-9C46-8ABC-24E2-0938E8E51EA7}"/>
              </a:ext>
            </a:extLst>
          </p:cNvPr>
          <p:cNvSpPr txBox="1"/>
          <p:nvPr/>
        </p:nvSpPr>
        <p:spPr>
          <a:xfrm>
            <a:off x="4124960" y="2240281"/>
            <a:ext cx="328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D6DFD3-109C-9A78-DD17-704A4965E160}"/>
              </a:ext>
            </a:extLst>
          </p:cNvPr>
          <p:cNvSpPr txBox="1"/>
          <p:nvPr/>
        </p:nvSpPr>
        <p:spPr>
          <a:xfrm>
            <a:off x="1808480" y="3190240"/>
            <a:ext cx="9377680" cy="152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+mj-lt"/>
                <a:cs typeface="Times New Roman" panose="02020603050405020304" pitchFamily="18" charset="0"/>
              </a:rPr>
              <a:t>RAMANA S                       ( TEAM LEADER  S4F_CP_TEAM_11815 ) </a:t>
            </a:r>
          </a:p>
          <a:p>
            <a:pPr algn="just"/>
            <a:r>
              <a:rPr lang="en-US" b="1" dirty="0">
                <a:latin typeface="+mj-lt"/>
                <a:cs typeface="Times New Roman" panose="02020603050405020304" pitchFamily="18" charset="0"/>
              </a:rPr>
              <a:t>TAMIL SELVAN B            ( TEAM MEMBER S4F_CP_TEAM_11815 )   </a:t>
            </a:r>
          </a:p>
          <a:p>
            <a:pPr algn="just"/>
            <a:r>
              <a:rPr lang="en-US" b="1" dirty="0">
                <a:latin typeface="+mj-lt"/>
                <a:cs typeface="Times New Roman" panose="02020603050405020304" pitchFamily="18" charset="0"/>
              </a:rPr>
              <a:t>SANJAI KUMAR K           ( TEAM MEMBER S4F_CP_TEAM_11815 ) </a:t>
            </a:r>
          </a:p>
          <a:p>
            <a:pPr algn="just"/>
            <a:r>
              <a:rPr lang="en-US" b="1" dirty="0">
                <a:latin typeface="+mj-lt"/>
                <a:cs typeface="Times New Roman" panose="02020603050405020304" pitchFamily="18" charset="0"/>
              </a:rPr>
              <a:t>GOKULA KANNAN R      ( TEAM MEMBER S4F_CP_TEAM_11815 ) </a:t>
            </a:r>
          </a:p>
          <a:p>
            <a:pPr algn="just"/>
            <a:r>
              <a:rPr lang="en-US" b="1" dirty="0">
                <a:latin typeface="+mj-lt"/>
                <a:cs typeface="Times New Roman" panose="02020603050405020304" pitchFamily="18" charset="0"/>
              </a:rPr>
              <a:t>SHABUTHEN S                ( TEAM MEMBER S4F_CP_TEAM_11815 ) </a:t>
            </a:r>
            <a:endParaRPr lang="en-IN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78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Content </a:t>
            </a:r>
            <a:endParaRPr lang="en-IN" sz="20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8ECAE3-73C5-E88D-2F41-7720B2D25594}"/>
              </a:ext>
            </a:extLst>
          </p:cNvPr>
          <p:cNvSpPr txBox="1"/>
          <p:nvPr/>
        </p:nvSpPr>
        <p:spPr>
          <a:xfrm>
            <a:off x="1221131" y="1608621"/>
            <a:ext cx="9328280" cy="4163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/>
              <a:t>Abstract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/>
              <a:t>Problem Statement 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/>
              <a:t>Objective 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/>
              <a:t>Data Collection and Preparation 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/>
              <a:t>Proposed Solution (Methodology)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/>
              <a:t>Model Performance Evaluation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/>
              <a:t>Screenshots / Demonstration (video)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/>
              <a:t>Future Scope 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/>
              <a:t>Conclusion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Abstract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1F2967-CC49-84A7-35AF-E51D51BA97FB}"/>
              </a:ext>
            </a:extLst>
          </p:cNvPr>
          <p:cNvSpPr txBox="1"/>
          <p:nvPr/>
        </p:nvSpPr>
        <p:spPr>
          <a:xfrm>
            <a:off x="221512" y="1996235"/>
            <a:ext cx="11748976" cy="3395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800" dirty="0"/>
              <a:t>Air pollution is a severe challenge in urban areas, impacting public health and the environment.</a:t>
            </a:r>
          </a:p>
          <a:p>
            <a:pPr algn="just"/>
            <a:endParaRPr lang="en-US" sz="28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800" dirty="0"/>
              <a:t> Accurately predicting air quality levels can help city officials take timely actions to reduce emissions or warn the public.</a:t>
            </a:r>
          </a:p>
          <a:p>
            <a:pPr algn="just"/>
            <a:endParaRPr lang="en-US" sz="28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800" dirty="0"/>
              <a:t> AI models can fill gaps left by traditional monitoring methods.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98DDB5-CBF0-C1A6-4293-61D4A7D8EDE8}"/>
              </a:ext>
            </a:extLst>
          </p:cNvPr>
          <p:cNvSpPr txBox="1"/>
          <p:nvPr/>
        </p:nvSpPr>
        <p:spPr>
          <a:xfrm>
            <a:off x="808074" y="2063787"/>
            <a:ext cx="1093027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800" dirty="0"/>
              <a:t>Traditional air quality monitoring relies on limited sensors and real-time reporting.</a:t>
            </a:r>
          </a:p>
          <a:p>
            <a:pPr algn="just"/>
            <a:endParaRPr lang="en-US" sz="28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800" dirty="0"/>
              <a:t> There is a need for predictive models that integrate sensor data with weather and traffic information to provide timely forecasts.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Objective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7D33C8-384C-6B69-184C-928E4CF624E9}"/>
              </a:ext>
            </a:extLst>
          </p:cNvPr>
          <p:cNvSpPr txBox="1"/>
          <p:nvPr/>
        </p:nvSpPr>
        <p:spPr>
          <a:xfrm>
            <a:off x="558800" y="2001520"/>
            <a:ext cx="11412098" cy="2226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/>
              <a:t>Develop an AI model to predict air quality levels (AQI) with a 24-hour lead time.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Utilize historical air pollution, weather, and traffic data for predictions.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Enable city officials and the public to take preventive measures in advance.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Data Collection and Preparation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49D394-5B8A-60BA-0736-182CBC84F74A}"/>
              </a:ext>
            </a:extLst>
          </p:cNvPr>
          <p:cNvSpPr txBox="1"/>
          <p:nvPr/>
        </p:nvSpPr>
        <p:spPr>
          <a:xfrm>
            <a:off x="764251" y="2038390"/>
            <a:ext cx="10663497" cy="3765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 Data sources include: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 Air quality data (PM2.5, PM10, NO2, CO)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 Traffic data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 Meteorological data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 Data collected over three years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 Preprocessing includes handling missing values, normalizing data, and feature selection.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Proposed Solution (Methodology)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B3A540-6EE2-76E2-336F-726CE688945F}"/>
              </a:ext>
            </a:extLst>
          </p:cNvPr>
          <p:cNvSpPr txBox="1"/>
          <p:nvPr/>
        </p:nvSpPr>
        <p:spPr>
          <a:xfrm>
            <a:off x="705742" y="2090172"/>
            <a:ext cx="1078051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Use machine learning models such as Random Forest, LSTM, or </a:t>
            </a:r>
            <a:r>
              <a:rPr lang="en-US" sz="2400" dirty="0" err="1"/>
              <a:t>XGBoost</a:t>
            </a:r>
            <a:r>
              <a:rPr lang="en-US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Train models using historical air pollution, weather, and traffic data.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Evaluate performance using metrics like RMSE and R².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Implement real-time prediction pipeline.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Model Performance Evaluation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917490-B2C4-6AFC-BBEE-798267D89031}"/>
              </a:ext>
            </a:extLst>
          </p:cNvPr>
          <p:cNvSpPr txBox="1"/>
          <p:nvPr/>
        </p:nvSpPr>
        <p:spPr>
          <a:xfrm>
            <a:off x="1706880" y="1808480"/>
            <a:ext cx="72542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/>
              <a:t> Models compared based on: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/>
              <a:t> Mean Absolute Error (MAE)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/>
              <a:t> Root Mean Square Error (RMSE)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/>
              <a:t> R² Score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/>
              <a:t> Results show that AI models improve prediction accuracy.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122</TotalTime>
  <Words>1258</Words>
  <Application>Microsoft Office PowerPoint</Application>
  <PresentationFormat>Widescreen</PresentationFormat>
  <Paragraphs>144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Tamilselvan B</cp:lastModifiedBy>
  <cp:revision>14</cp:revision>
  <dcterms:created xsi:type="dcterms:W3CDTF">2024-12-31T09:40:01Z</dcterms:created>
  <dcterms:modified xsi:type="dcterms:W3CDTF">2025-04-04T07:10:34Z</dcterms:modified>
</cp:coreProperties>
</file>