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71" r:id="rId15"/>
    <p:sldId id="272" r:id="rId16"/>
    <p:sldId id="274" r:id="rId17"/>
    <p:sldId id="275" r:id="rId18"/>
  </p:sldIdLst>
  <p:sldSz cx="12192000" cy="6858000"/>
  <p:notesSz cx="6858000" cy="9144000"/>
  <p:embeddedFontLst>
    <p:embeddedFont>
      <p:font typeface="Franklin Gothic" panose="020B0604020202020204" charset="0"/>
      <p:bold r:id="rId20"/>
    </p:embeddedFont>
    <p:embeddedFont>
      <p:font typeface="Libre Franklin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bac402a55d3286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6bac402a55d328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bac402a55d3286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6bac402a55d328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caf4111414f668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2acaf4111414f668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mana531664/AI-Cloud.gi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 b="1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AI TRAVEL PLANNER AGENT</a:t>
            </a:r>
            <a:endParaRPr b="1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IBM </a:t>
            </a:r>
            <a:r>
              <a:rPr lang="en-US" sz="3600" b="1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AICTE PROJECT </a:t>
            </a:r>
            <a:r>
              <a:rPr lang="en-US" sz="3600" b="1" i="0" u="none" strike="noStrike" cap="none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2105854" y="4023508"/>
            <a:ext cx="7980300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Presented By: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Student name : </a:t>
            </a:r>
            <a:r>
              <a:rPr lang="en-US" sz="2000" b="1" dirty="0">
                <a:solidFill>
                  <a:srgbClr val="F1C232"/>
                </a:solidFill>
              </a:rPr>
              <a:t>Gogula Venkata Ramana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College Name &amp; Department : JNTUA College Of Engineering </a:t>
            </a:r>
            <a:r>
              <a:rPr lang="en-US" sz="2000" b="1" dirty="0" err="1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Pulivendula</a:t>
            </a:r>
            <a:r>
              <a:rPr lang="en-US" sz="2000" b="1" dirty="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-computer science and engineering</a:t>
            </a:r>
            <a:endParaRPr lang="en-US" dirty="0">
              <a:solidFill>
                <a:srgbClr val="F1C23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 b="1">
                <a:solidFill>
                  <a:srgbClr val="F1C232"/>
                </a:solidFill>
              </a:rPr>
              <a:t>RESULTS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4127402" y="6089336"/>
            <a:ext cx="39372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Deployed AI Agent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F09972-6573-201B-7AD2-14B07F5E4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7" y="1488248"/>
            <a:ext cx="8783276" cy="46774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 b="1">
                <a:solidFill>
                  <a:srgbClr val="F1C232"/>
                </a:solidFill>
              </a:rPr>
              <a:t>RESULTS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4127402" y="6089336"/>
            <a:ext cx="39372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Deployed AI Agent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9A5852-30F5-4FFB-B5E1-42BC09BE9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979" y="1580849"/>
            <a:ext cx="8792802" cy="43059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 b="1">
                <a:solidFill>
                  <a:srgbClr val="F1C232"/>
                </a:solidFill>
              </a:rPr>
              <a:t>GITHUB LINK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85" name="Google Shape;185;p27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lvl="0" indent="-306000">
              <a:spcBef>
                <a:spcPts val="0"/>
              </a:spcBef>
              <a:buClr>
                <a:srgbClr val="0000FF"/>
              </a:buClr>
              <a:buSzPts val="1564"/>
            </a:pPr>
            <a:r>
              <a:rPr lang="en-IN" dirty="0">
                <a:solidFill>
                  <a:srgbClr val="0000FF"/>
                </a:solidFill>
                <a:hlinkClick r:id="rId3"/>
              </a:rPr>
              <a:t>https://github.com/Ramana531664/AI-Cloud.git</a:t>
            </a:r>
            <a:endParaRPr lang="en-IN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 b="1">
                <a:solidFill>
                  <a:srgbClr val="F1C232"/>
                </a:solidFill>
              </a:rPr>
              <a:t>CONCLUSION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5435" lvl="0" indent="-305435" algn="l" rtl="0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The Travel Planner Agent simplifies trip planning using AI  </a:t>
            </a:r>
            <a:endParaRPr sz="2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Enhances user experience with personalization and automation  </a:t>
            </a:r>
            <a:endParaRPr sz="2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Leverages IBM Cloud and Granite for scalable, intelligent solutions  </a:t>
            </a:r>
            <a:endParaRPr sz="2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Demonstrates real-world impact of AI in consumer applications </a:t>
            </a:r>
            <a:endParaRPr sz="2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5435" lvl="0" indent="-305435" algn="l" rtl="0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Multilingual Travel Support  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Voice-Activated Travel Assistant  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Real-Time Group Collaboration Features  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305435" lvl="0" indent="-319658" algn="l" rtl="0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800"/>
              <a:buFont typeface="Calibri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Sustainable Travel Recommendations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Integration with Booking &amp; Review Platforms 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AI-Assisted Travel Blog Drafting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 cap="non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 b="1">
                <a:solidFill>
                  <a:srgbClr val="F1C232"/>
                </a:solidFill>
              </a:rPr>
              <a:t>IBM CERTIFICATIONS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3032701" y="6307790"/>
            <a:ext cx="61266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1DE5ED-22A2-9479-BD68-BF2B76A03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290" y="1522484"/>
            <a:ext cx="7522861" cy="46333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 b="1">
                <a:solidFill>
                  <a:srgbClr val="F1C232"/>
                </a:solidFill>
              </a:rPr>
              <a:t>IBM CERTIFICATIONS</a:t>
            </a:r>
            <a:endParaRPr b="1">
              <a:solidFill>
                <a:srgbClr val="F1C23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177EF5-4DBE-BA8C-17BE-AA1707861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354" y="1501466"/>
            <a:ext cx="5954444" cy="465437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sz="6000" b="1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60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 b="1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  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Technology used</a:t>
            </a: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cs typeface="Arial"/>
                <a:sym typeface="Arial"/>
              </a:rPr>
              <a:t>Algorithm &amp; Deployment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Result</a:t>
            </a:r>
            <a:endParaRPr dirty="0"/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Git-hub Link</a:t>
            </a: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Conclusion</a:t>
            </a:r>
          </a:p>
          <a:p>
            <a:pPr marL="305435" lvl="0" indent="-30543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IBM Certifications</a:t>
            </a:r>
            <a:endParaRPr dirty="0"/>
          </a:p>
          <a:p>
            <a:pPr marL="305435" lvl="0" indent="-18859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 marL="305435" lvl="0" indent="-206121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>
              <a:solidFill>
                <a:srgbClr val="F1C232"/>
              </a:solidFill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81308" y="2228686"/>
            <a:ext cx="110295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Challenge:  </a:t>
            </a:r>
            <a:endParaRPr sz="2400" b="1" dirty="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Travel planning is often fragmented, time-consuming, and stressful. Users struggle to find optimal destinations, accommodations, and transport options that match their preferences and budget.</a:t>
            </a:r>
            <a:endParaRPr sz="24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lang="en-US" sz="4400" b="1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TECHNOLOGY  USED</a:t>
            </a:r>
            <a:endParaRPr sz="44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441671" y="1087378"/>
            <a:ext cx="11613485" cy="556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IBM Cloud Lite Services 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Natural Language Processing (NLP) 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Prompt Engineering with IBM Granite 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IBM Cloud Services Used: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- IBM Watsonx AI Studio 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- IBM Watsonx AI Runtime 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- IBM Cloud Agent Lab 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- IBM Granite Foundation Model 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581075" y="816401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ALGORITHM &amp; DEPLOYMENT</a:t>
            </a:r>
            <a:endParaRPr sz="3200" dirty="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581075" y="1533833"/>
            <a:ext cx="11029500" cy="32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Step by step procedure: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An AI-powered Travel Planner Agent that: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Understands user preferences, budget, and constraints  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Suggests destinations, builds itineraries  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Recommends transport and accommodation  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Integrates maps, weather updates, and local guides  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Manages bookings and alerts users to changes  </a:t>
            </a:r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-Optimizes schedules dynamically for a smooth travel experience  </a:t>
            </a:r>
          </a:p>
          <a:p>
            <a:pPr marL="0" lvl="0" indent="0" algn="l" rtl="0">
              <a:lnSpc>
                <a:spcPct val="110000"/>
              </a:lnSpc>
              <a:spcBef>
                <a:spcPts val="1034"/>
              </a:spcBef>
              <a:spcAft>
                <a:spcPts val="0"/>
              </a:spcAft>
              <a:buSzPts val="2576"/>
              <a:buNone/>
            </a:pPr>
            <a:endParaRPr sz="1800" dirty="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 b="1">
                <a:solidFill>
                  <a:srgbClr val="F1C232"/>
                </a:solidFill>
              </a:rPr>
              <a:t>RESULTS</a:t>
            </a:r>
            <a:endParaRPr b="1">
              <a:solidFill>
                <a:srgbClr val="F1C232"/>
              </a:solidFill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t="5165" b="5156"/>
          <a:stretch/>
        </p:blipFill>
        <p:spPr>
          <a:xfrm>
            <a:off x="2812350" y="629925"/>
            <a:ext cx="6652927" cy="5961176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 b="1">
                <a:solidFill>
                  <a:srgbClr val="F1C232"/>
                </a:solidFill>
              </a:rPr>
              <a:t>RESULTS</a:t>
            </a:r>
            <a:endParaRPr b="1">
              <a:solidFill>
                <a:srgbClr val="F1C232"/>
              </a:solidFill>
            </a:endParaRPr>
          </a:p>
        </p:txBody>
      </p:sp>
      <p:pic>
        <p:nvPicPr>
          <p:cNvPr id="146" name="Google Shape;146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5173" b="5164"/>
          <a:stretch/>
        </p:blipFill>
        <p:spPr>
          <a:xfrm>
            <a:off x="2758200" y="702150"/>
            <a:ext cx="6675600" cy="60270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 b="1">
                <a:solidFill>
                  <a:srgbClr val="F1C232"/>
                </a:solidFill>
              </a:rPr>
              <a:t>RESULTS</a:t>
            </a:r>
            <a:endParaRPr b="1">
              <a:solidFill>
                <a:srgbClr val="F1C232"/>
              </a:solidFill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 l="13482" r="13482"/>
          <a:stretch/>
        </p:blipFill>
        <p:spPr>
          <a:xfrm>
            <a:off x="2964221" y="702138"/>
            <a:ext cx="6263551" cy="5899974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 b="1">
                <a:solidFill>
                  <a:srgbClr val="F1C232"/>
                </a:solidFill>
              </a:rPr>
              <a:t>RESULTS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4127402" y="6089336"/>
            <a:ext cx="39372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Deployed AI Agent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1D5F08-BF6E-91C3-53B2-844929A62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088" y="1523822"/>
            <a:ext cx="8764223" cy="47345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Widescreen</PresentationFormat>
  <Paragraphs>63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Franklin Gothic</vt:lpstr>
      <vt:lpstr>Noto Sans Symbols</vt:lpstr>
      <vt:lpstr>Libre Franklin</vt:lpstr>
      <vt:lpstr>Calibri</vt:lpstr>
      <vt:lpstr>Arial</vt:lpstr>
      <vt:lpstr>Wingdings</vt:lpstr>
      <vt:lpstr>DividendVTI</vt:lpstr>
      <vt:lpstr>AI TRAVEL PLANNER AGENT</vt:lpstr>
      <vt:lpstr>OUTLINE</vt:lpstr>
      <vt:lpstr>PROBLEM STATEMENT</vt:lpstr>
      <vt:lpstr>TECHNOLOGY  USED</vt:lpstr>
      <vt:lpstr>ALGORITHM &amp; DEPLOYMENT</vt:lpstr>
      <vt:lpstr>RESULTS</vt:lpstr>
      <vt:lpstr>RESULTS</vt:lpstr>
      <vt:lpstr>RESULTS</vt:lpstr>
      <vt:lpstr>RESULTS</vt:lpstr>
      <vt:lpstr>RESULTS</vt:lpstr>
      <vt:lpstr>RESULTS</vt:lpstr>
      <vt:lpstr>GITHUB LINK</vt:lpstr>
      <vt:lpstr>CONCLUSION</vt:lpstr>
      <vt:lpstr>PowerPoint Presentation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akash</dc:creator>
  <cp:lastModifiedBy>akash mandali</cp:lastModifiedBy>
  <cp:revision>1</cp:revision>
  <dcterms:modified xsi:type="dcterms:W3CDTF">2025-10-11T12:24:07Z</dcterms:modified>
</cp:coreProperties>
</file>