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66" r:id="rId3"/>
    <p:sldId id="268" r:id="rId4"/>
    <p:sldId id="270" r:id="rId5"/>
    <p:sldId id="312" r:id="rId6"/>
    <p:sldId id="313" r:id="rId7"/>
    <p:sldId id="314" r:id="rId8"/>
    <p:sldId id="315" r:id="rId9"/>
    <p:sldId id="316" r:id="rId10"/>
    <p:sldId id="317" r:id="rId11"/>
  </p:sldIdLst>
  <p:sldSz cx="9144000" cy="5143500" type="screen16x9"/>
  <p:notesSz cx="6858000" cy="9144000"/>
  <p:embeddedFontLst>
    <p:embeddedFont>
      <p:font typeface="Outfit" charset="0"/>
      <p:regular r:id="rId13"/>
      <p:bold r:id="rId14"/>
    </p:embeddedFont>
    <p:embeddedFont>
      <p:font typeface="DM Sans" charset="0"/>
      <p:regular r:id="rId15"/>
      <p:bold r:id="rId16"/>
      <p:italic r:id="rId17"/>
      <p:boldItalic r:id="rId18"/>
    </p:embeddedFont>
    <p:embeddedFont>
      <p:font typeface="Outfit Medium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E5408D-26B9-482A-92A4-DBE28732B541}">
  <a:tblStyle styleId="{61E5408D-26B9-482A-92A4-DBE28732B5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50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74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AMCAT EDA PROJECT</a:t>
            </a:r>
            <a:r>
              <a:rPr lang="en" b="1" dirty="0"/>
              <a:t/>
            </a:r>
            <a:br>
              <a:rPr lang="en" b="1" dirty="0"/>
            </a:br>
            <a:r>
              <a:rPr lang="en" sz="2200" dirty="0" smtClean="0"/>
              <a:t>Exploratory Data Analysis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3;p53"/>
          <p:cNvSpPr txBox="1">
            <a:spLocks noGrp="1"/>
          </p:cNvSpPr>
          <p:nvPr>
            <p:ph type="subTitle" idx="4294967295"/>
          </p:nvPr>
        </p:nvSpPr>
        <p:spPr>
          <a:xfrm>
            <a:off x="5867400" y="2495550"/>
            <a:ext cx="23535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 smtClean="0"/>
              <a:t>More number of men are </a:t>
            </a:r>
            <a:r>
              <a:rPr lang="en-US" dirty="0" err="1" smtClean="0"/>
              <a:t>employeed</a:t>
            </a:r>
            <a:r>
              <a:rPr lang="en-US" dirty="0" smtClean="0"/>
              <a:t> with a degree in Computer Science</a:t>
            </a:r>
            <a:endParaRPr dirty="0"/>
          </a:p>
        </p:txBody>
      </p:sp>
      <p:sp>
        <p:nvSpPr>
          <p:cNvPr id="6" name="Google Shape;998;p66"/>
          <p:cNvSpPr txBox="1"/>
          <p:nvPr/>
        </p:nvSpPr>
        <p:spPr>
          <a:xfrm>
            <a:off x="739669" y="285750"/>
            <a:ext cx="7133176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/>
              <a:t>Is there a relationship between gender and specialization? (i.e. Does the preference of </a:t>
            </a:r>
            <a:r>
              <a:rPr lang="en-US" sz="1800" b="1" dirty="0" smtClean="0"/>
              <a:t>Specialization </a:t>
            </a:r>
            <a:r>
              <a:rPr lang="en-US" sz="1800" b="1" dirty="0"/>
              <a:t>depend on the </a:t>
            </a:r>
            <a:r>
              <a:rPr lang="en-US" sz="1800" b="1" dirty="0" smtClean="0"/>
              <a:t>Gender?</a:t>
            </a:r>
            <a:endParaRPr lang="en-US" sz="18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1" y="1403550"/>
            <a:ext cx="335326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</a:t>
            </a:r>
            <a:endParaRPr dirty="0"/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Exploratory</a:t>
            </a:r>
            <a:endParaRPr/>
          </a:p>
        </p:txBody>
      </p:sp>
      <p:sp>
        <p:nvSpPr>
          <p:cNvPr id="577" name="Google Shape;577;p46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</a:t>
            </a:r>
            <a:endParaRPr/>
          </a:p>
        </p:txBody>
      </p:sp>
      <p:sp>
        <p:nvSpPr>
          <p:cNvPr id="578" name="Google Shape;578;p46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grpSp>
        <p:nvGrpSpPr>
          <p:cNvPr id="580" name="Google Shape;580;p46"/>
          <p:cNvGrpSpPr/>
          <p:nvPr/>
        </p:nvGrpSpPr>
        <p:grpSpPr>
          <a:xfrm>
            <a:off x="4375937" y="1255431"/>
            <a:ext cx="392133" cy="392133"/>
            <a:chOff x="6727565" y="1999856"/>
            <a:chExt cx="392133" cy="392133"/>
          </a:xfrm>
        </p:grpSpPr>
        <p:sp>
          <p:nvSpPr>
            <p:cNvPr id="581" name="Google Shape;581;p46"/>
            <p:cNvSpPr/>
            <p:nvPr/>
          </p:nvSpPr>
          <p:spPr>
            <a:xfrm>
              <a:off x="6832701" y="2123614"/>
              <a:ext cx="181862" cy="268375"/>
            </a:xfrm>
            <a:custGeom>
              <a:avLst/>
              <a:gdLst/>
              <a:ahLst/>
              <a:cxnLst/>
              <a:rect l="l" t="t" r="r" b="b"/>
              <a:pathLst>
                <a:path w="8047" h="11875" extrusionOk="0">
                  <a:moveTo>
                    <a:pt x="4654" y="1018"/>
                  </a:moveTo>
                  <a:lnTo>
                    <a:pt x="5138" y="1067"/>
                  </a:lnTo>
                  <a:lnTo>
                    <a:pt x="5574" y="1212"/>
                  </a:lnTo>
                  <a:lnTo>
                    <a:pt x="6011" y="1406"/>
                  </a:lnTo>
                  <a:lnTo>
                    <a:pt x="6350" y="1697"/>
                  </a:lnTo>
                  <a:lnTo>
                    <a:pt x="6641" y="2036"/>
                  </a:lnTo>
                  <a:lnTo>
                    <a:pt x="6834" y="2424"/>
                  </a:lnTo>
                  <a:lnTo>
                    <a:pt x="6980" y="2860"/>
                  </a:lnTo>
                  <a:lnTo>
                    <a:pt x="7028" y="3296"/>
                  </a:lnTo>
                  <a:lnTo>
                    <a:pt x="7028" y="3781"/>
                  </a:lnTo>
                  <a:lnTo>
                    <a:pt x="6883" y="4217"/>
                  </a:lnTo>
                  <a:lnTo>
                    <a:pt x="6641" y="4653"/>
                  </a:lnTo>
                  <a:lnTo>
                    <a:pt x="6350" y="4992"/>
                  </a:lnTo>
                  <a:lnTo>
                    <a:pt x="6301" y="5041"/>
                  </a:lnTo>
                  <a:lnTo>
                    <a:pt x="6059" y="5332"/>
                  </a:lnTo>
                  <a:lnTo>
                    <a:pt x="5817" y="5623"/>
                  </a:lnTo>
                  <a:lnTo>
                    <a:pt x="5574" y="5962"/>
                  </a:lnTo>
                  <a:lnTo>
                    <a:pt x="5429" y="6301"/>
                  </a:lnTo>
                  <a:lnTo>
                    <a:pt x="5235" y="6640"/>
                  </a:lnTo>
                  <a:lnTo>
                    <a:pt x="5138" y="7028"/>
                  </a:lnTo>
                  <a:lnTo>
                    <a:pt x="5041" y="7416"/>
                  </a:lnTo>
                  <a:lnTo>
                    <a:pt x="4993" y="7803"/>
                  </a:lnTo>
                  <a:lnTo>
                    <a:pt x="4557" y="7803"/>
                  </a:lnTo>
                  <a:lnTo>
                    <a:pt x="4557" y="4944"/>
                  </a:lnTo>
                  <a:lnTo>
                    <a:pt x="4993" y="4799"/>
                  </a:lnTo>
                  <a:lnTo>
                    <a:pt x="5381" y="4556"/>
                  </a:lnTo>
                  <a:lnTo>
                    <a:pt x="5526" y="4411"/>
                  </a:lnTo>
                  <a:lnTo>
                    <a:pt x="5574" y="4217"/>
                  </a:lnTo>
                  <a:lnTo>
                    <a:pt x="5574" y="4023"/>
                  </a:lnTo>
                  <a:lnTo>
                    <a:pt x="5477" y="3829"/>
                  </a:lnTo>
                  <a:lnTo>
                    <a:pt x="5332" y="3732"/>
                  </a:lnTo>
                  <a:lnTo>
                    <a:pt x="5138" y="3635"/>
                  </a:lnTo>
                  <a:lnTo>
                    <a:pt x="4944" y="3635"/>
                  </a:lnTo>
                  <a:lnTo>
                    <a:pt x="4799" y="3732"/>
                  </a:lnTo>
                  <a:lnTo>
                    <a:pt x="4605" y="3829"/>
                  </a:lnTo>
                  <a:lnTo>
                    <a:pt x="4411" y="3926"/>
                  </a:lnTo>
                  <a:lnTo>
                    <a:pt x="4217" y="3975"/>
                  </a:lnTo>
                  <a:lnTo>
                    <a:pt x="3830" y="3975"/>
                  </a:lnTo>
                  <a:lnTo>
                    <a:pt x="3636" y="3926"/>
                  </a:lnTo>
                  <a:lnTo>
                    <a:pt x="3442" y="3829"/>
                  </a:lnTo>
                  <a:lnTo>
                    <a:pt x="3297" y="3732"/>
                  </a:lnTo>
                  <a:lnTo>
                    <a:pt x="3103" y="3635"/>
                  </a:lnTo>
                  <a:lnTo>
                    <a:pt x="2909" y="3635"/>
                  </a:lnTo>
                  <a:lnTo>
                    <a:pt x="2715" y="3732"/>
                  </a:lnTo>
                  <a:lnTo>
                    <a:pt x="2570" y="3829"/>
                  </a:lnTo>
                  <a:lnTo>
                    <a:pt x="2473" y="4023"/>
                  </a:lnTo>
                  <a:lnTo>
                    <a:pt x="2473" y="4217"/>
                  </a:lnTo>
                  <a:lnTo>
                    <a:pt x="2521" y="4411"/>
                  </a:lnTo>
                  <a:lnTo>
                    <a:pt x="2666" y="4556"/>
                  </a:lnTo>
                  <a:lnTo>
                    <a:pt x="3103" y="4799"/>
                  </a:lnTo>
                  <a:lnTo>
                    <a:pt x="3539" y="4944"/>
                  </a:lnTo>
                  <a:lnTo>
                    <a:pt x="3539" y="7803"/>
                  </a:lnTo>
                  <a:lnTo>
                    <a:pt x="3103" y="7803"/>
                  </a:lnTo>
                  <a:lnTo>
                    <a:pt x="3006" y="7416"/>
                  </a:lnTo>
                  <a:lnTo>
                    <a:pt x="2909" y="7028"/>
                  </a:lnTo>
                  <a:lnTo>
                    <a:pt x="2812" y="6640"/>
                  </a:lnTo>
                  <a:lnTo>
                    <a:pt x="2666" y="6301"/>
                  </a:lnTo>
                  <a:lnTo>
                    <a:pt x="2473" y="5962"/>
                  </a:lnTo>
                  <a:lnTo>
                    <a:pt x="2230" y="5623"/>
                  </a:lnTo>
                  <a:lnTo>
                    <a:pt x="1988" y="5283"/>
                  </a:lnTo>
                  <a:lnTo>
                    <a:pt x="1746" y="5041"/>
                  </a:lnTo>
                  <a:lnTo>
                    <a:pt x="1406" y="4653"/>
                  </a:lnTo>
                  <a:lnTo>
                    <a:pt x="1213" y="4265"/>
                  </a:lnTo>
                  <a:lnTo>
                    <a:pt x="1067" y="3829"/>
                  </a:lnTo>
                  <a:lnTo>
                    <a:pt x="1019" y="3345"/>
                  </a:lnTo>
                  <a:lnTo>
                    <a:pt x="1067" y="2908"/>
                  </a:lnTo>
                  <a:lnTo>
                    <a:pt x="1213" y="2472"/>
                  </a:lnTo>
                  <a:lnTo>
                    <a:pt x="1406" y="2036"/>
                  </a:lnTo>
                  <a:lnTo>
                    <a:pt x="1697" y="1697"/>
                  </a:lnTo>
                  <a:lnTo>
                    <a:pt x="2036" y="1406"/>
                  </a:lnTo>
                  <a:lnTo>
                    <a:pt x="2473" y="1164"/>
                  </a:lnTo>
                  <a:lnTo>
                    <a:pt x="2909" y="1067"/>
                  </a:lnTo>
                  <a:lnTo>
                    <a:pt x="3345" y="1018"/>
                  </a:lnTo>
                  <a:close/>
                  <a:moveTo>
                    <a:pt x="4944" y="8773"/>
                  </a:moveTo>
                  <a:lnTo>
                    <a:pt x="4944" y="9451"/>
                  </a:lnTo>
                  <a:lnTo>
                    <a:pt x="4896" y="9597"/>
                  </a:lnTo>
                  <a:lnTo>
                    <a:pt x="4847" y="9694"/>
                  </a:lnTo>
                  <a:lnTo>
                    <a:pt x="4702" y="9790"/>
                  </a:lnTo>
                  <a:lnTo>
                    <a:pt x="3345" y="9790"/>
                  </a:lnTo>
                  <a:lnTo>
                    <a:pt x="3248" y="9694"/>
                  </a:lnTo>
                  <a:lnTo>
                    <a:pt x="3151" y="9597"/>
                  </a:lnTo>
                  <a:lnTo>
                    <a:pt x="3103" y="9451"/>
                  </a:lnTo>
                  <a:lnTo>
                    <a:pt x="3103" y="8773"/>
                  </a:lnTo>
                  <a:close/>
                  <a:moveTo>
                    <a:pt x="3006" y="1"/>
                  </a:moveTo>
                  <a:lnTo>
                    <a:pt x="2715" y="49"/>
                  </a:lnTo>
                  <a:lnTo>
                    <a:pt x="2376" y="146"/>
                  </a:lnTo>
                  <a:lnTo>
                    <a:pt x="2085" y="243"/>
                  </a:lnTo>
                  <a:lnTo>
                    <a:pt x="1794" y="388"/>
                  </a:lnTo>
                  <a:lnTo>
                    <a:pt x="1503" y="534"/>
                  </a:lnTo>
                  <a:lnTo>
                    <a:pt x="1213" y="728"/>
                  </a:lnTo>
                  <a:lnTo>
                    <a:pt x="970" y="970"/>
                  </a:lnTo>
                  <a:lnTo>
                    <a:pt x="776" y="1212"/>
                  </a:lnTo>
                  <a:lnTo>
                    <a:pt x="582" y="1503"/>
                  </a:lnTo>
                  <a:lnTo>
                    <a:pt x="389" y="1745"/>
                  </a:lnTo>
                  <a:lnTo>
                    <a:pt x="243" y="2036"/>
                  </a:lnTo>
                  <a:lnTo>
                    <a:pt x="146" y="2375"/>
                  </a:lnTo>
                  <a:lnTo>
                    <a:pt x="49" y="2666"/>
                  </a:lnTo>
                  <a:lnTo>
                    <a:pt x="1" y="3005"/>
                  </a:lnTo>
                  <a:lnTo>
                    <a:pt x="1" y="3345"/>
                  </a:lnTo>
                  <a:lnTo>
                    <a:pt x="1" y="3684"/>
                  </a:lnTo>
                  <a:lnTo>
                    <a:pt x="49" y="4023"/>
                  </a:lnTo>
                  <a:lnTo>
                    <a:pt x="146" y="4314"/>
                  </a:lnTo>
                  <a:lnTo>
                    <a:pt x="243" y="4653"/>
                  </a:lnTo>
                  <a:lnTo>
                    <a:pt x="389" y="4944"/>
                  </a:lnTo>
                  <a:lnTo>
                    <a:pt x="582" y="5235"/>
                  </a:lnTo>
                  <a:lnTo>
                    <a:pt x="776" y="5477"/>
                  </a:lnTo>
                  <a:lnTo>
                    <a:pt x="1019" y="5768"/>
                  </a:lnTo>
                  <a:lnTo>
                    <a:pt x="1261" y="6010"/>
                  </a:lnTo>
                  <a:lnTo>
                    <a:pt x="1455" y="6301"/>
                  </a:lnTo>
                  <a:lnTo>
                    <a:pt x="1649" y="6592"/>
                  </a:lnTo>
                  <a:lnTo>
                    <a:pt x="1794" y="6931"/>
                  </a:lnTo>
                  <a:lnTo>
                    <a:pt x="1939" y="7270"/>
                  </a:lnTo>
                  <a:lnTo>
                    <a:pt x="2036" y="7610"/>
                  </a:lnTo>
                  <a:lnTo>
                    <a:pt x="2085" y="7949"/>
                  </a:lnTo>
                  <a:lnTo>
                    <a:pt x="2085" y="8288"/>
                  </a:lnTo>
                  <a:lnTo>
                    <a:pt x="2085" y="9451"/>
                  </a:lnTo>
                  <a:lnTo>
                    <a:pt x="2133" y="9742"/>
                  </a:lnTo>
                  <a:lnTo>
                    <a:pt x="2230" y="9984"/>
                  </a:lnTo>
                  <a:lnTo>
                    <a:pt x="2327" y="10227"/>
                  </a:lnTo>
                  <a:lnTo>
                    <a:pt x="2521" y="10421"/>
                  </a:lnTo>
                  <a:lnTo>
                    <a:pt x="2715" y="10614"/>
                  </a:lnTo>
                  <a:lnTo>
                    <a:pt x="2957" y="10711"/>
                  </a:lnTo>
                  <a:lnTo>
                    <a:pt x="3200" y="10808"/>
                  </a:lnTo>
                  <a:lnTo>
                    <a:pt x="3539" y="10808"/>
                  </a:lnTo>
                  <a:lnTo>
                    <a:pt x="3539" y="11390"/>
                  </a:lnTo>
                  <a:lnTo>
                    <a:pt x="3587" y="11584"/>
                  </a:lnTo>
                  <a:lnTo>
                    <a:pt x="3684" y="11729"/>
                  </a:lnTo>
                  <a:lnTo>
                    <a:pt x="3830" y="11826"/>
                  </a:lnTo>
                  <a:lnTo>
                    <a:pt x="4023" y="11874"/>
                  </a:lnTo>
                  <a:lnTo>
                    <a:pt x="4217" y="11826"/>
                  </a:lnTo>
                  <a:lnTo>
                    <a:pt x="4411" y="11729"/>
                  </a:lnTo>
                  <a:lnTo>
                    <a:pt x="4508" y="11584"/>
                  </a:lnTo>
                  <a:lnTo>
                    <a:pt x="4557" y="11390"/>
                  </a:lnTo>
                  <a:lnTo>
                    <a:pt x="4557" y="10808"/>
                  </a:lnTo>
                  <a:lnTo>
                    <a:pt x="4847" y="10808"/>
                  </a:lnTo>
                  <a:lnTo>
                    <a:pt x="5138" y="10711"/>
                  </a:lnTo>
                  <a:lnTo>
                    <a:pt x="5332" y="10614"/>
                  </a:lnTo>
                  <a:lnTo>
                    <a:pt x="5574" y="10421"/>
                  </a:lnTo>
                  <a:lnTo>
                    <a:pt x="5720" y="10227"/>
                  </a:lnTo>
                  <a:lnTo>
                    <a:pt x="5865" y="9984"/>
                  </a:lnTo>
                  <a:lnTo>
                    <a:pt x="5914" y="9742"/>
                  </a:lnTo>
                  <a:lnTo>
                    <a:pt x="5962" y="9451"/>
                  </a:lnTo>
                  <a:lnTo>
                    <a:pt x="5962" y="8288"/>
                  </a:lnTo>
                  <a:lnTo>
                    <a:pt x="5962" y="7949"/>
                  </a:lnTo>
                  <a:lnTo>
                    <a:pt x="6011" y="7561"/>
                  </a:lnTo>
                  <a:lnTo>
                    <a:pt x="6107" y="7222"/>
                  </a:lnTo>
                  <a:lnTo>
                    <a:pt x="6253" y="6931"/>
                  </a:lnTo>
                  <a:lnTo>
                    <a:pt x="6398" y="6592"/>
                  </a:lnTo>
                  <a:lnTo>
                    <a:pt x="6592" y="6301"/>
                  </a:lnTo>
                  <a:lnTo>
                    <a:pt x="6786" y="6010"/>
                  </a:lnTo>
                  <a:lnTo>
                    <a:pt x="7028" y="5768"/>
                  </a:lnTo>
                  <a:lnTo>
                    <a:pt x="7077" y="5719"/>
                  </a:lnTo>
                  <a:lnTo>
                    <a:pt x="7319" y="5477"/>
                  </a:lnTo>
                  <a:lnTo>
                    <a:pt x="7513" y="5186"/>
                  </a:lnTo>
                  <a:lnTo>
                    <a:pt x="7658" y="4896"/>
                  </a:lnTo>
                  <a:lnTo>
                    <a:pt x="7804" y="4605"/>
                  </a:lnTo>
                  <a:lnTo>
                    <a:pt x="7949" y="4314"/>
                  </a:lnTo>
                  <a:lnTo>
                    <a:pt x="7998" y="3975"/>
                  </a:lnTo>
                  <a:lnTo>
                    <a:pt x="8046" y="3635"/>
                  </a:lnTo>
                  <a:lnTo>
                    <a:pt x="8046" y="3296"/>
                  </a:lnTo>
                  <a:lnTo>
                    <a:pt x="8046" y="2957"/>
                  </a:lnTo>
                  <a:lnTo>
                    <a:pt x="7998" y="2618"/>
                  </a:lnTo>
                  <a:lnTo>
                    <a:pt x="7901" y="2327"/>
                  </a:lnTo>
                  <a:lnTo>
                    <a:pt x="7804" y="2036"/>
                  </a:lnTo>
                  <a:lnTo>
                    <a:pt x="7658" y="1745"/>
                  </a:lnTo>
                  <a:lnTo>
                    <a:pt x="7465" y="1455"/>
                  </a:lnTo>
                  <a:lnTo>
                    <a:pt x="7271" y="1212"/>
                  </a:lnTo>
                  <a:lnTo>
                    <a:pt x="7077" y="970"/>
                  </a:lnTo>
                  <a:lnTo>
                    <a:pt x="6834" y="728"/>
                  </a:lnTo>
                  <a:lnTo>
                    <a:pt x="6544" y="582"/>
                  </a:lnTo>
                  <a:lnTo>
                    <a:pt x="6253" y="388"/>
                  </a:lnTo>
                  <a:lnTo>
                    <a:pt x="5962" y="243"/>
                  </a:lnTo>
                  <a:lnTo>
                    <a:pt x="5671" y="146"/>
                  </a:lnTo>
                  <a:lnTo>
                    <a:pt x="5332" y="4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6986064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4895" y="1018"/>
                  </a:moveTo>
                  <a:lnTo>
                    <a:pt x="4895" y="3199"/>
                  </a:lnTo>
                  <a:lnTo>
                    <a:pt x="4556" y="2811"/>
                  </a:lnTo>
                  <a:lnTo>
                    <a:pt x="4362" y="2714"/>
                  </a:lnTo>
                  <a:lnTo>
                    <a:pt x="4168" y="2666"/>
                  </a:lnTo>
                  <a:lnTo>
                    <a:pt x="3974" y="2714"/>
                  </a:lnTo>
                  <a:lnTo>
                    <a:pt x="3829" y="2811"/>
                  </a:lnTo>
                  <a:lnTo>
                    <a:pt x="1939" y="4701"/>
                  </a:lnTo>
                  <a:lnTo>
                    <a:pt x="1212" y="3974"/>
                  </a:lnTo>
                  <a:lnTo>
                    <a:pt x="3102" y="2133"/>
                  </a:lnTo>
                  <a:lnTo>
                    <a:pt x="3199" y="1939"/>
                  </a:lnTo>
                  <a:lnTo>
                    <a:pt x="3247" y="1745"/>
                  </a:lnTo>
                  <a:lnTo>
                    <a:pt x="3199" y="1551"/>
                  </a:lnTo>
                  <a:lnTo>
                    <a:pt x="3102" y="1406"/>
                  </a:lnTo>
                  <a:lnTo>
                    <a:pt x="2763" y="1018"/>
                  </a:lnTo>
                  <a:close/>
                  <a:moveTo>
                    <a:pt x="1502" y="0"/>
                  </a:moveTo>
                  <a:lnTo>
                    <a:pt x="1357" y="49"/>
                  </a:lnTo>
                  <a:lnTo>
                    <a:pt x="1212" y="97"/>
                  </a:lnTo>
                  <a:lnTo>
                    <a:pt x="1115" y="194"/>
                  </a:lnTo>
                  <a:lnTo>
                    <a:pt x="1066" y="339"/>
                  </a:lnTo>
                  <a:lnTo>
                    <a:pt x="1018" y="485"/>
                  </a:lnTo>
                  <a:lnTo>
                    <a:pt x="1018" y="630"/>
                  </a:lnTo>
                  <a:lnTo>
                    <a:pt x="1066" y="776"/>
                  </a:lnTo>
                  <a:lnTo>
                    <a:pt x="1163" y="872"/>
                  </a:lnTo>
                  <a:lnTo>
                    <a:pt x="2036" y="1745"/>
                  </a:lnTo>
                  <a:lnTo>
                    <a:pt x="145" y="3635"/>
                  </a:lnTo>
                  <a:lnTo>
                    <a:pt x="48" y="3780"/>
                  </a:lnTo>
                  <a:lnTo>
                    <a:pt x="0" y="3974"/>
                  </a:lnTo>
                  <a:lnTo>
                    <a:pt x="48" y="4168"/>
                  </a:lnTo>
                  <a:lnTo>
                    <a:pt x="145" y="4362"/>
                  </a:lnTo>
                  <a:lnTo>
                    <a:pt x="1599" y="5767"/>
                  </a:lnTo>
                  <a:lnTo>
                    <a:pt x="1745" y="5913"/>
                  </a:lnTo>
                  <a:lnTo>
                    <a:pt x="2132" y="5913"/>
                  </a:lnTo>
                  <a:lnTo>
                    <a:pt x="2326" y="5767"/>
                  </a:lnTo>
                  <a:lnTo>
                    <a:pt x="4168" y="3926"/>
                  </a:lnTo>
                  <a:lnTo>
                    <a:pt x="5040" y="4798"/>
                  </a:lnTo>
                  <a:lnTo>
                    <a:pt x="5186" y="4847"/>
                  </a:lnTo>
                  <a:lnTo>
                    <a:pt x="5331" y="4895"/>
                  </a:lnTo>
                  <a:lnTo>
                    <a:pt x="5477" y="4943"/>
                  </a:lnTo>
                  <a:lnTo>
                    <a:pt x="5622" y="4895"/>
                  </a:lnTo>
                  <a:lnTo>
                    <a:pt x="5719" y="4798"/>
                  </a:lnTo>
                  <a:lnTo>
                    <a:pt x="5816" y="4701"/>
                  </a:lnTo>
                  <a:lnTo>
                    <a:pt x="5913" y="4556"/>
                  </a:lnTo>
                  <a:lnTo>
                    <a:pt x="5913" y="4410"/>
                  </a:lnTo>
                  <a:lnTo>
                    <a:pt x="5913" y="533"/>
                  </a:lnTo>
                  <a:lnTo>
                    <a:pt x="5864" y="339"/>
                  </a:lnTo>
                  <a:lnTo>
                    <a:pt x="5767" y="145"/>
                  </a:lnTo>
                  <a:lnTo>
                    <a:pt x="5622" y="4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727565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3199" y="1018"/>
                  </a:moveTo>
                  <a:lnTo>
                    <a:pt x="2811" y="1406"/>
                  </a:lnTo>
                  <a:lnTo>
                    <a:pt x="2714" y="1551"/>
                  </a:lnTo>
                  <a:lnTo>
                    <a:pt x="2666" y="1745"/>
                  </a:lnTo>
                  <a:lnTo>
                    <a:pt x="2714" y="1939"/>
                  </a:lnTo>
                  <a:lnTo>
                    <a:pt x="2811" y="2133"/>
                  </a:lnTo>
                  <a:lnTo>
                    <a:pt x="4701" y="3974"/>
                  </a:lnTo>
                  <a:lnTo>
                    <a:pt x="3974" y="4701"/>
                  </a:lnTo>
                  <a:lnTo>
                    <a:pt x="2133" y="2811"/>
                  </a:lnTo>
                  <a:lnTo>
                    <a:pt x="1939" y="2714"/>
                  </a:lnTo>
                  <a:lnTo>
                    <a:pt x="1745" y="2666"/>
                  </a:lnTo>
                  <a:lnTo>
                    <a:pt x="1551" y="2714"/>
                  </a:lnTo>
                  <a:lnTo>
                    <a:pt x="1406" y="2811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40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4410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194" y="4798"/>
                  </a:lnTo>
                  <a:lnTo>
                    <a:pt x="340" y="4895"/>
                  </a:lnTo>
                  <a:lnTo>
                    <a:pt x="485" y="4943"/>
                  </a:lnTo>
                  <a:lnTo>
                    <a:pt x="630" y="4895"/>
                  </a:lnTo>
                  <a:lnTo>
                    <a:pt x="776" y="4847"/>
                  </a:lnTo>
                  <a:lnTo>
                    <a:pt x="873" y="4798"/>
                  </a:lnTo>
                  <a:lnTo>
                    <a:pt x="1745" y="3926"/>
                  </a:lnTo>
                  <a:lnTo>
                    <a:pt x="3635" y="5767"/>
                  </a:lnTo>
                  <a:lnTo>
                    <a:pt x="3781" y="5913"/>
                  </a:lnTo>
                  <a:lnTo>
                    <a:pt x="4168" y="5913"/>
                  </a:lnTo>
                  <a:lnTo>
                    <a:pt x="4362" y="5767"/>
                  </a:lnTo>
                  <a:lnTo>
                    <a:pt x="5768" y="4362"/>
                  </a:lnTo>
                  <a:lnTo>
                    <a:pt x="5913" y="4168"/>
                  </a:lnTo>
                  <a:lnTo>
                    <a:pt x="5913" y="3974"/>
                  </a:lnTo>
                  <a:lnTo>
                    <a:pt x="5913" y="3780"/>
                  </a:lnTo>
                  <a:lnTo>
                    <a:pt x="5768" y="3635"/>
                  </a:lnTo>
                  <a:lnTo>
                    <a:pt x="3926" y="1745"/>
                  </a:lnTo>
                  <a:lnTo>
                    <a:pt x="4798" y="872"/>
                  </a:lnTo>
                  <a:lnTo>
                    <a:pt x="4847" y="776"/>
                  </a:lnTo>
                  <a:lnTo>
                    <a:pt x="4895" y="630"/>
                  </a:lnTo>
                  <a:lnTo>
                    <a:pt x="4944" y="485"/>
                  </a:lnTo>
                  <a:lnTo>
                    <a:pt x="4895" y="339"/>
                  </a:lnTo>
                  <a:lnTo>
                    <a:pt x="4798" y="194"/>
                  </a:lnTo>
                  <a:lnTo>
                    <a:pt x="4701" y="97"/>
                  </a:lnTo>
                  <a:lnTo>
                    <a:pt x="4556" y="4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7037524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6752742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6766980" y="2232049"/>
              <a:ext cx="50421" cy="41652"/>
            </a:xfrm>
            <a:custGeom>
              <a:avLst/>
              <a:gdLst/>
              <a:ahLst/>
              <a:cxnLst/>
              <a:rect l="l" t="t" r="r" b="b"/>
              <a:pathLst>
                <a:path w="2231" h="1843" extrusionOk="0">
                  <a:moveTo>
                    <a:pt x="1649" y="1"/>
                  </a:moveTo>
                  <a:lnTo>
                    <a:pt x="1455" y="98"/>
                  </a:lnTo>
                  <a:lnTo>
                    <a:pt x="195" y="873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600"/>
                  </a:lnTo>
                  <a:lnTo>
                    <a:pt x="195" y="1745"/>
                  </a:lnTo>
                  <a:lnTo>
                    <a:pt x="389" y="1794"/>
                  </a:lnTo>
                  <a:lnTo>
                    <a:pt x="583" y="1842"/>
                  </a:lnTo>
                  <a:lnTo>
                    <a:pt x="776" y="1745"/>
                  </a:lnTo>
                  <a:lnTo>
                    <a:pt x="2037" y="921"/>
                  </a:lnTo>
                  <a:lnTo>
                    <a:pt x="2182" y="825"/>
                  </a:lnTo>
                  <a:lnTo>
                    <a:pt x="2230" y="631"/>
                  </a:lnTo>
                  <a:lnTo>
                    <a:pt x="2230" y="437"/>
                  </a:lnTo>
                  <a:lnTo>
                    <a:pt x="2182" y="243"/>
                  </a:lnTo>
                  <a:lnTo>
                    <a:pt x="2037" y="98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7029863" y="2232049"/>
              <a:ext cx="51505" cy="41652"/>
            </a:xfrm>
            <a:custGeom>
              <a:avLst/>
              <a:gdLst/>
              <a:ahLst/>
              <a:cxnLst/>
              <a:rect l="l" t="t" r="r" b="b"/>
              <a:pathLst>
                <a:path w="2279" h="1843" extrusionOk="0">
                  <a:moveTo>
                    <a:pt x="388" y="1"/>
                  </a:moveTo>
                  <a:lnTo>
                    <a:pt x="194" y="98"/>
                  </a:lnTo>
                  <a:lnTo>
                    <a:pt x="98" y="243"/>
                  </a:lnTo>
                  <a:lnTo>
                    <a:pt x="1" y="437"/>
                  </a:lnTo>
                  <a:lnTo>
                    <a:pt x="1" y="631"/>
                  </a:lnTo>
                  <a:lnTo>
                    <a:pt x="98" y="825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97" y="1842"/>
                  </a:lnTo>
                  <a:lnTo>
                    <a:pt x="1891" y="1794"/>
                  </a:lnTo>
                  <a:lnTo>
                    <a:pt x="2036" y="1745"/>
                  </a:lnTo>
                  <a:lnTo>
                    <a:pt x="2182" y="1600"/>
                  </a:lnTo>
                  <a:lnTo>
                    <a:pt x="2278" y="1406"/>
                  </a:lnTo>
                  <a:lnTo>
                    <a:pt x="2278" y="1212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9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46"/>
          <p:cNvGrpSpPr/>
          <p:nvPr/>
        </p:nvGrpSpPr>
        <p:grpSpPr>
          <a:xfrm>
            <a:off x="6862274" y="2988556"/>
            <a:ext cx="392133" cy="392155"/>
            <a:chOff x="6727565" y="2635120"/>
            <a:chExt cx="392133" cy="392155"/>
          </a:xfrm>
        </p:grpSpPr>
        <p:sp>
          <p:nvSpPr>
            <p:cNvPr id="589" name="Google Shape;589;p46"/>
            <p:cNvSpPr/>
            <p:nvPr/>
          </p:nvSpPr>
          <p:spPr>
            <a:xfrm>
              <a:off x="6727565" y="2635120"/>
              <a:ext cx="306705" cy="307812"/>
            </a:xfrm>
            <a:custGeom>
              <a:avLst/>
              <a:gdLst/>
              <a:ahLst/>
              <a:cxnLst/>
              <a:rect l="l" t="t" r="r" b="b"/>
              <a:pathLst>
                <a:path w="13571" h="13620" extrusionOk="0">
                  <a:moveTo>
                    <a:pt x="10614" y="1018"/>
                  </a:moveTo>
                  <a:lnTo>
                    <a:pt x="10808" y="1067"/>
                  </a:lnTo>
                  <a:lnTo>
                    <a:pt x="10953" y="1164"/>
                  </a:lnTo>
                  <a:lnTo>
                    <a:pt x="12407" y="2618"/>
                  </a:lnTo>
                  <a:lnTo>
                    <a:pt x="12553" y="2812"/>
                  </a:lnTo>
                  <a:lnTo>
                    <a:pt x="12553" y="2957"/>
                  </a:lnTo>
                  <a:lnTo>
                    <a:pt x="12553" y="3151"/>
                  </a:lnTo>
                  <a:lnTo>
                    <a:pt x="12407" y="3345"/>
                  </a:lnTo>
                  <a:lnTo>
                    <a:pt x="11826" y="3926"/>
                  </a:lnTo>
                  <a:lnTo>
                    <a:pt x="9645" y="1794"/>
                  </a:lnTo>
                  <a:lnTo>
                    <a:pt x="10275" y="1164"/>
                  </a:lnTo>
                  <a:lnTo>
                    <a:pt x="10420" y="1067"/>
                  </a:lnTo>
                  <a:lnTo>
                    <a:pt x="10614" y="1018"/>
                  </a:lnTo>
                  <a:close/>
                  <a:moveTo>
                    <a:pt x="8918" y="2521"/>
                  </a:moveTo>
                  <a:lnTo>
                    <a:pt x="9693" y="3248"/>
                  </a:lnTo>
                  <a:lnTo>
                    <a:pt x="3150" y="9742"/>
                  </a:lnTo>
                  <a:lnTo>
                    <a:pt x="2424" y="9015"/>
                  </a:lnTo>
                  <a:lnTo>
                    <a:pt x="8918" y="2521"/>
                  </a:lnTo>
                  <a:close/>
                  <a:moveTo>
                    <a:pt x="10372" y="3975"/>
                  </a:moveTo>
                  <a:lnTo>
                    <a:pt x="11099" y="4653"/>
                  </a:lnTo>
                  <a:lnTo>
                    <a:pt x="4556" y="11148"/>
                  </a:lnTo>
                  <a:lnTo>
                    <a:pt x="3877" y="10469"/>
                  </a:lnTo>
                  <a:lnTo>
                    <a:pt x="10372" y="3975"/>
                  </a:lnTo>
                  <a:close/>
                  <a:moveTo>
                    <a:pt x="1939" y="9984"/>
                  </a:moveTo>
                  <a:lnTo>
                    <a:pt x="3635" y="11632"/>
                  </a:lnTo>
                  <a:lnTo>
                    <a:pt x="1260" y="12359"/>
                  </a:lnTo>
                  <a:lnTo>
                    <a:pt x="1260" y="12359"/>
                  </a:lnTo>
                  <a:lnTo>
                    <a:pt x="1939" y="9984"/>
                  </a:lnTo>
                  <a:close/>
                  <a:moveTo>
                    <a:pt x="10614" y="1"/>
                  </a:moveTo>
                  <a:lnTo>
                    <a:pt x="10323" y="49"/>
                  </a:lnTo>
                  <a:lnTo>
                    <a:pt x="10033" y="98"/>
                  </a:lnTo>
                  <a:lnTo>
                    <a:pt x="9790" y="243"/>
                  </a:lnTo>
                  <a:lnTo>
                    <a:pt x="9548" y="437"/>
                  </a:lnTo>
                  <a:lnTo>
                    <a:pt x="8579" y="1406"/>
                  </a:lnTo>
                  <a:lnTo>
                    <a:pt x="1357" y="8676"/>
                  </a:lnTo>
                  <a:lnTo>
                    <a:pt x="1260" y="8773"/>
                  </a:lnTo>
                  <a:lnTo>
                    <a:pt x="1212" y="8870"/>
                  </a:lnTo>
                  <a:lnTo>
                    <a:pt x="49" y="12989"/>
                  </a:lnTo>
                  <a:lnTo>
                    <a:pt x="0" y="13086"/>
                  </a:lnTo>
                  <a:lnTo>
                    <a:pt x="49" y="13232"/>
                  </a:lnTo>
                  <a:lnTo>
                    <a:pt x="97" y="13377"/>
                  </a:lnTo>
                  <a:lnTo>
                    <a:pt x="194" y="13474"/>
                  </a:lnTo>
                  <a:lnTo>
                    <a:pt x="291" y="13571"/>
                  </a:lnTo>
                  <a:lnTo>
                    <a:pt x="388" y="13619"/>
                  </a:lnTo>
                  <a:lnTo>
                    <a:pt x="533" y="13619"/>
                  </a:lnTo>
                  <a:lnTo>
                    <a:pt x="679" y="13571"/>
                  </a:lnTo>
                  <a:lnTo>
                    <a:pt x="4701" y="12359"/>
                  </a:lnTo>
                  <a:lnTo>
                    <a:pt x="4798" y="12359"/>
                  </a:lnTo>
                  <a:lnTo>
                    <a:pt x="4944" y="12262"/>
                  </a:lnTo>
                  <a:lnTo>
                    <a:pt x="13134" y="4023"/>
                  </a:lnTo>
                  <a:lnTo>
                    <a:pt x="13328" y="3781"/>
                  </a:lnTo>
                  <a:lnTo>
                    <a:pt x="13474" y="3539"/>
                  </a:lnTo>
                  <a:lnTo>
                    <a:pt x="13570" y="3248"/>
                  </a:lnTo>
                  <a:lnTo>
                    <a:pt x="13570" y="2957"/>
                  </a:lnTo>
                  <a:lnTo>
                    <a:pt x="13570" y="2715"/>
                  </a:lnTo>
                  <a:lnTo>
                    <a:pt x="13474" y="2424"/>
                  </a:lnTo>
                  <a:lnTo>
                    <a:pt x="13328" y="2133"/>
                  </a:lnTo>
                  <a:lnTo>
                    <a:pt x="13134" y="1939"/>
                  </a:lnTo>
                  <a:lnTo>
                    <a:pt x="11680" y="437"/>
                  </a:lnTo>
                  <a:lnTo>
                    <a:pt x="11438" y="243"/>
                  </a:lnTo>
                  <a:lnTo>
                    <a:pt x="11196" y="98"/>
                  </a:lnTo>
                  <a:lnTo>
                    <a:pt x="10905" y="49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911575" y="2816937"/>
              <a:ext cx="208123" cy="210338"/>
            </a:xfrm>
            <a:custGeom>
              <a:avLst/>
              <a:gdLst/>
              <a:ahLst/>
              <a:cxnLst/>
              <a:rect l="l" t="t" r="r" b="b"/>
              <a:pathLst>
                <a:path w="9209" h="9307" extrusionOk="0">
                  <a:moveTo>
                    <a:pt x="5138" y="1019"/>
                  </a:moveTo>
                  <a:lnTo>
                    <a:pt x="5138" y="1649"/>
                  </a:lnTo>
                  <a:lnTo>
                    <a:pt x="5138" y="1794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49" y="2666"/>
                  </a:lnTo>
                  <a:lnTo>
                    <a:pt x="6495" y="2763"/>
                  </a:lnTo>
                  <a:lnTo>
                    <a:pt x="6834" y="2763"/>
                  </a:lnTo>
                  <a:lnTo>
                    <a:pt x="6979" y="2715"/>
                  </a:lnTo>
                  <a:lnTo>
                    <a:pt x="7512" y="2376"/>
                  </a:lnTo>
                  <a:lnTo>
                    <a:pt x="7997" y="3296"/>
                  </a:lnTo>
                  <a:lnTo>
                    <a:pt x="7464" y="3587"/>
                  </a:lnTo>
                  <a:lnTo>
                    <a:pt x="7367" y="3684"/>
                  </a:lnTo>
                  <a:lnTo>
                    <a:pt x="7270" y="3830"/>
                  </a:lnTo>
                  <a:lnTo>
                    <a:pt x="7222" y="3975"/>
                  </a:lnTo>
                  <a:lnTo>
                    <a:pt x="7222" y="4120"/>
                  </a:lnTo>
                  <a:lnTo>
                    <a:pt x="7270" y="4653"/>
                  </a:lnTo>
                  <a:lnTo>
                    <a:pt x="7222" y="5187"/>
                  </a:lnTo>
                  <a:lnTo>
                    <a:pt x="7222" y="5332"/>
                  </a:lnTo>
                  <a:lnTo>
                    <a:pt x="7270" y="5477"/>
                  </a:lnTo>
                  <a:lnTo>
                    <a:pt x="7367" y="5623"/>
                  </a:lnTo>
                  <a:lnTo>
                    <a:pt x="7464" y="5720"/>
                  </a:lnTo>
                  <a:lnTo>
                    <a:pt x="7997" y="6010"/>
                  </a:lnTo>
                  <a:lnTo>
                    <a:pt x="7512" y="6931"/>
                  </a:lnTo>
                  <a:lnTo>
                    <a:pt x="6979" y="6592"/>
                  </a:lnTo>
                  <a:lnTo>
                    <a:pt x="6834" y="6544"/>
                  </a:lnTo>
                  <a:lnTo>
                    <a:pt x="6495" y="6544"/>
                  </a:lnTo>
                  <a:lnTo>
                    <a:pt x="6349" y="6640"/>
                  </a:lnTo>
                  <a:lnTo>
                    <a:pt x="5962" y="6980"/>
                  </a:lnTo>
                  <a:lnTo>
                    <a:pt x="5477" y="7174"/>
                  </a:lnTo>
                  <a:lnTo>
                    <a:pt x="5332" y="7271"/>
                  </a:lnTo>
                  <a:lnTo>
                    <a:pt x="5235" y="7367"/>
                  </a:lnTo>
                  <a:lnTo>
                    <a:pt x="5138" y="7513"/>
                  </a:lnTo>
                  <a:lnTo>
                    <a:pt x="5138" y="7658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58"/>
                  </a:lnTo>
                  <a:lnTo>
                    <a:pt x="4071" y="7513"/>
                  </a:lnTo>
                  <a:lnTo>
                    <a:pt x="4023" y="7367"/>
                  </a:lnTo>
                  <a:lnTo>
                    <a:pt x="3926" y="7271"/>
                  </a:lnTo>
                  <a:lnTo>
                    <a:pt x="3781" y="7174"/>
                  </a:lnTo>
                  <a:lnTo>
                    <a:pt x="3296" y="6980"/>
                  </a:lnTo>
                  <a:lnTo>
                    <a:pt x="2860" y="6640"/>
                  </a:lnTo>
                  <a:lnTo>
                    <a:pt x="2714" y="6544"/>
                  </a:lnTo>
                  <a:lnTo>
                    <a:pt x="2424" y="6544"/>
                  </a:lnTo>
                  <a:lnTo>
                    <a:pt x="2278" y="6592"/>
                  </a:lnTo>
                  <a:lnTo>
                    <a:pt x="1745" y="6931"/>
                  </a:lnTo>
                  <a:lnTo>
                    <a:pt x="1212" y="6010"/>
                  </a:lnTo>
                  <a:lnTo>
                    <a:pt x="1745" y="5720"/>
                  </a:lnTo>
                  <a:lnTo>
                    <a:pt x="1891" y="5623"/>
                  </a:lnTo>
                  <a:lnTo>
                    <a:pt x="1987" y="5477"/>
                  </a:lnTo>
                  <a:lnTo>
                    <a:pt x="2036" y="5332"/>
                  </a:lnTo>
                  <a:lnTo>
                    <a:pt x="1987" y="5187"/>
                  </a:lnTo>
                  <a:lnTo>
                    <a:pt x="1939" y="4653"/>
                  </a:lnTo>
                  <a:lnTo>
                    <a:pt x="1987" y="4120"/>
                  </a:lnTo>
                  <a:lnTo>
                    <a:pt x="2036" y="3975"/>
                  </a:lnTo>
                  <a:lnTo>
                    <a:pt x="1987" y="3830"/>
                  </a:lnTo>
                  <a:lnTo>
                    <a:pt x="1891" y="3684"/>
                  </a:lnTo>
                  <a:lnTo>
                    <a:pt x="1745" y="3587"/>
                  </a:lnTo>
                  <a:lnTo>
                    <a:pt x="1212" y="3296"/>
                  </a:lnTo>
                  <a:lnTo>
                    <a:pt x="1745" y="2376"/>
                  </a:lnTo>
                  <a:lnTo>
                    <a:pt x="2278" y="2715"/>
                  </a:lnTo>
                  <a:lnTo>
                    <a:pt x="2424" y="2763"/>
                  </a:lnTo>
                  <a:lnTo>
                    <a:pt x="2714" y="2763"/>
                  </a:lnTo>
                  <a:lnTo>
                    <a:pt x="2860" y="2666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6" y="2036"/>
                  </a:lnTo>
                  <a:lnTo>
                    <a:pt x="4023" y="1939"/>
                  </a:lnTo>
                  <a:lnTo>
                    <a:pt x="4071" y="1794"/>
                  </a:lnTo>
                  <a:lnTo>
                    <a:pt x="4120" y="1649"/>
                  </a:lnTo>
                  <a:lnTo>
                    <a:pt x="4120" y="1019"/>
                  </a:lnTo>
                  <a:close/>
                  <a:moveTo>
                    <a:pt x="3587" y="1"/>
                  </a:moveTo>
                  <a:lnTo>
                    <a:pt x="3393" y="49"/>
                  </a:lnTo>
                  <a:lnTo>
                    <a:pt x="3248" y="146"/>
                  </a:lnTo>
                  <a:lnTo>
                    <a:pt x="3151" y="292"/>
                  </a:lnTo>
                  <a:lnTo>
                    <a:pt x="3102" y="534"/>
                  </a:lnTo>
                  <a:lnTo>
                    <a:pt x="3102" y="1309"/>
                  </a:lnTo>
                  <a:lnTo>
                    <a:pt x="2763" y="1455"/>
                  </a:lnTo>
                  <a:lnTo>
                    <a:pt x="2472" y="1649"/>
                  </a:lnTo>
                  <a:lnTo>
                    <a:pt x="1794" y="1261"/>
                  </a:lnTo>
                  <a:lnTo>
                    <a:pt x="1600" y="1212"/>
                  </a:lnTo>
                  <a:lnTo>
                    <a:pt x="1406" y="1212"/>
                  </a:lnTo>
                  <a:lnTo>
                    <a:pt x="1212" y="1309"/>
                  </a:lnTo>
                  <a:lnTo>
                    <a:pt x="1115" y="1455"/>
                  </a:lnTo>
                  <a:lnTo>
                    <a:pt x="97" y="3199"/>
                  </a:lnTo>
                  <a:lnTo>
                    <a:pt x="0" y="3393"/>
                  </a:lnTo>
                  <a:lnTo>
                    <a:pt x="49" y="3587"/>
                  </a:lnTo>
                  <a:lnTo>
                    <a:pt x="97" y="3781"/>
                  </a:lnTo>
                  <a:lnTo>
                    <a:pt x="243" y="3926"/>
                  </a:lnTo>
                  <a:lnTo>
                    <a:pt x="970" y="4314"/>
                  </a:lnTo>
                  <a:lnTo>
                    <a:pt x="921" y="4653"/>
                  </a:lnTo>
                  <a:lnTo>
                    <a:pt x="970" y="4993"/>
                  </a:lnTo>
                  <a:lnTo>
                    <a:pt x="243" y="5429"/>
                  </a:lnTo>
                  <a:lnTo>
                    <a:pt x="97" y="5526"/>
                  </a:lnTo>
                  <a:lnTo>
                    <a:pt x="49" y="5720"/>
                  </a:lnTo>
                  <a:lnTo>
                    <a:pt x="0" y="5914"/>
                  </a:lnTo>
                  <a:lnTo>
                    <a:pt x="97" y="6107"/>
                  </a:lnTo>
                  <a:lnTo>
                    <a:pt x="1115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8046"/>
                  </a:lnTo>
                  <a:lnTo>
                    <a:pt x="2472" y="7658"/>
                  </a:lnTo>
                  <a:lnTo>
                    <a:pt x="2763" y="7852"/>
                  </a:lnTo>
                  <a:lnTo>
                    <a:pt x="3102" y="7997"/>
                  </a:lnTo>
                  <a:lnTo>
                    <a:pt x="3102" y="8773"/>
                  </a:lnTo>
                  <a:lnTo>
                    <a:pt x="3151" y="9015"/>
                  </a:lnTo>
                  <a:lnTo>
                    <a:pt x="3248" y="9161"/>
                  </a:lnTo>
                  <a:lnTo>
                    <a:pt x="3393" y="9258"/>
                  </a:lnTo>
                  <a:lnTo>
                    <a:pt x="3587" y="9306"/>
                  </a:lnTo>
                  <a:lnTo>
                    <a:pt x="5622" y="9306"/>
                  </a:lnTo>
                  <a:lnTo>
                    <a:pt x="5816" y="9258"/>
                  </a:lnTo>
                  <a:lnTo>
                    <a:pt x="6010" y="9161"/>
                  </a:lnTo>
                  <a:lnTo>
                    <a:pt x="6107" y="9015"/>
                  </a:lnTo>
                  <a:lnTo>
                    <a:pt x="6155" y="8773"/>
                  </a:lnTo>
                  <a:lnTo>
                    <a:pt x="6155" y="7997"/>
                  </a:lnTo>
                  <a:lnTo>
                    <a:pt x="6446" y="7852"/>
                  </a:lnTo>
                  <a:lnTo>
                    <a:pt x="6737" y="7658"/>
                  </a:lnTo>
                  <a:lnTo>
                    <a:pt x="7464" y="8046"/>
                  </a:lnTo>
                  <a:lnTo>
                    <a:pt x="7609" y="8094"/>
                  </a:lnTo>
                  <a:lnTo>
                    <a:pt x="7803" y="8094"/>
                  </a:lnTo>
                  <a:lnTo>
                    <a:pt x="7997" y="7997"/>
                  </a:lnTo>
                  <a:lnTo>
                    <a:pt x="8143" y="7852"/>
                  </a:lnTo>
                  <a:lnTo>
                    <a:pt x="9160" y="6107"/>
                  </a:lnTo>
                  <a:lnTo>
                    <a:pt x="9209" y="5914"/>
                  </a:lnTo>
                  <a:lnTo>
                    <a:pt x="9209" y="5720"/>
                  </a:lnTo>
                  <a:lnTo>
                    <a:pt x="9112" y="5526"/>
                  </a:lnTo>
                  <a:lnTo>
                    <a:pt x="8966" y="5429"/>
                  </a:lnTo>
                  <a:lnTo>
                    <a:pt x="8288" y="4993"/>
                  </a:lnTo>
                  <a:lnTo>
                    <a:pt x="8288" y="4653"/>
                  </a:lnTo>
                  <a:lnTo>
                    <a:pt x="8288" y="4314"/>
                  </a:lnTo>
                  <a:lnTo>
                    <a:pt x="8966" y="3926"/>
                  </a:lnTo>
                  <a:lnTo>
                    <a:pt x="9112" y="3781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0" y="3199"/>
                  </a:lnTo>
                  <a:lnTo>
                    <a:pt x="8143" y="1455"/>
                  </a:lnTo>
                  <a:lnTo>
                    <a:pt x="7997" y="1309"/>
                  </a:lnTo>
                  <a:lnTo>
                    <a:pt x="7803" y="1212"/>
                  </a:lnTo>
                  <a:lnTo>
                    <a:pt x="7609" y="1212"/>
                  </a:lnTo>
                  <a:lnTo>
                    <a:pt x="7464" y="1261"/>
                  </a:lnTo>
                  <a:lnTo>
                    <a:pt x="6737" y="1649"/>
                  </a:lnTo>
                  <a:lnTo>
                    <a:pt x="6446" y="1455"/>
                  </a:lnTo>
                  <a:lnTo>
                    <a:pt x="6155" y="1309"/>
                  </a:lnTo>
                  <a:lnTo>
                    <a:pt x="6155" y="534"/>
                  </a:lnTo>
                  <a:lnTo>
                    <a:pt x="6107" y="292"/>
                  </a:lnTo>
                  <a:lnTo>
                    <a:pt x="6010" y="146"/>
                  </a:lnTo>
                  <a:lnTo>
                    <a:pt x="5816" y="49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981680" y="2888149"/>
              <a:ext cx="69020" cy="67913"/>
            </a:xfrm>
            <a:custGeom>
              <a:avLst/>
              <a:gdLst/>
              <a:ahLst/>
              <a:cxnLst/>
              <a:rect l="l" t="t" r="r" b="b"/>
              <a:pathLst>
                <a:path w="3054" h="3005" extrusionOk="0">
                  <a:moveTo>
                    <a:pt x="1696" y="1018"/>
                  </a:moveTo>
                  <a:lnTo>
                    <a:pt x="1890" y="1163"/>
                  </a:lnTo>
                  <a:lnTo>
                    <a:pt x="1987" y="1309"/>
                  </a:lnTo>
                  <a:lnTo>
                    <a:pt x="2036" y="1502"/>
                  </a:lnTo>
                  <a:lnTo>
                    <a:pt x="1987" y="1696"/>
                  </a:lnTo>
                  <a:lnTo>
                    <a:pt x="1890" y="1842"/>
                  </a:lnTo>
                  <a:lnTo>
                    <a:pt x="1696" y="1987"/>
                  </a:lnTo>
                  <a:lnTo>
                    <a:pt x="1309" y="1987"/>
                  </a:lnTo>
                  <a:lnTo>
                    <a:pt x="1163" y="1842"/>
                  </a:lnTo>
                  <a:lnTo>
                    <a:pt x="1066" y="1696"/>
                  </a:lnTo>
                  <a:lnTo>
                    <a:pt x="1018" y="1502"/>
                  </a:lnTo>
                  <a:lnTo>
                    <a:pt x="1066" y="1309"/>
                  </a:lnTo>
                  <a:lnTo>
                    <a:pt x="1163" y="1163"/>
                  </a:lnTo>
                  <a:lnTo>
                    <a:pt x="1309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2"/>
                  </a:lnTo>
                  <a:lnTo>
                    <a:pt x="436" y="436"/>
                  </a:lnTo>
                  <a:lnTo>
                    <a:pt x="242" y="630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02"/>
                  </a:lnTo>
                  <a:lnTo>
                    <a:pt x="0" y="1793"/>
                  </a:lnTo>
                  <a:lnTo>
                    <a:pt x="97" y="2084"/>
                  </a:lnTo>
                  <a:lnTo>
                    <a:pt x="242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842" y="3005"/>
                  </a:lnTo>
                  <a:lnTo>
                    <a:pt x="2084" y="2908"/>
                  </a:lnTo>
                  <a:lnTo>
                    <a:pt x="2375" y="2763"/>
                  </a:lnTo>
                  <a:lnTo>
                    <a:pt x="2569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793"/>
                  </a:lnTo>
                  <a:lnTo>
                    <a:pt x="3053" y="1502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30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4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6"/>
          <p:cNvGrpSpPr/>
          <p:nvPr/>
        </p:nvGrpSpPr>
        <p:grpSpPr>
          <a:xfrm>
            <a:off x="6862268" y="1255409"/>
            <a:ext cx="392133" cy="392155"/>
            <a:chOff x="7408842" y="2635120"/>
            <a:chExt cx="392133" cy="392155"/>
          </a:xfrm>
        </p:grpSpPr>
        <p:sp>
          <p:nvSpPr>
            <p:cNvPr id="593" name="Google Shape;593;p46"/>
            <p:cNvSpPr/>
            <p:nvPr/>
          </p:nvSpPr>
          <p:spPr>
            <a:xfrm>
              <a:off x="7408842" y="2773138"/>
              <a:ext cx="392133" cy="254137"/>
            </a:xfrm>
            <a:custGeom>
              <a:avLst/>
              <a:gdLst/>
              <a:ahLst/>
              <a:cxnLst/>
              <a:rect l="l" t="t" r="r" b="b"/>
              <a:pathLst>
                <a:path w="17351" h="11245" extrusionOk="0">
                  <a:moveTo>
                    <a:pt x="14298" y="9160"/>
                  </a:moveTo>
                  <a:lnTo>
                    <a:pt x="14298" y="10226"/>
                  </a:lnTo>
                  <a:lnTo>
                    <a:pt x="3054" y="10226"/>
                  </a:lnTo>
                  <a:lnTo>
                    <a:pt x="3054" y="9160"/>
                  </a:lnTo>
                  <a:close/>
                  <a:moveTo>
                    <a:pt x="15655" y="1018"/>
                  </a:moveTo>
                  <a:lnTo>
                    <a:pt x="15897" y="1066"/>
                  </a:lnTo>
                  <a:lnTo>
                    <a:pt x="16139" y="1212"/>
                  </a:lnTo>
                  <a:lnTo>
                    <a:pt x="16285" y="1406"/>
                  </a:lnTo>
                  <a:lnTo>
                    <a:pt x="16333" y="1696"/>
                  </a:lnTo>
                  <a:lnTo>
                    <a:pt x="16333" y="10226"/>
                  </a:lnTo>
                  <a:lnTo>
                    <a:pt x="15315" y="10226"/>
                  </a:lnTo>
                  <a:lnTo>
                    <a:pt x="15315" y="8675"/>
                  </a:lnTo>
                  <a:lnTo>
                    <a:pt x="15267" y="8482"/>
                  </a:lnTo>
                  <a:lnTo>
                    <a:pt x="15170" y="8288"/>
                  </a:lnTo>
                  <a:lnTo>
                    <a:pt x="15025" y="8191"/>
                  </a:lnTo>
                  <a:lnTo>
                    <a:pt x="14831" y="8142"/>
                  </a:lnTo>
                  <a:lnTo>
                    <a:pt x="2569" y="8142"/>
                  </a:lnTo>
                  <a:lnTo>
                    <a:pt x="2327" y="8191"/>
                  </a:lnTo>
                  <a:lnTo>
                    <a:pt x="2181" y="8288"/>
                  </a:lnTo>
                  <a:lnTo>
                    <a:pt x="2085" y="8482"/>
                  </a:lnTo>
                  <a:lnTo>
                    <a:pt x="2036" y="8675"/>
                  </a:lnTo>
                  <a:lnTo>
                    <a:pt x="2036" y="10226"/>
                  </a:lnTo>
                  <a:lnTo>
                    <a:pt x="1018" y="10226"/>
                  </a:lnTo>
                  <a:lnTo>
                    <a:pt x="1018" y="1696"/>
                  </a:lnTo>
                  <a:lnTo>
                    <a:pt x="1067" y="1406"/>
                  </a:lnTo>
                  <a:lnTo>
                    <a:pt x="1212" y="1212"/>
                  </a:lnTo>
                  <a:lnTo>
                    <a:pt x="1454" y="1066"/>
                  </a:lnTo>
                  <a:lnTo>
                    <a:pt x="1697" y="1018"/>
                  </a:lnTo>
                  <a:close/>
                  <a:moveTo>
                    <a:pt x="1697" y="0"/>
                  </a:moveTo>
                  <a:lnTo>
                    <a:pt x="1358" y="49"/>
                  </a:lnTo>
                  <a:lnTo>
                    <a:pt x="1018" y="146"/>
                  </a:lnTo>
                  <a:lnTo>
                    <a:pt x="776" y="291"/>
                  </a:lnTo>
                  <a:lnTo>
                    <a:pt x="485" y="485"/>
                  </a:lnTo>
                  <a:lnTo>
                    <a:pt x="291" y="727"/>
                  </a:lnTo>
                  <a:lnTo>
                    <a:pt x="146" y="1018"/>
                  </a:lnTo>
                  <a:lnTo>
                    <a:pt x="49" y="1357"/>
                  </a:lnTo>
                  <a:lnTo>
                    <a:pt x="1" y="1696"/>
                  </a:lnTo>
                  <a:lnTo>
                    <a:pt x="1" y="10711"/>
                  </a:lnTo>
                  <a:lnTo>
                    <a:pt x="49" y="10905"/>
                  </a:lnTo>
                  <a:lnTo>
                    <a:pt x="146" y="11099"/>
                  </a:lnTo>
                  <a:lnTo>
                    <a:pt x="340" y="11196"/>
                  </a:lnTo>
                  <a:lnTo>
                    <a:pt x="534" y="11244"/>
                  </a:lnTo>
                  <a:lnTo>
                    <a:pt x="16818" y="11244"/>
                  </a:lnTo>
                  <a:lnTo>
                    <a:pt x="17012" y="11196"/>
                  </a:lnTo>
                  <a:lnTo>
                    <a:pt x="17206" y="11099"/>
                  </a:lnTo>
                  <a:lnTo>
                    <a:pt x="17303" y="10905"/>
                  </a:lnTo>
                  <a:lnTo>
                    <a:pt x="17351" y="10711"/>
                  </a:lnTo>
                  <a:lnTo>
                    <a:pt x="17351" y="1696"/>
                  </a:lnTo>
                  <a:lnTo>
                    <a:pt x="17303" y="1357"/>
                  </a:lnTo>
                  <a:lnTo>
                    <a:pt x="17206" y="1018"/>
                  </a:lnTo>
                  <a:lnTo>
                    <a:pt x="17060" y="727"/>
                  </a:lnTo>
                  <a:lnTo>
                    <a:pt x="16866" y="485"/>
                  </a:lnTo>
                  <a:lnTo>
                    <a:pt x="16576" y="291"/>
                  </a:lnTo>
                  <a:lnTo>
                    <a:pt x="16333" y="146"/>
                  </a:lnTo>
                  <a:lnTo>
                    <a:pt x="15994" y="49"/>
                  </a:lnTo>
                  <a:lnTo>
                    <a:pt x="15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7685964" y="2819129"/>
              <a:ext cx="23007" cy="23029"/>
            </a:xfrm>
            <a:custGeom>
              <a:avLst/>
              <a:gdLst/>
              <a:ahLst/>
              <a:cxnLst/>
              <a:rect l="l" t="t" r="r" b="b"/>
              <a:pathLst>
                <a:path w="1018" h="1019" extrusionOk="0">
                  <a:moveTo>
                    <a:pt x="291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5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7454856" y="2819129"/>
              <a:ext cx="104073" cy="23029"/>
            </a:xfrm>
            <a:custGeom>
              <a:avLst/>
              <a:gdLst/>
              <a:ahLst/>
              <a:cxnLst/>
              <a:rect l="l" t="t" r="r" b="b"/>
              <a:pathLst>
                <a:path w="4605" h="1019" extrusionOk="0">
                  <a:moveTo>
                    <a:pt x="533" y="1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5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4071" y="1018"/>
                  </a:lnTo>
                  <a:lnTo>
                    <a:pt x="4265" y="970"/>
                  </a:lnTo>
                  <a:lnTo>
                    <a:pt x="4459" y="873"/>
                  </a:lnTo>
                  <a:lnTo>
                    <a:pt x="4556" y="679"/>
                  </a:lnTo>
                  <a:lnTo>
                    <a:pt x="4604" y="485"/>
                  </a:lnTo>
                  <a:lnTo>
                    <a:pt x="4556" y="292"/>
                  </a:lnTo>
                  <a:lnTo>
                    <a:pt x="4459" y="146"/>
                  </a:lnTo>
                  <a:lnTo>
                    <a:pt x="4265" y="4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7454856" y="2865142"/>
              <a:ext cx="208123" cy="69020"/>
            </a:xfrm>
            <a:custGeom>
              <a:avLst/>
              <a:gdLst/>
              <a:ahLst/>
              <a:cxnLst/>
              <a:rect l="l" t="t" r="r" b="b"/>
              <a:pathLst>
                <a:path w="9209" h="3054" extrusionOk="0">
                  <a:moveTo>
                    <a:pt x="8191" y="1018"/>
                  </a:moveTo>
                  <a:lnTo>
                    <a:pt x="8191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5" y="2908"/>
                  </a:lnTo>
                  <a:lnTo>
                    <a:pt x="291" y="3005"/>
                  </a:lnTo>
                  <a:lnTo>
                    <a:pt x="533" y="3054"/>
                  </a:lnTo>
                  <a:lnTo>
                    <a:pt x="8724" y="3054"/>
                  </a:lnTo>
                  <a:lnTo>
                    <a:pt x="8918" y="3005"/>
                  </a:lnTo>
                  <a:lnTo>
                    <a:pt x="9063" y="2908"/>
                  </a:lnTo>
                  <a:lnTo>
                    <a:pt x="9160" y="2763"/>
                  </a:lnTo>
                  <a:lnTo>
                    <a:pt x="9208" y="2569"/>
                  </a:lnTo>
                  <a:lnTo>
                    <a:pt x="9208" y="533"/>
                  </a:lnTo>
                  <a:lnTo>
                    <a:pt x="9160" y="340"/>
                  </a:lnTo>
                  <a:lnTo>
                    <a:pt x="9063" y="146"/>
                  </a:lnTo>
                  <a:lnTo>
                    <a:pt x="8918" y="49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7685964" y="2865142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2036" y="1018"/>
                  </a:moveTo>
                  <a:lnTo>
                    <a:pt x="2036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39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6" y="2908"/>
                  </a:lnTo>
                  <a:lnTo>
                    <a:pt x="339" y="3005"/>
                  </a:lnTo>
                  <a:lnTo>
                    <a:pt x="533" y="3054"/>
                  </a:lnTo>
                  <a:lnTo>
                    <a:pt x="2569" y="3054"/>
                  </a:lnTo>
                  <a:lnTo>
                    <a:pt x="2763" y="3005"/>
                  </a:lnTo>
                  <a:lnTo>
                    <a:pt x="2908" y="2908"/>
                  </a:lnTo>
                  <a:lnTo>
                    <a:pt x="3005" y="2763"/>
                  </a:lnTo>
                  <a:lnTo>
                    <a:pt x="3053" y="2569"/>
                  </a:lnTo>
                  <a:lnTo>
                    <a:pt x="3053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63" y="4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7408842" y="2635120"/>
              <a:ext cx="392133" cy="115034"/>
            </a:xfrm>
            <a:custGeom>
              <a:avLst/>
              <a:gdLst/>
              <a:ahLst/>
              <a:cxnLst/>
              <a:rect l="l" t="t" r="r" b="b"/>
              <a:pathLst>
                <a:path w="17351" h="5090" extrusionOk="0">
                  <a:moveTo>
                    <a:pt x="12601" y="1018"/>
                  </a:moveTo>
                  <a:lnTo>
                    <a:pt x="12601" y="1988"/>
                  </a:lnTo>
                  <a:lnTo>
                    <a:pt x="3393" y="1988"/>
                  </a:lnTo>
                  <a:lnTo>
                    <a:pt x="3393" y="1018"/>
                  </a:lnTo>
                  <a:close/>
                  <a:moveTo>
                    <a:pt x="13619" y="1358"/>
                  </a:moveTo>
                  <a:lnTo>
                    <a:pt x="15800" y="2521"/>
                  </a:lnTo>
                  <a:lnTo>
                    <a:pt x="13619" y="3684"/>
                  </a:lnTo>
                  <a:lnTo>
                    <a:pt x="13619" y="1358"/>
                  </a:lnTo>
                  <a:close/>
                  <a:moveTo>
                    <a:pt x="2375" y="1018"/>
                  </a:moveTo>
                  <a:lnTo>
                    <a:pt x="2375" y="4072"/>
                  </a:lnTo>
                  <a:lnTo>
                    <a:pt x="1503" y="4072"/>
                  </a:lnTo>
                  <a:lnTo>
                    <a:pt x="1309" y="4023"/>
                  </a:lnTo>
                  <a:lnTo>
                    <a:pt x="1164" y="3926"/>
                  </a:lnTo>
                  <a:lnTo>
                    <a:pt x="1067" y="3781"/>
                  </a:lnTo>
                  <a:lnTo>
                    <a:pt x="1018" y="3587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601" y="3005"/>
                  </a:moveTo>
                  <a:lnTo>
                    <a:pt x="12601" y="4072"/>
                  </a:lnTo>
                  <a:lnTo>
                    <a:pt x="3393" y="4072"/>
                  </a:lnTo>
                  <a:lnTo>
                    <a:pt x="3393" y="3005"/>
                  </a:lnTo>
                  <a:close/>
                  <a:moveTo>
                    <a:pt x="1503" y="1"/>
                  </a:moveTo>
                  <a:lnTo>
                    <a:pt x="1212" y="49"/>
                  </a:lnTo>
                  <a:lnTo>
                    <a:pt x="921" y="98"/>
                  </a:lnTo>
                  <a:lnTo>
                    <a:pt x="679" y="243"/>
                  </a:lnTo>
                  <a:lnTo>
                    <a:pt x="437" y="437"/>
                  </a:lnTo>
                  <a:lnTo>
                    <a:pt x="243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1" y="3587"/>
                  </a:lnTo>
                  <a:lnTo>
                    <a:pt x="49" y="3878"/>
                  </a:lnTo>
                  <a:lnTo>
                    <a:pt x="146" y="4169"/>
                  </a:lnTo>
                  <a:lnTo>
                    <a:pt x="243" y="4411"/>
                  </a:lnTo>
                  <a:lnTo>
                    <a:pt x="437" y="4653"/>
                  </a:lnTo>
                  <a:lnTo>
                    <a:pt x="679" y="4799"/>
                  </a:lnTo>
                  <a:lnTo>
                    <a:pt x="921" y="4944"/>
                  </a:lnTo>
                  <a:lnTo>
                    <a:pt x="1212" y="5041"/>
                  </a:lnTo>
                  <a:lnTo>
                    <a:pt x="1503" y="5089"/>
                  </a:lnTo>
                  <a:lnTo>
                    <a:pt x="13135" y="5089"/>
                  </a:lnTo>
                  <a:lnTo>
                    <a:pt x="13231" y="5041"/>
                  </a:lnTo>
                  <a:lnTo>
                    <a:pt x="13377" y="4993"/>
                  </a:lnTo>
                  <a:lnTo>
                    <a:pt x="17060" y="2957"/>
                  </a:lnTo>
                  <a:lnTo>
                    <a:pt x="17206" y="2860"/>
                  </a:lnTo>
                  <a:lnTo>
                    <a:pt x="17254" y="2763"/>
                  </a:lnTo>
                  <a:lnTo>
                    <a:pt x="17351" y="2618"/>
                  </a:lnTo>
                  <a:lnTo>
                    <a:pt x="17351" y="2521"/>
                  </a:lnTo>
                  <a:lnTo>
                    <a:pt x="17303" y="2375"/>
                  </a:lnTo>
                  <a:lnTo>
                    <a:pt x="17254" y="2230"/>
                  </a:lnTo>
                  <a:lnTo>
                    <a:pt x="17206" y="2133"/>
                  </a:lnTo>
                  <a:lnTo>
                    <a:pt x="17060" y="2036"/>
                  </a:lnTo>
                  <a:lnTo>
                    <a:pt x="13377" y="49"/>
                  </a:lnTo>
                  <a:lnTo>
                    <a:pt x="13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7731955" y="2819129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292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6"/>
          <p:cNvGrpSpPr/>
          <p:nvPr/>
        </p:nvGrpSpPr>
        <p:grpSpPr>
          <a:xfrm>
            <a:off x="4470898" y="2988579"/>
            <a:ext cx="369148" cy="392133"/>
            <a:chOff x="6042989" y="3315312"/>
            <a:chExt cx="369148" cy="392133"/>
          </a:xfrm>
        </p:grpSpPr>
        <p:sp>
          <p:nvSpPr>
            <p:cNvPr id="601" name="Google Shape;601;p46"/>
            <p:cNvSpPr/>
            <p:nvPr/>
          </p:nvSpPr>
          <p:spPr>
            <a:xfrm>
              <a:off x="6193053" y="3409509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03" y="1018"/>
                  </a:moveTo>
                  <a:lnTo>
                    <a:pt x="1697" y="1066"/>
                  </a:lnTo>
                  <a:lnTo>
                    <a:pt x="1890" y="1163"/>
                  </a:lnTo>
                  <a:lnTo>
                    <a:pt x="1987" y="1357"/>
                  </a:lnTo>
                  <a:lnTo>
                    <a:pt x="2036" y="1551"/>
                  </a:lnTo>
                  <a:lnTo>
                    <a:pt x="1987" y="1745"/>
                  </a:lnTo>
                  <a:lnTo>
                    <a:pt x="1890" y="1890"/>
                  </a:lnTo>
                  <a:lnTo>
                    <a:pt x="1697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0"/>
                  </a:lnTo>
                  <a:lnTo>
                    <a:pt x="1018" y="1745"/>
                  </a:lnTo>
                  <a:lnTo>
                    <a:pt x="1018" y="1551"/>
                  </a:lnTo>
                  <a:lnTo>
                    <a:pt x="1018" y="1357"/>
                  </a:lnTo>
                  <a:lnTo>
                    <a:pt x="1163" y="1163"/>
                  </a:lnTo>
                  <a:lnTo>
                    <a:pt x="1309" y="1066"/>
                  </a:lnTo>
                  <a:lnTo>
                    <a:pt x="1503" y="1018"/>
                  </a:lnTo>
                  <a:close/>
                  <a:moveTo>
                    <a:pt x="1503" y="0"/>
                  </a:moveTo>
                  <a:lnTo>
                    <a:pt x="1212" y="49"/>
                  </a:lnTo>
                  <a:lnTo>
                    <a:pt x="921" y="146"/>
                  </a:lnTo>
                  <a:lnTo>
                    <a:pt x="679" y="291"/>
                  </a:lnTo>
                  <a:lnTo>
                    <a:pt x="436" y="436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51"/>
                  </a:lnTo>
                  <a:lnTo>
                    <a:pt x="0" y="1842"/>
                  </a:lnTo>
                  <a:lnTo>
                    <a:pt x="97" y="2133"/>
                  </a:lnTo>
                  <a:lnTo>
                    <a:pt x="243" y="2375"/>
                  </a:lnTo>
                  <a:lnTo>
                    <a:pt x="436" y="2617"/>
                  </a:lnTo>
                  <a:lnTo>
                    <a:pt x="679" y="2811"/>
                  </a:lnTo>
                  <a:lnTo>
                    <a:pt x="921" y="2957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794" y="3005"/>
                  </a:lnTo>
                  <a:lnTo>
                    <a:pt x="2084" y="2957"/>
                  </a:lnTo>
                  <a:lnTo>
                    <a:pt x="2375" y="2811"/>
                  </a:lnTo>
                  <a:lnTo>
                    <a:pt x="2569" y="2617"/>
                  </a:lnTo>
                  <a:lnTo>
                    <a:pt x="2763" y="2375"/>
                  </a:lnTo>
                  <a:lnTo>
                    <a:pt x="2908" y="2133"/>
                  </a:lnTo>
                  <a:lnTo>
                    <a:pt x="3005" y="1842"/>
                  </a:lnTo>
                  <a:lnTo>
                    <a:pt x="3054" y="1551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569" y="436"/>
                  </a:lnTo>
                  <a:lnTo>
                    <a:pt x="2375" y="291"/>
                  </a:lnTo>
                  <a:lnTo>
                    <a:pt x="2084" y="146"/>
                  </a:lnTo>
                  <a:lnTo>
                    <a:pt x="1794" y="49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6042989" y="3315312"/>
              <a:ext cx="369148" cy="392133"/>
            </a:xfrm>
            <a:custGeom>
              <a:avLst/>
              <a:gdLst/>
              <a:ahLst/>
              <a:cxnLst/>
              <a:rect l="l" t="t" r="r" b="b"/>
              <a:pathLst>
                <a:path w="16334" h="17351" extrusionOk="0">
                  <a:moveTo>
                    <a:pt x="4508" y="7318"/>
                  </a:moveTo>
                  <a:lnTo>
                    <a:pt x="4653" y="8336"/>
                  </a:lnTo>
                  <a:lnTo>
                    <a:pt x="4847" y="9306"/>
                  </a:lnTo>
                  <a:lnTo>
                    <a:pt x="3490" y="9306"/>
                  </a:lnTo>
                  <a:lnTo>
                    <a:pt x="3490" y="8675"/>
                  </a:lnTo>
                  <a:lnTo>
                    <a:pt x="3539" y="8433"/>
                  </a:lnTo>
                  <a:lnTo>
                    <a:pt x="3587" y="8239"/>
                  </a:lnTo>
                  <a:lnTo>
                    <a:pt x="3684" y="7997"/>
                  </a:lnTo>
                  <a:lnTo>
                    <a:pt x="3781" y="7852"/>
                  </a:lnTo>
                  <a:lnTo>
                    <a:pt x="3926" y="7658"/>
                  </a:lnTo>
                  <a:lnTo>
                    <a:pt x="4120" y="7512"/>
                  </a:lnTo>
                  <a:lnTo>
                    <a:pt x="4314" y="7415"/>
                  </a:lnTo>
                  <a:lnTo>
                    <a:pt x="4508" y="7318"/>
                  </a:lnTo>
                  <a:close/>
                  <a:moveTo>
                    <a:pt x="8143" y="1163"/>
                  </a:moveTo>
                  <a:lnTo>
                    <a:pt x="8482" y="1454"/>
                  </a:lnTo>
                  <a:lnTo>
                    <a:pt x="8870" y="1890"/>
                  </a:lnTo>
                  <a:lnTo>
                    <a:pt x="9306" y="2424"/>
                  </a:lnTo>
                  <a:lnTo>
                    <a:pt x="9742" y="3102"/>
                  </a:lnTo>
                  <a:lnTo>
                    <a:pt x="10130" y="3829"/>
                  </a:lnTo>
                  <a:lnTo>
                    <a:pt x="10324" y="4265"/>
                  </a:lnTo>
                  <a:lnTo>
                    <a:pt x="10469" y="4701"/>
                  </a:lnTo>
                  <a:lnTo>
                    <a:pt x="10566" y="5186"/>
                  </a:lnTo>
                  <a:lnTo>
                    <a:pt x="10663" y="5671"/>
                  </a:lnTo>
                  <a:lnTo>
                    <a:pt x="10760" y="6204"/>
                  </a:lnTo>
                  <a:lnTo>
                    <a:pt x="10760" y="6737"/>
                  </a:lnTo>
                  <a:lnTo>
                    <a:pt x="10760" y="7415"/>
                  </a:lnTo>
                  <a:lnTo>
                    <a:pt x="10663" y="8045"/>
                  </a:lnTo>
                  <a:lnTo>
                    <a:pt x="10566" y="8675"/>
                  </a:lnTo>
                  <a:lnTo>
                    <a:pt x="10421" y="9306"/>
                  </a:lnTo>
                  <a:lnTo>
                    <a:pt x="5865" y="9306"/>
                  </a:lnTo>
                  <a:lnTo>
                    <a:pt x="5719" y="8675"/>
                  </a:lnTo>
                  <a:lnTo>
                    <a:pt x="5623" y="8045"/>
                  </a:lnTo>
                  <a:lnTo>
                    <a:pt x="5574" y="7415"/>
                  </a:lnTo>
                  <a:lnTo>
                    <a:pt x="5526" y="6737"/>
                  </a:lnTo>
                  <a:lnTo>
                    <a:pt x="5574" y="6010"/>
                  </a:lnTo>
                  <a:lnTo>
                    <a:pt x="5671" y="5234"/>
                  </a:lnTo>
                  <a:lnTo>
                    <a:pt x="5913" y="4508"/>
                  </a:lnTo>
                  <a:lnTo>
                    <a:pt x="6156" y="3829"/>
                  </a:lnTo>
                  <a:lnTo>
                    <a:pt x="6350" y="3490"/>
                  </a:lnTo>
                  <a:lnTo>
                    <a:pt x="6543" y="3102"/>
                  </a:lnTo>
                  <a:lnTo>
                    <a:pt x="7076" y="2327"/>
                  </a:lnTo>
                  <a:lnTo>
                    <a:pt x="7658" y="1648"/>
                  </a:lnTo>
                  <a:lnTo>
                    <a:pt x="8143" y="1163"/>
                  </a:lnTo>
                  <a:close/>
                  <a:moveTo>
                    <a:pt x="11778" y="7318"/>
                  </a:moveTo>
                  <a:lnTo>
                    <a:pt x="11971" y="7415"/>
                  </a:lnTo>
                  <a:lnTo>
                    <a:pt x="12165" y="7512"/>
                  </a:lnTo>
                  <a:lnTo>
                    <a:pt x="12359" y="7658"/>
                  </a:lnTo>
                  <a:lnTo>
                    <a:pt x="12505" y="7852"/>
                  </a:lnTo>
                  <a:lnTo>
                    <a:pt x="12602" y="7997"/>
                  </a:lnTo>
                  <a:lnTo>
                    <a:pt x="12698" y="8239"/>
                  </a:lnTo>
                  <a:lnTo>
                    <a:pt x="12747" y="8433"/>
                  </a:lnTo>
                  <a:lnTo>
                    <a:pt x="12795" y="8675"/>
                  </a:lnTo>
                  <a:lnTo>
                    <a:pt x="12795" y="9306"/>
                  </a:lnTo>
                  <a:lnTo>
                    <a:pt x="11487" y="9306"/>
                  </a:lnTo>
                  <a:lnTo>
                    <a:pt x="11681" y="8336"/>
                  </a:lnTo>
                  <a:lnTo>
                    <a:pt x="11778" y="7318"/>
                  </a:lnTo>
                  <a:close/>
                  <a:moveTo>
                    <a:pt x="10275" y="10323"/>
                  </a:moveTo>
                  <a:lnTo>
                    <a:pt x="10275" y="11341"/>
                  </a:lnTo>
                  <a:lnTo>
                    <a:pt x="6010" y="11341"/>
                  </a:lnTo>
                  <a:lnTo>
                    <a:pt x="6010" y="10323"/>
                  </a:lnTo>
                  <a:close/>
                  <a:moveTo>
                    <a:pt x="4992" y="4071"/>
                  </a:moveTo>
                  <a:lnTo>
                    <a:pt x="4799" y="4604"/>
                  </a:lnTo>
                  <a:lnTo>
                    <a:pt x="4653" y="5186"/>
                  </a:lnTo>
                  <a:lnTo>
                    <a:pt x="4605" y="5719"/>
                  </a:lnTo>
                  <a:lnTo>
                    <a:pt x="4508" y="6301"/>
                  </a:lnTo>
                  <a:lnTo>
                    <a:pt x="4120" y="6398"/>
                  </a:lnTo>
                  <a:lnTo>
                    <a:pt x="3732" y="6592"/>
                  </a:lnTo>
                  <a:lnTo>
                    <a:pt x="3393" y="6785"/>
                  </a:lnTo>
                  <a:lnTo>
                    <a:pt x="3102" y="7125"/>
                  </a:lnTo>
                  <a:lnTo>
                    <a:pt x="2812" y="7464"/>
                  </a:lnTo>
                  <a:lnTo>
                    <a:pt x="2666" y="7852"/>
                  </a:lnTo>
                  <a:lnTo>
                    <a:pt x="2521" y="8239"/>
                  </a:lnTo>
                  <a:lnTo>
                    <a:pt x="2472" y="8675"/>
                  </a:lnTo>
                  <a:lnTo>
                    <a:pt x="2472" y="9790"/>
                  </a:lnTo>
                  <a:lnTo>
                    <a:pt x="2521" y="9984"/>
                  </a:lnTo>
                  <a:lnTo>
                    <a:pt x="2666" y="10178"/>
                  </a:lnTo>
                  <a:lnTo>
                    <a:pt x="2812" y="10275"/>
                  </a:lnTo>
                  <a:lnTo>
                    <a:pt x="3005" y="10323"/>
                  </a:lnTo>
                  <a:lnTo>
                    <a:pt x="4992" y="10323"/>
                  </a:lnTo>
                  <a:lnTo>
                    <a:pt x="4992" y="11826"/>
                  </a:lnTo>
                  <a:lnTo>
                    <a:pt x="5041" y="12020"/>
                  </a:lnTo>
                  <a:lnTo>
                    <a:pt x="5138" y="12213"/>
                  </a:lnTo>
                  <a:lnTo>
                    <a:pt x="5332" y="12310"/>
                  </a:lnTo>
                  <a:lnTo>
                    <a:pt x="5526" y="12359"/>
                  </a:lnTo>
                  <a:lnTo>
                    <a:pt x="6689" y="12359"/>
                  </a:lnTo>
                  <a:lnTo>
                    <a:pt x="6495" y="12795"/>
                  </a:lnTo>
                  <a:lnTo>
                    <a:pt x="6398" y="13086"/>
                  </a:lnTo>
                  <a:lnTo>
                    <a:pt x="6204" y="13328"/>
                  </a:lnTo>
                  <a:lnTo>
                    <a:pt x="6010" y="13570"/>
                  </a:lnTo>
                  <a:lnTo>
                    <a:pt x="5768" y="13764"/>
                  </a:lnTo>
                  <a:lnTo>
                    <a:pt x="5429" y="13958"/>
                  </a:lnTo>
                  <a:lnTo>
                    <a:pt x="5089" y="14152"/>
                  </a:lnTo>
                  <a:lnTo>
                    <a:pt x="1018" y="14152"/>
                  </a:lnTo>
                  <a:lnTo>
                    <a:pt x="1018" y="4071"/>
                  </a:lnTo>
                  <a:close/>
                  <a:moveTo>
                    <a:pt x="8579" y="12359"/>
                  </a:moveTo>
                  <a:lnTo>
                    <a:pt x="8676" y="12747"/>
                  </a:lnTo>
                  <a:lnTo>
                    <a:pt x="8870" y="13231"/>
                  </a:lnTo>
                  <a:lnTo>
                    <a:pt x="9112" y="13716"/>
                  </a:lnTo>
                  <a:lnTo>
                    <a:pt x="9451" y="14152"/>
                  </a:lnTo>
                  <a:lnTo>
                    <a:pt x="6883" y="14152"/>
                  </a:lnTo>
                  <a:lnTo>
                    <a:pt x="7173" y="13716"/>
                  </a:lnTo>
                  <a:lnTo>
                    <a:pt x="7464" y="13231"/>
                  </a:lnTo>
                  <a:lnTo>
                    <a:pt x="7610" y="12747"/>
                  </a:lnTo>
                  <a:lnTo>
                    <a:pt x="7755" y="12359"/>
                  </a:lnTo>
                  <a:close/>
                  <a:moveTo>
                    <a:pt x="15316" y="4071"/>
                  </a:moveTo>
                  <a:lnTo>
                    <a:pt x="15316" y="14152"/>
                  </a:lnTo>
                  <a:lnTo>
                    <a:pt x="11196" y="14152"/>
                  </a:lnTo>
                  <a:lnTo>
                    <a:pt x="10857" y="13958"/>
                  </a:lnTo>
                  <a:lnTo>
                    <a:pt x="10566" y="13764"/>
                  </a:lnTo>
                  <a:lnTo>
                    <a:pt x="10275" y="13570"/>
                  </a:lnTo>
                  <a:lnTo>
                    <a:pt x="10081" y="13328"/>
                  </a:lnTo>
                  <a:lnTo>
                    <a:pt x="9936" y="13086"/>
                  </a:lnTo>
                  <a:lnTo>
                    <a:pt x="9791" y="12795"/>
                  </a:lnTo>
                  <a:lnTo>
                    <a:pt x="9597" y="12359"/>
                  </a:lnTo>
                  <a:lnTo>
                    <a:pt x="10808" y="12359"/>
                  </a:lnTo>
                  <a:lnTo>
                    <a:pt x="11002" y="12310"/>
                  </a:lnTo>
                  <a:lnTo>
                    <a:pt x="11148" y="12213"/>
                  </a:lnTo>
                  <a:lnTo>
                    <a:pt x="11244" y="12020"/>
                  </a:lnTo>
                  <a:lnTo>
                    <a:pt x="11293" y="11826"/>
                  </a:lnTo>
                  <a:lnTo>
                    <a:pt x="11293" y="10323"/>
                  </a:lnTo>
                  <a:lnTo>
                    <a:pt x="13280" y="10323"/>
                  </a:lnTo>
                  <a:lnTo>
                    <a:pt x="13474" y="10275"/>
                  </a:lnTo>
                  <a:lnTo>
                    <a:pt x="13668" y="10178"/>
                  </a:lnTo>
                  <a:lnTo>
                    <a:pt x="13765" y="9984"/>
                  </a:lnTo>
                  <a:lnTo>
                    <a:pt x="13813" y="9790"/>
                  </a:lnTo>
                  <a:lnTo>
                    <a:pt x="13813" y="8675"/>
                  </a:lnTo>
                  <a:lnTo>
                    <a:pt x="13765" y="8239"/>
                  </a:lnTo>
                  <a:lnTo>
                    <a:pt x="13668" y="7852"/>
                  </a:lnTo>
                  <a:lnTo>
                    <a:pt x="13474" y="7464"/>
                  </a:lnTo>
                  <a:lnTo>
                    <a:pt x="13232" y="7125"/>
                  </a:lnTo>
                  <a:lnTo>
                    <a:pt x="12941" y="6785"/>
                  </a:lnTo>
                  <a:lnTo>
                    <a:pt x="12553" y="6592"/>
                  </a:lnTo>
                  <a:lnTo>
                    <a:pt x="12165" y="6398"/>
                  </a:lnTo>
                  <a:lnTo>
                    <a:pt x="11778" y="6301"/>
                  </a:lnTo>
                  <a:lnTo>
                    <a:pt x="11729" y="5719"/>
                  </a:lnTo>
                  <a:lnTo>
                    <a:pt x="11632" y="5186"/>
                  </a:lnTo>
                  <a:lnTo>
                    <a:pt x="11487" y="4604"/>
                  </a:lnTo>
                  <a:lnTo>
                    <a:pt x="11341" y="4071"/>
                  </a:lnTo>
                  <a:close/>
                  <a:moveTo>
                    <a:pt x="8143" y="0"/>
                  </a:moveTo>
                  <a:lnTo>
                    <a:pt x="7997" y="49"/>
                  </a:lnTo>
                  <a:lnTo>
                    <a:pt x="7852" y="97"/>
                  </a:lnTo>
                  <a:lnTo>
                    <a:pt x="7707" y="243"/>
                  </a:lnTo>
                  <a:lnTo>
                    <a:pt x="7319" y="582"/>
                  </a:lnTo>
                  <a:lnTo>
                    <a:pt x="6786" y="1115"/>
                  </a:lnTo>
                  <a:lnTo>
                    <a:pt x="6156" y="1842"/>
                  </a:lnTo>
                  <a:lnTo>
                    <a:pt x="5768" y="2424"/>
                  </a:lnTo>
                  <a:lnTo>
                    <a:pt x="5429" y="3054"/>
                  </a:lnTo>
                  <a:lnTo>
                    <a:pt x="485" y="3054"/>
                  </a:lnTo>
                  <a:lnTo>
                    <a:pt x="291" y="3102"/>
                  </a:lnTo>
                  <a:lnTo>
                    <a:pt x="146" y="3199"/>
                  </a:lnTo>
                  <a:lnTo>
                    <a:pt x="49" y="3393"/>
                  </a:lnTo>
                  <a:lnTo>
                    <a:pt x="1" y="3587"/>
                  </a:lnTo>
                  <a:lnTo>
                    <a:pt x="1" y="14637"/>
                  </a:lnTo>
                  <a:lnTo>
                    <a:pt x="49" y="14831"/>
                  </a:lnTo>
                  <a:lnTo>
                    <a:pt x="146" y="15024"/>
                  </a:lnTo>
                  <a:lnTo>
                    <a:pt x="291" y="15121"/>
                  </a:lnTo>
                  <a:lnTo>
                    <a:pt x="485" y="15170"/>
                  </a:lnTo>
                  <a:lnTo>
                    <a:pt x="7658" y="15170"/>
                  </a:lnTo>
                  <a:lnTo>
                    <a:pt x="7658" y="16333"/>
                  </a:lnTo>
                  <a:lnTo>
                    <a:pt x="3878" y="16333"/>
                  </a:lnTo>
                  <a:lnTo>
                    <a:pt x="3684" y="16381"/>
                  </a:lnTo>
                  <a:lnTo>
                    <a:pt x="3539" y="16478"/>
                  </a:lnTo>
                  <a:lnTo>
                    <a:pt x="3393" y="16624"/>
                  </a:lnTo>
                  <a:lnTo>
                    <a:pt x="3393" y="16866"/>
                  </a:lnTo>
                  <a:lnTo>
                    <a:pt x="3393" y="17060"/>
                  </a:lnTo>
                  <a:lnTo>
                    <a:pt x="3539" y="17205"/>
                  </a:lnTo>
                  <a:lnTo>
                    <a:pt x="3684" y="17302"/>
                  </a:lnTo>
                  <a:lnTo>
                    <a:pt x="3878" y="17351"/>
                  </a:lnTo>
                  <a:lnTo>
                    <a:pt x="12408" y="17351"/>
                  </a:lnTo>
                  <a:lnTo>
                    <a:pt x="12602" y="17302"/>
                  </a:lnTo>
                  <a:lnTo>
                    <a:pt x="12795" y="17205"/>
                  </a:lnTo>
                  <a:lnTo>
                    <a:pt x="12892" y="17060"/>
                  </a:lnTo>
                  <a:lnTo>
                    <a:pt x="12941" y="16866"/>
                  </a:lnTo>
                  <a:lnTo>
                    <a:pt x="12892" y="16624"/>
                  </a:lnTo>
                  <a:lnTo>
                    <a:pt x="12795" y="16478"/>
                  </a:lnTo>
                  <a:lnTo>
                    <a:pt x="12602" y="16381"/>
                  </a:lnTo>
                  <a:lnTo>
                    <a:pt x="12408" y="16333"/>
                  </a:lnTo>
                  <a:lnTo>
                    <a:pt x="8676" y="16333"/>
                  </a:lnTo>
                  <a:lnTo>
                    <a:pt x="8676" y="15170"/>
                  </a:lnTo>
                  <a:lnTo>
                    <a:pt x="15800" y="15170"/>
                  </a:lnTo>
                  <a:lnTo>
                    <a:pt x="15994" y="15121"/>
                  </a:lnTo>
                  <a:lnTo>
                    <a:pt x="16139" y="15024"/>
                  </a:lnTo>
                  <a:lnTo>
                    <a:pt x="16285" y="14831"/>
                  </a:lnTo>
                  <a:lnTo>
                    <a:pt x="16333" y="14637"/>
                  </a:lnTo>
                  <a:lnTo>
                    <a:pt x="16333" y="3587"/>
                  </a:lnTo>
                  <a:lnTo>
                    <a:pt x="16285" y="3393"/>
                  </a:lnTo>
                  <a:lnTo>
                    <a:pt x="16139" y="3199"/>
                  </a:lnTo>
                  <a:lnTo>
                    <a:pt x="15994" y="3102"/>
                  </a:lnTo>
                  <a:lnTo>
                    <a:pt x="15800" y="3054"/>
                  </a:lnTo>
                  <a:lnTo>
                    <a:pt x="10905" y="3054"/>
                  </a:lnTo>
                  <a:lnTo>
                    <a:pt x="10518" y="2424"/>
                  </a:lnTo>
                  <a:lnTo>
                    <a:pt x="10130" y="1842"/>
                  </a:lnTo>
                  <a:lnTo>
                    <a:pt x="9500" y="1115"/>
                  </a:lnTo>
                  <a:lnTo>
                    <a:pt x="8967" y="582"/>
                  </a:lnTo>
                  <a:lnTo>
                    <a:pt x="8627" y="243"/>
                  </a:lnTo>
                  <a:lnTo>
                    <a:pt x="8434" y="97"/>
                  </a:lnTo>
                  <a:lnTo>
                    <a:pt x="8288" y="49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6"/>
          <p:cNvGrpSpPr/>
          <p:nvPr/>
        </p:nvGrpSpPr>
        <p:grpSpPr>
          <a:xfrm>
            <a:off x="2067900" y="2988579"/>
            <a:ext cx="340672" cy="392133"/>
            <a:chOff x="1363817" y="3990012"/>
            <a:chExt cx="340672" cy="392133"/>
          </a:xfrm>
        </p:grpSpPr>
        <p:sp>
          <p:nvSpPr>
            <p:cNvPr id="604" name="Google Shape;604;p46"/>
            <p:cNvSpPr/>
            <p:nvPr/>
          </p:nvSpPr>
          <p:spPr>
            <a:xfrm>
              <a:off x="1363817" y="3990012"/>
              <a:ext cx="177478" cy="392133"/>
            </a:xfrm>
            <a:custGeom>
              <a:avLst/>
              <a:gdLst/>
              <a:ahLst/>
              <a:cxnLst/>
              <a:rect l="l" t="t" r="r" b="b"/>
              <a:pathLst>
                <a:path w="7853" h="17351" extrusionOk="0">
                  <a:moveTo>
                    <a:pt x="3927" y="1018"/>
                  </a:moveTo>
                  <a:lnTo>
                    <a:pt x="4411" y="1067"/>
                  </a:lnTo>
                  <a:lnTo>
                    <a:pt x="4896" y="1212"/>
                  </a:lnTo>
                  <a:lnTo>
                    <a:pt x="5332" y="1455"/>
                  </a:lnTo>
                  <a:lnTo>
                    <a:pt x="5720" y="1745"/>
                  </a:lnTo>
                  <a:lnTo>
                    <a:pt x="6011" y="2133"/>
                  </a:lnTo>
                  <a:lnTo>
                    <a:pt x="6253" y="2569"/>
                  </a:lnTo>
                  <a:lnTo>
                    <a:pt x="6398" y="3054"/>
                  </a:lnTo>
                  <a:lnTo>
                    <a:pt x="6447" y="3539"/>
                  </a:lnTo>
                  <a:lnTo>
                    <a:pt x="6398" y="4072"/>
                  </a:lnTo>
                  <a:lnTo>
                    <a:pt x="6253" y="4556"/>
                  </a:lnTo>
                  <a:lnTo>
                    <a:pt x="6011" y="4992"/>
                  </a:lnTo>
                  <a:lnTo>
                    <a:pt x="5720" y="5332"/>
                  </a:lnTo>
                  <a:lnTo>
                    <a:pt x="5332" y="5671"/>
                  </a:lnTo>
                  <a:lnTo>
                    <a:pt x="4896" y="5913"/>
                  </a:lnTo>
                  <a:lnTo>
                    <a:pt x="4411" y="6059"/>
                  </a:lnTo>
                  <a:lnTo>
                    <a:pt x="3927" y="6107"/>
                  </a:lnTo>
                  <a:lnTo>
                    <a:pt x="3393" y="6059"/>
                  </a:lnTo>
                  <a:lnTo>
                    <a:pt x="2909" y="5913"/>
                  </a:lnTo>
                  <a:lnTo>
                    <a:pt x="2521" y="5671"/>
                  </a:lnTo>
                  <a:lnTo>
                    <a:pt x="2133" y="5332"/>
                  </a:lnTo>
                  <a:lnTo>
                    <a:pt x="1794" y="4992"/>
                  </a:lnTo>
                  <a:lnTo>
                    <a:pt x="1600" y="4556"/>
                  </a:lnTo>
                  <a:lnTo>
                    <a:pt x="1406" y="4072"/>
                  </a:lnTo>
                  <a:lnTo>
                    <a:pt x="1358" y="3539"/>
                  </a:lnTo>
                  <a:lnTo>
                    <a:pt x="1406" y="3054"/>
                  </a:lnTo>
                  <a:lnTo>
                    <a:pt x="1600" y="2569"/>
                  </a:lnTo>
                  <a:lnTo>
                    <a:pt x="1794" y="2133"/>
                  </a:lnTo>
                  <a:lnTo>
                    <a:pt x="2133" y="1745"/>
                  </a:lnTo>
                  <a:lnTo>
                    <a:pt x="2521" y="1455"/>
                  </a:lnTo>
                  <a:lnTo>
                    <a:pt x="2909" y="1212"/>
                  </a:lnTo>
                  <a:lnTo>
                    <a:pt x="3393" y="1067"/>
                  </a:lnTo>
                  <a:lnTo>
                    <a:pt x="3927" y="1018"/>
                  </a:lnTo>
                  <a:close/>
                  <a:moveTo>
                    <a:pt x="2327" y="8870"/>
                  </a:moveTo>
                  <a:lnTo>
                    <a:pt x="2521" y="8918"/>
                  </a:lnTo>
                  <a:lnTo>
                    <a:pt x="2715" y="8967"/>
                  </a:lnTo>
                  <a:lnTo>
                    <a:pt x="2909" y="9064"/>
                  </a:lnTo>
                  <a:lnTo>
                    <a:pt x="3054" y="9160"/>
                  </a:lnTo>
                  <a:lnTo>
                    <a:pt x="3200" y="9306"/>
                  </a:lnTo>
                  <a:lnTo>
                    <a:pt x="3296" y="9500"/>
                  </a:lnTo>
                  <a:lnTo>
                    <a:pt x="3393" y="9694"/>
                  </a:lnTo>
                  <a:lnTo>
                    <a:pt x="3393" y="9887"/>
                  </a:lnTo>
                  <a:lnTo>
                    <a:pt x="1891" y="9887"/>
                  </a:lnTo>
                  <a:lnTo>
                    <a:pt x="1697" y="9790"/>
                  </a:lnTo>
                  <a:lnTo>
                    <a:pt x="1552" y="9742"/>
                  </a:lnTo>
                  <a:lnTo>
                    <a:pt x="1358" y="9597"/>
                  </a:lnTo>
                  <a:lnTo>
                    <a:pt x="1261" y="9451"/>
                  </a:lnTo>
                  <a:lnTo>
                    <a:pt x="1164" y="9257"/>
                  </a:lnTo>
                  <a:lnTo>
                    <a:pt x="1067" y="9064"/>
                  </a:lnTo>
                  <a:lnTo>
                    <a:pt x="1019" y="8870"/>
                  </a:lnTo>
                  <a:close/>
                  <a:moveTo>
                    <a:pt x="6786" y="8870"/>
                  </a:moveTo>
                  <a:lnTo>
                    <a:pt x="6737" y="9064"/>
                  </a:lnTo>
                  <a:lnTo>
                    <a:pt x="6689" y="9257"/>
                  </a:lnTo>
                  <a:lnTo>
                    <a:pt x="6592" y="9451"/>
                  </a:lnTo>
                  <a:lnTo>
                    <a:pt x="6447" y="9597"/>
                  </a:lnTo>
                  <a:lnTo>
                    <a:pt x="6301" y="9742"/>
                  </a:lnTo>
                  <a:lnTo>
                    <a:pt x="6107" y="9790"/>
                  </a:lnTo>
                  <a:lnTo>
                    <a:pt x="5914" y="9887"/>
                  </a:lnTo>
                  <a:lnTo>
                    <a:pt x="4411" y="9887"/>
                  </a:lnTo>
                  <a:lnTo>
                    <a:pt x="4460" y="9694"/>
                  </a:lnTo>
                  <a:lnTo>
                    <a:pt x="4508" y="9500"/>
                  </a:lnTo>
                  <a:lnTo>
                    <a:pt x="4653" y="9306"/>
                  </a:lnTo>
                  <a:lnTo>
                    <a:pt x="4750" y="9160"/>
                  </a:lnTo>
                  <a:lnTo>
                    <a:pt x="4944" y="9064"/>
                  </a:lnTo>
                  <a:lnTo>
                    <a:pt x="5090" y="8967"/>
                  </a:lnTo>
                  <a:lnTo>
                    <a:pt x="5284" y="8918"/>
                  </a:lnTo>
                  <a:lnTo>
                    <a:pt x="5526" y="8870"/>
                  </a:lnTo>
                  <a:close/>
                  <a:moveTo>
                    <a:pt x="6301" y="12941"/>
                  </a:moveTo>
                  <a:lnTo>
                    <a:pt x="5768" y="16333"/>
                  </a:lnTo>
                  <a:lnTo>
                    <a:pt x="2036" y="16333"/>
                  </a:lnTo>
                  <a:lnTo>
                    <a:pt x="1552" y="12941"/>
                  </a:lnTo>
                  <a:close/>
                  <a:moveTo>
                    <a:pt x="3539" y="1"/>
                  </a:moveTo>
                  <a:lnTo>
                    <a:pt x="3200" y="49"/>
                  </a:lnTo>
                  <a:lnTo>
                    <a:pt x="2860" y="146"/>
                  </a:lnTo>
                  <a:lnTo>
                    <a:pt x="2521" y="291"/>
                  </a:lnTo>
                  <a:lnTo>
                    <a:pt x="2230" y="437"/>
                  </a:lnTo>
                  <a:lnTo>
                    <a:pt x="1939" y="631"/>
                  </a:lnTo>
                  <a:lnTo>
                    <a:pt x="1649" y="825"/>
                  </a:lnTo>
                  <a:lnTo>
                    <a:pt x="1406" y="1067"/>
                  </a:lnTo>
                  <a:lnTo>
                    <a:pt x="1164" y="1309"/>
                  </a:lnTo>
                  <a:lnTo>
                    <a:pt x="970" y="1551"/>
                  </a:lnTo>
                  <a:lnTo>
                    <a:pt x="776" y="1842"/>
                  </a:lnTo>
                  <a:lnTo>
                    <a:pt x="631" y="2182"/>
                  </a:lnTo>
                  <a:lnTo>
                    <a:pt x="534" y="2521"/>
                  </a:lnTo>
                  <a:lnTo>
                    <a:pt x="437" y="2860"/>
                  </a:lnTo>
                  <a:lnTo>
                    <a:pt x="389" y="3199"/>
                  </a:lnTo>
                  <a:lnTo>
                    <a:pt x="340" y="3539"/>
                  </a:lnTo>
                  <a:lnTo>
                    <a:pt x="389" y="3878"/>
                  </a:lnTo>
                  <a:lnTo>
                    <a:pt x="437" y="4217"/>
                  </a:lnTo>
                  <a:lnTo>
                    <a:pt x="485" y="4508"/>
                  </a:lnTo>
                  <a:lnTo>
                    <a:pt x="582" y="4847"/>
                  </a:lnTo>
                  <a:lnTo>
                    <a:pt x="873" y="5380"/>
                  </a:lnTo>
                  <a:lnTo>
                    <a:pt x="1261" y="5913"/>
                  </a:lnTo>
                  <a:lnTo>
                    <a:pt x="1697" y="6349"/>
                  </a:lnTo>
                  <a:lnTo>
                    <a:pt x="2230" y="6689"/>
                  </a:lnTo>
                  <a:lnTo>
                    <a:pt x="2763" y="6931"/>
                  </a:lnTo>
                  <a:lnTo>
                    <a:pt x="3103" y="7028"/>
                  </a:lnTo>
                  <a:lnTo>
                    <a:pt x="3393" y="7076"/>
                  </a:lnTo>
                  <a:lnTo>
                    <a:pt x="3393" y="8143"/>
                  </a:lnTo>
                  <a:lnTo>
                    <a:pt x="3151" y="8046"/>
                  </a:lnTo>
                  <a:lnTo>
                    <a:pt x="2909" y="7949"/>
                  </a:lnTo>
                  <a:lnTo>
                    <a:pt x="2618" y="7900"/>
                  </a:lnTo>
                  <a:lnTo>
                    <a:pt x="2327" y="7852"/>
                  </a:lnTo>
                  <a:lnTo>
                    <a:pt x="534" y="7852"/>
                  </a:lnTo>
                  <a:lnTo>
                    <a:pt x="340" y="7900"/>
                  </a:lnTo>
                  <a:lnTo>
                    <a:pt x="146" y="7997"/>
                  </a:lnTo>
                  <a:lnTo>
                    <a:pt x="49" y="8191"/>
                  </a:lnTo>
                  <a:lnTo>
                    <a:pt x="1" y="8385"/>
                  </a:lnTo>
                  <a:lnTo>
                    <a:pt x="1" y="8821"/>
                  </a:lnTo>
                  <a:lnTo>
                    <a:pt x="49" y="9209"/>
                  </a:lnTo>
                  <a:lnTo>
                    <a:pt x="195" y="9645"/>
                  </a:lnTo>
                  <a:lnTo>
                    <a:pt x="389" y="9984"/>
                  </a:lnTo>
                  <a:lnTo>
                    <a:pt x="631" y="10275"/>
                  </a:lnTo>
                  <a:lnTo>
                    <a:pt x="970" y="10566"/>
                  </a:lnTo>
                  <a:lnTo>
                    <a:pt x="1309" y="10760"/>
                  </a:lnTo>
                  <a:lnTo>
                    <a:pt x="1697" y="10857"/>
                  </a:lnTo>
                  <a:lnTo>
                    <a:pt x="2133" y="10905"/>
                  </a:lnTo>
                  <a:lnTo>
                    <a:pt x="3393" y="10905"/>
                  </a:lnTo>
                  <a:lnTo>
                    <a:pt x="3393" y="11923"/>
                  </a:lnTo>
                  <a:lnTo>
                    <a:pt x="922" y="11923"/>
                  </a:lnTo>
                  <a:lnTo>
                    <a:pt x="728" y="11971"/>
                  </a:lnTo>
                  <a:lnTo>
                    <a:pt x="534" y="12117"/>
                  </a:lnTo>
                  <a:lnTo>
                    <a:pt x="437" y="12311"/>
                  </a:lnTo>
                  <a:lnTo>
                    <a:pt x="437" y="12505"/>
                  </a:lnTo>
                  <a:lnTo>
                    <a:pt x="1019" y="16333"/>
                  </a:lnTo>
                  <a:lnTo>
                    <a:pt x="485" y="16333"/>
                  </a:lnTo>
                  <a:lnTo>
                    <a:pt x="292" y="16382"/>
                  </a:lnTo>
                  <a:lnTo>
                    <a:pt x="146" y="16479"/>
                  </a:lnTo>
                  <a:lnTo>
                    <a:pt x="49" y="16624"/>
                  </a:lnTo>
                  <a:lnTo>
                    <a:pt x="1" y="16818"/>
                  </a:lnTo>
                  <a:lnTo>
                    <a:pt x="49" y="17012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5" y="17351"/>
                  </a:lnTo>
                  <a:lnTo>
                    <a:pt x="7319" y="17351"/>
                  </a:lnTo>
                  <a:lnTo>
                    <a:pt x="7513" y="17303"/>
                  </a:lnTo>
                  <a:lnTo>
                    <a:pt x="7707" y="17206"/>
                  </a:lnTo>
                  <a:lnTo>
                    <a:pt x="7804" y="17012"/>
                  </a:lnTo>
                  <a:lnTo>
                    <a:pt x="7852" y="16818"/>
                  </a:lnTo>
                  <a:lnTo>
                    <a:pt x="7804" y="16624"/>
                  </a:lnTo>
                  <a:lnTo>
                    <a:pt x="7707" y="16479"/>
                  </a:lnTo>
                  <a:lnTo>
                    <a:pt x="7513" y="16382"/>
                  </a:lnTo>
                  <a:lnTo>
                    <a:pt x="7319" y="16333"/>
                  </a:lnTo>
                  <a:lnTo>
                    <a:pt x="6834" y="16333"/>
                  </a:lnTo>
                  <a:lnTo>
                    <a:pt x="7416" y="12505"/>
                  </a:lnTo>
                  <a:lnTo>
                    <a:pt x="7368" y="12311"/>
                  </a:lnTo>
                  <a:lnTo>
                    <a:pt x="7271" y="12117"/>
                  </a:lnTo>
                  <a:lnTo>
                    <a:pt x="7125" y="11971"/>
                  </a:lnTo>
                  <a:lnTo>
                    <a:pt x="6883" y="11923"/>
                  </a:lnTo>
                  <a:lnTo>
                    <a:pt x="4411" y="11923"/>
                  </a:lnTo>
                  <a:lnTo>
                    <a:pt x="4411" y="10905"/>
                  </a:lnTo>
                  <a:lnTo>
                    <a:pt x="5720" y="10905"/>
                  </a:lnTo>
                  <a:lnTo>
                    <a:pt x="6156" y="10857"/>
                  </a:lnTo>
                  <a:lnTo>
                    <a:pt x="6544" y="10760"/>
                  </a:lnTo>
                  <a:lnTo>
                    <a:pt x="6883" y="10566"/>
                  </a:lnTo>
                  <a:lnTo>
                    <a:pt x="7174" y="10275"/>
                  </a:lnTo>
                  <a:lnTo>
                    <a:pt x="7464" y="9984"/>
                  </a:lnTo>
                  <a:lnTo>
                    <a:pt x="7658" y="9645"/>
                  </a:lnTo>
                  <a:lnTo>
                    <a:pt x="7755" y="9209"/>
                  </a:lnTo>
                  <a:lnTo>
                    <a:pt x="7804" y="8821"/>
                  </a:lnTo>
                  <a:lnTo>
                    <a:pt x="7804" y="8385"/>
                  </a:lnTo>
                  <a:lnTo>
                    <a:pt x="7755" y="8191"/>
                  </a:lnTo>
                  <a:lnTo>
                    <a:pt x="7658" y="7997"/>
                  </a:lnTo>
                  <a:lnTo>
                    <a:pt x="7513" y="7900"/>
                  </a:lnTo>
                  <a:lnTo>
                    <a:pt x="7319" y="7852"/>
                  </a:lnTo>
                  <a:lnTo>
                    <a:pt x="5526" y="7852"/>
                  </a:lnTo>
                  <a:lnTo>
                    <a:pt x="5235" y="7900"/>
                  </a:lnTo>
                  <a:lnTo>
                    <a:pt x="4944" y="7949"/>
                  </a:lnTo>
                  <a:lnTo>
                    <a:pt x="4653" y="8046"/>
                  </a:lnTo>
                  <a:lnTo>
                    <a:pt x="4411" y="8143"/>
                  </a:lnTo>
                  <a:lnTo>
                    <a:pt x="4411" y="7076"/>
                  </a:lnTo>
                  <a:lnTo>
                    <a:pt x="4750" y="7028"/>
                  </a:lnTo>
                  <a:lnTo>
                    <a:pt x="5041" y="6931"/>
                  </a:lnTo>
                  <a:lnTo>
                    <a:pt x="5623" y="6689"/>
                  </a:lnTo>
                  <a:lnTo>
                    <a:pt x="6156" y="6349"/>
                  </a:lnTo>
                  <a:lnTo>
                    <a:pt x="6592" y="5913"/>
                  </a:lnTo>
                  <a:lnTo>
                    <a:pt x="6980" y="5380"/>
                  </a:lnTo>
                  <a:lnTo>
                    <a:pt x="7222" y="4847"/>
                  </a:lnTo>
                  <a:lnTo>
                    <a:pt x="7319" y="4508"/>
                  </a:lnTo>
                  <a:lnTo>
                    <a:pt x="7416" y="4217"/>
                  </a:lnTo>
                  <a:lnTo>
                    <a:pt x="7464" y="3878"/>
                  </a:lnTo>
                  <a:lnTo>
                    <a:pt x="7464" y="3539"/>
                  </a:lnTo>
                  <a:lnTo>
                    <a:pt x="7464" y="3199"/>
                  </a:lnTo>
                  <a:lnTo>
                    <a:pt x="7416" y="2860"/>
                  </a:lnTo>
                  <a:lnTo>
                    <a:pt x="7319" y="2521"/>
                  </a:lnTo>
                  <a:lnTo>
                    <a:pt x="7174" y="2182"/>
                  </a:lnTo>
                  <a:lnTo>
                    <a:pt x="7028" y="1842"/>
                  </a:lnTo>
                  <a:lnTo>
                    <a:pt x="6883" y="1551"/>
                  </a:lnTo>
                  <a:lnTo>
                    <a:pt x="6641" y="1309"/>
                  </a:lnTo>
                  <a:lnTo>
                    <a:pt x="6447" y="1067"/>
                  </a:lnTo>
                  <a:lnTo>
                    <a:pt x="6156" y="825"/>
                  </a:lnTo>
                  <a:lnTo>
                    <a:pt x="5914" y="631"/>
                  </a:lnTo>
                  <a:lnTo>
                    <a:pt x="5623" y="437"/>
                  </a:lnTo>
                  <a:lnTo>
                    <a:pt x="5284" y="291"/>
                  </a:lnTo>
                  <a:lnTo>
                    <a:pt x="4993" y="146"/>
                  </a:lnTo>
                  <a:lnTo>
                    <a:pt x="4653" y="49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1417492" y="4036026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52" y="1018"/>
                  </a:moveTo>
                  <a:lnTo>
                    <a:pt x="1745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03"/>
                  </a:lnTo>
                  <a:lnTo>
                    <a:pt x="1988" y="1696"/>
                  </a:lnTo>
                  <a:lnTo>
                    <a:pt x="1891" y="1890"/>
                  </a:lnTo>
                  <a:lnTo>
                    <a:pt x="1745" y="1987"/>
                  </a:lnTo>
                  <a:lnTo>
                    <a:pt x="1552" y="2036"/>
                  </a:lnTo>
                  <a:lnTo>
                    <a:pt x="1358" y="1987"/>
                  </a:lnTo>
                  <a:lnTo>
                    <a:pt x="1164" y="1890"/>
                  </a:lnTo>
                  <a:lnTo>
                    <a:pt x="1067" y="1696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58" y="1066"/>
                  </a:lnTo>
                  <a:lnTo>
                    <a:pt x="1552" y="1018"/>
                  </a:lnTo>
                  <a:close/>
                  <a:moveTo>
                    <a:pt x="1552" y="0"/>
                  </a:moveTo>
                  <a:lnTo>
                    <a:pt x="1212" y="49"/>
                  </a:lnTo>
                  <a:lnTo>
                    <a:pt x="970" y="97"/>
                  </a:lnTo>
                  <a:lnTo>
                    <a:pt x="679" y="242"/>
                  </a:lnTo>
                  <a:lnTo>
                    <a:pt x="485" y="436"/>
                  </a:lnTo>
                  <a:lnTo>
                    <a:pt x="291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49" y="1842"/>
                  </a:lnTo>
                  <a:lnTo>
                    <a:pt x="146" y="2133"/>
                  </a:lnTo>
                  <a:lnTo>
                    <a:pt x="291" y="2375"/>
                  </a:lnTo>
                  <a:lnTo>
                    <a:pt x="485" y="2617"/>
                  </a:lnTo>
                  <a:lnTo>
                    <a:pt x="679" y="2763"/>
                  </a:lnTo>
                  <a:lnTo>
                    <a:pt x="970" y="2908"/>
                  </a:lnTo>
                  <a:lnTo>
                    <a:pt x="1212" y="3005"/>
                  </a:lnTo>
                  <a:lnTo>
                    <a:pt x="1552" y="3053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8" y="2617"/>
                  </a:lnTo>
                  <a:lnTo>
                    <a:pt x="2812" y="2375"/>
                  </a:lnTo>
                  <a:lnTo>
                    <a:pt x="2957" y="2133"/>
                  </a:lnTo>
                  <a:lnTo>
                    <a:pt x="3054" y="1842"/>
                  </a:lnTo>
                  <a:lnTo>
                    <a:pt x="3054" y="1503"/>
                  </a:lnTo>
                  <a:lnTo>
                    <a:pt x="3054" y="1212"/>
                  </a:lnTo>
                  <a:lnTo>
                    <a:pt x="2957" y="921"/>
                  </a:lnTo>
                  <a:lnTo>
                    <a:pt x="2812" y="679"/>
                  </a:lnTo>
                  <a:lnTo>
                    <a:pt x="2618" y="436"/>
                  </a:lnTo>
                  <a:lnTo>
                    <a:pt x="2375" y="242"/>
                  </a:lnTo>
                  <a:lnTo>
                    <a:pt x="2133" y="97"/>
                  </a:lnTo>
                  <a:lnTo>
                    <a:pt x="1842" y="49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1556595" y="3990012"/>
              <a:ext cx="147894" cy="171986"/>
            </a:xfrm>
            <a:custGeom>
              <a:avLst/>
              <a:gdLst/>
              <a:ahLst/>
              <a:cxnLst/>
              <a:rect l="l" t="t" r="r" b="b"/>
              <a:pathLst>
                <a:path w="6544" h="7610" extrusionOk="0">
                  <a:moveTo>
                    <a:pt x="3248" y="1212"/>
                  </a:moveTo>
                  <a:lnTo>
                    <a:pt x="4799" y="2763"/>
                  </a:lnTo>
                  <a:lnTo>
                    <a:pt x="4266" y="2763"/>
                  </a:lnTo>
                  <a:lnTo>
                    <a:pt x="4072" y="2812"/>
                  </a:lnTo>
                  <a:lnTo>
                    <a:pt x="3926" y="2908"/>
                  </a:lnTo>
                  <a:lnTo>
                    <a:pt x="3829" y="3054"/>
                  </a:lnTo>
                  <a:lnTo>
                    <a:pt x="3781" y="3248"/>
                  </a:lnTo>
                  <a:lnTo>
                    <a:pt x="3781" y="6592"/>
                  </a:lnTo>
                  <a:lnTo>
                    <a:pt x="2763" y="6592"/>
                  </a:lnTo>
                  <a:lnTo>
                    <a:pt x="2763" y="3248"/>
                  </a:lnTo>
                  <a:lnTo>
                    <a:pt x="2715" y="3054"/>
                  </a:lnTo>
                  <a:lnTo>
                    <a:pt x="2618" y="2908"/>
                  </a:lnTo>
                  <a:lnTo>
                    <a:pt x="2472" y="2812"/>
                  </a:lnTo>
                  <a:lnTo>
                    <a:pt x="2230" y="2763"/>
                  </a:lnTo>
                  <a:lnTo>
                    <a:pt x="1745" y="2763"/>
                  </a:lnTo>
                  <a:lnTo>
                    <a:pt x="3248" y="1212"/>
                  </a:lnTo>
                  <a:close/>
                  <a:moveTo>
                    <a:pt x="3248" y="1"/>
                  </a:moveTo>
                  <a:lnTo>
                    <a:pt x="3054" y="49"/>
                  </a:lnTo>
                  <a:lnTo>
                    <a:pt x="2909" y="146"/>
                  </a:lnTo>
                  <a:lnTo>
                    <a:pt x="146" y="2908"/>
                  </a:lnTo>
                  <a:lnTo>
                    <a:pt x="49" y="3005"/>
                  </a:lnTo>
                  <a:lnTo>
                    <a:pt x="1" y="3151"/>
                  </a:lnTo>
                  <a:lnTo>
                    <a:pt x="1" y="3296"/>
                  </a:lnTo>
                  <a:lnTo>
                    <a:pt x="49" y="3442"/>
                  </a:lnTo>
                  <a:lnTo>
                    <a:pt x="98" y="3587"/>
                  </a:lnTo>
                  <a:lnTo>
                    <a:pt x="243" y="3684"/>
                  </a:lnTo>
                  <a:lnTo>
                    <a:pt x="340" y="3732"/>
                  </a:lnTo>
                  <a:lnTo>
                    <a:pt x="534" y="3781"/>
                  </a:lnTo>
                  <a:lnTo>
                    <a:pt x="1745" y="3781"/>
                  </a:lnTo>
                  <a:lnTo>
                    <a:pt x="1745" y="7125"/>
                  </a:lnTo>
                  <a:lnTo>
                    <a:pt x="1794" y="7319"/>
                  </a:lnTo>
                  <a:lnTo>
                    <a:pt x="1891" y="7464"/>
                  </a:lnTo>
                  <a:lnTo>
                    <a:pt x="2036" y="7561"/>
                  </a:lnTo>
                  <a:lnTo>
                    <a:pt x="2230" y="7610"/>
                  </a:lnTo>
                  <a:lnTo>
                    <a:pt x="4266" y="7610"/>
                  </a:lnTo>
                  <a:lnTo>
                    <a:pt x="4459" y="7561"/>
                  </a:lnTo>
                  <a:lnTo>
                    <a:pt x="4653" y="7464"/>
                  </a:lnTo>
                  <a:lnTo>
                    <a:pt x="4750" y="7319"/>
                  </a:lnTo>
                  <a:lnTo>
                    <a:pt x="4799" y="7125"/>
                  </a:lnTo>
                  <a:lnTo>
                    <a:pt x="4799" y="3781"/>
                  </a:lnTo>
                  <a:lnTo>
                    <a:pt x="6010" y="3781"/>
                  </a:lnTo>
                  <a:lnTo>
                    <a:pt x="6156" y="3732"/>
                  </a:lnTo>
                  <a:lnTo>
                    <a:pt x="6301" y="3684"/>
                  </a:lnTo>
                  <a:lnTo>
                    <a:pt x="6398" y="3587"/>
                  </a:lnTo>
                  <a:lnTo>
                    <a:pt x="6495" y="3442"/>
                  </a:lnTo>
                  <a:lnTo>
                    <a:pt x="6543" y="3296"/>
                  </a:lnTo>
                  <a:lnTo>
                    <a:pt x="6543" y="3151"/>
                  </a:lnTo>
                  <a:lnTo>
                    <a:pt x="6447" y="3005"/>
                  </a:lnTo>
                  <a:lnTo>
                    <a:pt x="6398" y="2908"/>
                  </a:lnTo>
                  <a:lnTo>
                    <a:pt x="3636" y="146"/>
                  </a:lnTo>
                  <a:lnTo>
                    <a:pt x="3442" y="49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1596032" y="4184982"/>
              <a:ext cx="69020" cy="95304"/>
            </a:xfrm>
            <a:custGeom>
              <a:avLst/>
              <a:gdLst/>
              <a:ahLst/>
              <a:cxnLst/>
              <a:rect l="l" t="t" r="r" b="b"/>
              <a:pathLst>
                <a:path w="3054" h="4217" extrusionOk="0">
                  <a:moveTo>
                    <a:pt x="2036" y="1018"/>
                  </a:moveTo>
                  <a:lnTo>
                    <a:pt x="2036" y="3199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3684"/>
                  </a:lnTo>
                  <a:lnTo>
                    <a:pt x="49" y="3878"/>
                  </a:lnTo>
                  <a:lnTo>
                    <a:pt x="146" y="4023"/>
                  </a:lnTo>
                  <a:lnTo>
                    <a:pt x="291" y="4168"/>
                  </a:lnTo>
                  <a:lnTo>
                    <a:pt x="485" y="4217"/>
                  </a:lnTo>
                  <a:lnTo>
                    <a:pt x="2521" y="4217"/>
                  </a:lnTo>
                  <a:lnTo>
                    <a:pt x="2714" y="4168"/>
                  </a:lnTo>
                  <a:lnTo>
                    <a:pt x="2908" y="4023"/>
                  </a:lnTo>
                  <a:lnTo>
                    <a:pt x="3005" y="3878"/>
                  </a:lnTo>
                  <a:lnTo>
                    <a:pt x="3054" y="3684"/>
                  </a:lnTo>
                  <a:lnTo>
                    <a:pt x="3054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1596032" y="4302186"/>
              <a:ext cx="69020" cy="79959"/>
            </a:xfrm>
            <a:custGeom>
              <a:avLst/>
              <a:gdLst/>
              <a:ahLst/>
              <a:cxnLst/>
              <a:rect l="l" t="t" r="r" b="b"/>
              <a:pathLst>
                <a:path w="3054" h="3538" extrusionOk="0">
                  <a:moveTo>
                    <a:pt x="2036" y="1018"/>
                  </a:moveTo>
                  <a:lnTo>
                    <a:pt x="2036" y="2520"/>
                  </a:lnTo>
                  <a:lnTo>
                    <a:pt x="1018" y="2520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3005"/>
                  </a:lnTo>
                  <a:lnTo>
                    <a:pt x="49" y="3199"/>
                  </a:lnTo>
                  <a:lnTo>
                    <a:pt x="146" y="3393"/>
                  </a:lnTo>
                  <a:lnTo>
                    <a:pt x="291" y="3490"/>
                  </a:lnTo>
                  <a:lnTo>
                    <a:pt x="485" y="3538"/>
                  </a:lnTo>
                  <a:lnTo>
                    <a:pt x="2521" y="3538"/>
                  </a:lnTo>
                  <a:lnTo>
                    <a:pt x="2714" y="3490"/>
                  </a:lnTo>
                  <a:lnTo>
                    <a:pt x="2908" y="3393"/>
                  </a:lnTo>
                  <a:lnTo>
                    <a:pt x="3005" y="3199"/>
                  </a:lnTo>
                  <a:lnTo>
                    <a:pt x="3054" y="3005"/>
                  </a:lnTo>
                  <a:lnTo>
                    <a:pt x="3054" y="533"/>
                  </a:lnTo>
                  <a:lnTo>
                    <a:pt x="3005" y="339"/>
                  </a:lnTo>
                  <a:lnTo>
                    <a:pt x="2908" y="194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6"/>
          <p:cNvGrpSpPr/>
          <p:nvPr/>
        </p:nvGrpSpPr>
        <p:grpSpPr>
          <a:xfrm>
            <a:off x="2083798" y="1255409"/>
            <a:ext cx="308897" cy="392155"/>
            <a:chOff x="7492078" y="3987820"/>
            <a:chExt cx="308897" cy="392155"/>
          </a:xfrm>
        </p:grpSpPr>
        <p:sp>
          <p:nvSpPr>
            <p:cNvPr id="610" name="Google Shape;610;p46"/>
            <p:cNvSpPr/>
            <p:nvPr/>
          </p:nvSpPr>
          <p:spPr>
            <a:xfrm>
              <a:off x="7492078" y="3987820"/>
              <a:ext cx="308897" cy="392155"/>
            </a:xfrm>
            <a:custGeom>
              <a:avLst/>
              <a:gdLst/>
              <a:ahLst/>
              <a:cxnLst/>
              <a:rect l="l" t="t" r="r" b="b"/>
              <a:pathLst>
                <a:path w="13668" h="17352" extrusionOk="0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7538092" y="4205797"/>
              <a:ext cx="216892" cy="82174"/>
            </a:xfrm>
            <a:custGeom>
              <a:avLst/>
              <a:gdLst/>
              <a:ahLst/>
              <a:cxnLst/>
              <a:rect l="l" t="t" r="r" b="b"/>
              <a:pathLst>
                <a:path w="9597" h="3636" extrusionOk="0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7538092" y="4310932"/>
              <a:ext cx="216892" cy="23029"/>
            </a:xfrm>
            <a:custGeom>
              <a:avLst/>
              <a:gdLst/>
              <a:ahLst/>
              <a:cxnLst/>
              <a:rect l="l" t="t" r="r" b="b"/>
              <a:pathLst>
                <a:path w="9597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7606005" y="4033834"/>
              <a:ext cx="81066" cy="102966"/>
            </a:xfrm>
            <a:custGeom>
              <a:avLst/>
              <a:gdLst/>
              <a:ahLst/>
              <a:cxnLst/>
              <a:rect l="l" t="t" r="r" b="b"/>
              <a:pathLst>
                <a:path w="3587" h="4556" extrusionOk="0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7635566" y="415978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"/>
          <p:cNvSpPr txBox="1">
            <a:spLocks noGrp="1"/>
          </p:cNvSpPr>
          <p:nvPr>
            <p:ph type="title"/>
          </p:nvPr>
        </p:nvSpPr>
        <p:spPr>
          <a:xfrm>
            <a:off x="1295400" y="459533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 of the data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1478"/>
            <a:ext cx="2865689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21478"/>
            <a:ext cx="4724400" cy="3129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3048000" y="133350"/>
            <a:ext cx="3090000" cy="844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Cleaning data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7750"/>
            <a:ext cx="1533739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18755"/>
            <a:ext cx="3292978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4301"/>
            <a:ext cx="3391373" cy="2314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76350"/>
            <a:ext cx="366763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4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99" y="1200150"/>
            <a:ext cx="698279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3048000" y="514350"/>
            <a:ext cx="3090000" cy="844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UNIVARIATE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8750"/>
            <a:ext cx="3705742" cy="3362794"/>
          </a:xfrm>
          <a:prstGeom prst="rect">
            <a:avLst/>
          </a:prstGeom>
        </p:spPr>
      </p:pic>
      <p:sp>
        <p:nvSpPr>
          <p:cNvPr id="5" name="Google Shape;733;p53"/>
          <p:cNvSpPr txBox="1">
            <a:spLocks noGrp="1"/>
          </p:cNvSpPr>
          <p:nvPr>
            <p:ph type="subTitle" idx="4294967295"/>
          </p:nvPr>
        </p:nvSpPr>
        <p:spPr>
          <a:xfrm>
            <a:off x="5791200" y="2114550"/>
            <a:ext cx="23535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Computer science students are the most </a:t>
            </a:r>
            <a:r>
              <a:rPr lang="en-US" dirty="0" smtClean="0"/>
              <a:t>employed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92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3;p53"/>
          <p:cNvSpPr txBox="1">
            <a:spLocks noGrp="1"/>
          </p:cNvSpPr>
          <p:nvPr>
            <p:ph type="subTitle" idx="4294967295"/>
          </p:nvPr>
        </p:nvSpPr>
        <p:spPr>
          <a:xfrm>
            <a:off x="5791200" y="1733550"/>
            <a:ext cx="23535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 smtClean="0"/>
              <a:t>Men are more employed than women.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372479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3048000" y="514350"/>
            <a:ext cx="3090000" cy="844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BIVARIATE ANALYSIS</a:t>
            </a:r>
            <a:endParaRPr dirty="0"/>
          </a:p>
        </p:txBody>
      </p:sp>
      <p:sp>
        <p:nvSpPr>
          <p:cNvPr id="5" name="Google Shape;733;p53"/>
          <p:cNvSpPr txBox="1">
            <a:spLocks noGrp="1"/>
          </p:cNvSpPr>
          <p:nvPr>
            <p:ph type="subTitle" idx="4294967295"/>
          </p:nvPr>
        </p:nvSpPr>
        <p:spPr>
          <a:xfrm>
            <a:off x="5867400" y="2495550"/>
            <a:ext cx="23535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 smtClean="0"/>
              <a:t>Women have slightly more or equal </a:t>
            </a:r>
            <a:r>
              <a:rPr lang="en-US" dirty="0" err="1" smtClean="0"/>
              <a:t>cgpa</a:t>
            </a:r>
            <a:r>
              <a:rPr lang="en-US" dirty="0" smtClean="0"/>
              <a:t> compared to men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7350"/>
            <a:ext cx="397247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2190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</Words>
  <Application>Microsoft Office PowerPoint</Application>
  <PresentationFormat>On-screen Show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Outfit</vt:lpstr>
      <vt:lpstr>DM Sans</vt:lpstr>
      <vt:lpstr>Outfit Medium</vt:lpstr>
      <vt:lpstr>Data Collection and Analysis - Master of Science in Community Health and Prevention Research by Slidesgo</vt:lpstr>
      <vt:lpstr>AMCAT EDA PROJECT Exploratory Data Analysis</vt:lpstr>
      <vt:lpstr>Data analysis </vt:lpstr>
      <vt:lpstr>Overview of the data</vt:lpstr>
      <vt:lpstr>Cleaning data</vt:lpstr>
      <vt:lpstr>PowerPoint Presentation</vt:lpstr>
      <vt:lpstr>PowerPoint Presentation</vt:lpstr>
      <vt:lpstr>UNIVARIATE ANALYSIS</vt:lpstr>
      <vt:lpstr>PowerPoint Presentation</vt:lpstr>
      <vt:lpstr>BIVARIATE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AMCAT EDA PROJECT Exploratory Data Analysis</dc:title>
  <dc:creator>USER</dc:creator>
  <cp:lastModifiedBy>USER</cp:lastModifiedBy>
  <cp:revision>7</cp:revision>
  <dcterms:modified xsi:type="dcterms:W3CDTF">2024-02-23T07:58:09Z</dcterms:modified>
</cp:coreProperties>
</file>