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AE00B6-3CAD-4F2C-A171-496A0F05BA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9CBA1A-9313-4DB7-8F25-F9D1C385DC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03-08-2022 14:17:49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8CD2517-0783-465B-BE7B-09F0F40719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66"/>
            <a:ext cx="12192000" cy="65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2022-08-03T08:47:51Z</dcterms:created>
  <dcterms:modified xsi:type="dcterms:W3CDTF">2022-08-03T08:47:51Z</dcterms:modified>
</cp:coreProperties>
</file>