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311" r:id="rId8"/>
    <p:sldId id="317" r:id="rId9"/>
    <p:sldId id="318" r:id="rId10"/>
    <p:sldId id="319" r:id="rId11"/>
    <p:sldId id="320" r:id="rId12"/>
    <p:sldId id="321" r:id="rId13"/>
    <p:sldId id="322" r:id="rId14"/>
    <p:sldId id="323"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66" d="100"/>
          <a:sy n="66" d="100"/>
        </p:scale>
        <p:origin x="668"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6/23/2024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440521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noAutofit/>
          </a:bodyPr>
          <a:lstStyle/>
          <a:p>
            <a:r>
              <a:rPr lang="en-US" sz="3600" b="1" dirty="0">
                <a:latin typeface="Algerian" panose="04020705040A02060702" pitchFamily="82" charset="0"/>
              </a:rPr>
              <a:t>R USHA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2A88-7B78-1699-8CC5-476406F4E7C9}"/>
              </a:ext>
            </a:extLst>
          </p:cNvPr>
          <p:cNvSpPr>
            <a:spLocks noGrp="1"/>
          </p:cNvSpPr>
          <p:nvPr>
            <p:ph type="title"/>
          </p:nvPr>
        </p:nvSpPr>
        <p:spPr>
          <a:xfrm>
            <a:off x="838200" y="380999"/>
            <a:ext cx="10515600" cy="781051"/>
          </a:xfrm>
        </p:spPr>
        <p:txBody>
          <a:bodyPr>
            <a:normAutofit fontScale="90000"/>
          </a:bodyPr>
          <a:lstStyle/>
          <a:p>
            <a:pPr algn="l"/>
            <a:r>
              <a:rPr lang="en-IN" sz="4400" b="0" strike="noStrike" spc="-1" dirty="0">
                <a:solidFill>
                  <a:srgbClr val="000000"/>
                </a:solidFill>
                <a:latin typeface="Arial"/>
              </a:rPr>
              <a:t>START                                         STOP                                                                                </a:t>
            </a:r>
            <a:br>
              <a:rPr lang="en-IN" sz="4400" b="0" strike="noStrike" spc="-1" dirty="0">
                <a:solidFill>
                  <a:srgbClr val="000000"/>
                </a:solidFill>
                <a:latin typeface="Arial"/>
              </a:rPr>
            </a:br>
            <a:endParaRPr lang="en-IN" dirty="0"/>
          </a:p>
        </p:txBody>
      </p:sp>
      <p:sp>
        <p:nvSpPr>
          <p:cNvPr id="4" name="Footer Placeholder 3">
            <a:extLst>
              <a:ext uri="{FF2B5EF4-FFF2-40B4-BE49-F238E27FC236}">
                <a16:creationId xmlns:a16="http://schemas.microsoft.com/office/drawing/2014/main" id="{9DD4D572-AD38-4CB6-6040-37C498F6401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CFD55FC-3F11-0AE4-79F3-1BBD5D048754}"/>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6" name="Content Placeholder 5">
            <a:extLst>
              <a:ext uri="{FF2B5EF4-FFF2-40B4-BE49-F238E27FC236}">
                <a16:creationId xmlns:a16="http://schemas.microsoft.com/office/drawing/2014/main" id="{61522026-C6FB-A885-4D99-1367FA1DCE31}"/>
              </a:ext>
            </a:extLst>
          </p:cNvPr>
          <p:cNvPicPr>
            <a:picLocks noGrp="1"/>
          </p:cNvPicPr>
          <p:nvPr>
            <p:ph idx="1"/>
          </p:nvPr>
        </p:nvPicPr>
        <p:blipFill>
          <a:blip r:embed="rId2"/>
          <a:stretch/>
        </p:blipFill>
        <p:spPr>
          <a:xfrm>
            <a:off x="678189" y="1243806"/>
            <a:ext cx="4568171" cy="4370388"/>
          </a:xfrm>
          <a:prstGeom prst="rect">
            <a:avLst/>
          </a:prstGeom>
          <a:ln w="0">
            <a:noFill/>
          </a:ln>
        </p:spPr>
      </p:pic>
      <p:pic>
        <p:nvPicPr>
          <p:cNvPr id="7" name="Picture 6">
            <a:extLst>
              <a:ext uri="{FF2B5EF4-FFF2-40B4-BE49-F238E27FC236}">
                <a16:creationId xmlns:a16="http://schemas.microsoft.com/office/drawing/2014/main" id="{36A1B76F-4E69-EF33-A2B2-50CDE4895E35}"/>
              </a:ext>
            </a:extLst>
          </p:cNvPr>
          <p:cNvPicPr/>
          <p:nvPr/>
        </p:nvPicPr>
        <p:blipFill>
          <a:blip r:embed="rId3"/>
          <a:stretch/>
        </p:blipFill>
        <p:spPr>
          <a:xfrm>
            <a:off x="6378150" y="1027980"/>
            <a:ext cx="5220000" cy="4802040"/>
          </a:xfrm>
          <a:prstGeom prst="rect">
            <a:avLst/>
          </a:prstGeom>
          <a:ln w="0">
            <a:noFill/>
          </a:ln>
        </p:spPr>
      </p:pic>
    </p:spTree>
    <p:extLst>
      <p:ext uri="{BB962C8B-B14F-4D97-AF65-F5344CB8AC3E}">
        <p14:creationId xmlns:p14="http://schemas.microsoft.com/office/powerpoint/2010/main" val="153453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7700-7D65-D05A-60D8-917A3C2F937F}"/>
              </a:ext>
            </a:extLst>
          </p:cNvPr>
          <p:cNvSpPr>
            <a:spLocks noGrp="1"/>
          </p:cNvSpPr>
          <p:nvPr>
            <p:ph type="title"/>
          </p:nvPr>
        </p:nvSpPr>
        <p:spPr>
          <a:xfrm>
            <a:off x="838200" y="-155447"/>
            <a:ext cx="10515600" cy="1797394"/>
          </a:xfrm>
        </p:spPr>
        <p:txBody>
          <a:bodyPr>
            <a:normAutofit fontScale="90000"/>
          </a:bodyPr>
          <a:lstStyle/>
          <a:p>
            <a:pPr algn="l"/>
            <a:br>
              <a:rPr lang="en-US" sz="4400" b="1" strike="noStrike" spc="-1" dirty="0">
                <a:solidFill>
                  <a:schemeClr val="dk1"/>
                </a:solidFill>
                <a:latin typeface="Trebuchet MS"/>
              </a:rPr>
            </a:br>
            <a:r>
              <a:rPr lang="en-US" sz="4400" b="1" strike="noStrike" spc="-1" dirty="0">
                <a:solidFill>
                  <a:schemeClr val="dk1"/>
                </a:solidFill>
                <a:latin typeface="Trebuchet MS"/>
              </a:rPr>
              <a:t>R</a:t>
            </a:r>
            <a:r>
              <a:rPr lang="en-US" sz="4400" b="1" strike="noStrike" spc="-41" dirty="0">
                <a:solidFill>
                  <a:schemeClr val="dk1"/>
                </a:solidFill>
                <a:latin typeface="Trebuchet MS"/>
              </a:rPr>
              <a:t>E</a:t>
            </a:r>
            <a:r>
              <a:rPr lang="en-US" sz="4400" b="1" strike="noStrike" spc="12" dirty="0">
                <a:solidFill>
                  <a:schemeClr val="dk1"/>
                </a:solidFill>
                <a:latin typeface="Trebuchet MS"/>
              </a:rPr>
              <a:t>S</a:t>
            </a:r>
            <a:r>
              <a:rPr lang="en-US" sz="4400" b="1" strike="noStrike" spc="-32" dirty="0">
                <a:solidFill>
                  <a:schemeClr val="dk1"/>
                </a:solidFill>
                <a:latin typeface="Trebuchet MS"/>
              </a:rPr>
              <a:t>U</a:t>
            </a:r>
            <a:r>
              <a:rPr lang="en-US" sz="4400" b="1" strike="noStrike" spc="-406" dirty="0">
                <a:solidFill>
                  <a:schemeClr val="dk1"/>
                </a:solidFill>
                <a:latin typeface="Trebuchet MS"/>
              </a:rPr>
              <a:t>L</a:t>
            </a:r>
            <a:r>
              <a:rPr lang="en-US" sz="4400" b="1" strike="noStrike" spc="-1" dirty="0">
                <a:solidFill>
                  <a:schemeClr val="dk1"/>
                </a:solidFill>
                <a:latin typeface="Trebuchet MS"/>
              </a:rPr>
              <a:t>TS</a:t>
            </a:r>
            <a:br>
              <a:rPr lang="en-US" sz="4400" b="1" strike="noStrike" spc="-1" dirty="0">
                <a:solidFill>
                  <a:schemeClr val="dk1"/>
                </a:solidFill>
                <a:latin typeface="Trebuchet MS"/>
              </a:rPr>
            </a:br>
            <a:r>
              <a:rPr lang="en-IN" sz="4400" b="0" strike="noStrike" spc="-1" dirty="0">
                <a:solidFill>
                  <a:srgbClr val="000000"/>
                </a:solidFill>
                <a:latin typeface="Arial"/>
              </a:rPr>
              <a:t> </a:t>
            </a:r>
            <a:br>
              <a:rPr lang="en-IN" sz="4400" b="0" strike="noStrike" spc="-1" dirty="0">
                <a:solidFill>
                  <a:srgbClr val="000000"/>
                </a:solidFill>
                <a:latin typeface="Arial"/>
              </a:rPr>
            </a:br>
            <a:r>
              <a:rPr lang="en-IN" sz="4000" b="0" strike="noStrike" spc="-1" dirty="0">
                <a:solidFill>
                  <a:srgbClr val="000000"/>
                </a:solidFill>
                <a:latin typeface="Arial"/>
              </a:rPr>
              <a:t>key_log.txt                            </a:t>
            </a:r>
            <a:r>
              <a:rPr lang="en-IN" sz="4000" b="0" strike="noStrike" spc="-1" dirty="0" err="1">
                <a:solidFill>
                  <a:srgbClr val="000000"/>
                </a:solidFill>
                <a:latin typeface="Arial"/>
              </a:rPr>
              <a:t>key_log.json</a:t>
            </a:r>
            <a:br>
              <a:rPr lang="en-IN" sz="4400" b="0" strike="noStrike" spc="-1" dirty="0">
                <a:solidFill>
                  <a:srgbClr val="000000"/>
                </a:solidFill>
                <a:latin typeface="Arial"/>
              </a:rPr>
            </a:br>
            <a:endParaRPr lang="en-IN" dirty="0"/>
          </a:p>
        </p:txBody>
      </p:sp>
      <p:sp>
        <p:nvSpPr>
          <p:cNvPr id="4" name="Footer Placeholder 3">
            <a:extLst>
              <a:ext uri="{FF2B5EF4-FFF2-40B4-BE49-F238E27FC236}">
                <a16:creationId xmlns:a16="http://schemas.microsoft.com/office/drawing/2014/main" id="{BC367FB5-DFFE-9A13-7F10-36410A30258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BA09E0-AFF3-8D72-669E-BCC7D852802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6" name="Content Placeholder 5">
            <a:extLst>
              <a:ext uri="{FF2B5EF4-FFF2-40B4-BE49-F238E27FC236}">
                <a16:creationId xmlns:a16="http://schemas.microsoft.com/office/drawing/2014/main" id="{AF61F196-8C9A-78CB-B966-E8AF989C65AE}"/>
              </a:ext>
            </a:extLst>
          </p:cNvPr>
          <p:cNvPicPr>
            <a:picLocks noGrp="1"/>
          </p:cNvPicPr>
          <p:nvPr>
            <p:ph idx="1"/>
          </p:nvPr>
        </p:nvPicPr>
        <p:blipFill>
          <a:blip r:embed="rId2"/>
          <a:stretch/>
        </p:blipFill>
        <p:spPr>
          <a:xfrm>
            <a:off x="356616" y="1706753"/>
            <a:ext cx="4735010" cy="4370388"/>
          </a:xfrm>
          <a:prstGeom prst="rect">
            <a:avLst/>
          </a:prstGeom>
          <a:ln w="0">
            <a:noFill/>
          </a:ln>
        </p:spPr>
      </p:pic>
      <p:pic>
        <p:nvPicPr>
          <p:cNvPr id="7" name="Picture 6">
            <a:extLst>
              <a:ext uri="{FF2B5EF4-FFF2-40B4-BE49-F238E27FC236}">
                <a16:creationId xmlns:a16="http://schemas.microsoft.com/office/drawing/2014/main" id="{5D1A1692-5C04-DFB0-68A0-C26434B09DAC}"/>
              </a:ext>
            </a:extLst>
          </p:cNvPr>
          <p:cNvPicPr/>
          <p:nvPr/>
        </p:nvPicPr>
        <p:blipFill>
          <a:blip r:embed="rId3"/>
          <a:stretch/>
        </p:blipFill>
        <p:spPr>
          <a:xfrm>
            <a:off x="5735448" y="1641947"/>
            <a:ext cx="6300000" cy="4500000"/>
          </a:xfrm>
          <a:prstGeom prst="rect">
            <a:avLst/>
          </a:prstGeom>
          <a:ln w="0">
            <a:noFill/>
          </a:ln>
        </p:spPr>
      </p:pic>
    </p:spTree>
    <p:extLst>
      <p:ext uri="{BB962C8B-B14F-4D97-AF65-F5344CB8AC3E}">
        <p14:creationId xmlns:p14="http://schemas.microsoft.com/office/powerpoint/2010/main" val="300367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sz="4400" b="1" strike="noStrike" spc="-1" dirty="0" err="1">
                <a:solidFill>
                  <a:schemeClr val="dk1"/>
                </a:solidFill>
                <a:latin typeface="Trebuchet MS"/>
              </a:rPr>
              <a:t>Github</a:t>
            </a:r>
            <a:r>
              <a:rPr lang="en-US" sz="4400" b="1" strike="noStrike" spc="-1" dirty="0">
                <a:solidFill>
                  <a:schemeClr val="dk1"/>
                </a:solidFill>
                <a:latin typeface="Trebuchet MS"/>
              </a:rPr>
              <a:t> Link :</a:t>
            </a:r>
            <a:br>
              <a:rPr lang="en-IN" sz="4400" b="0" strike="noStrike" spc="-1" dirty="0">
                <a:solidFill>
                  <a:srgbClr val="000000"/>
                </a:solidFill>
                <a:latin typeface="Arial"/>
              </a:rPr>
            </a:br>
            <a:endParaRPr lang="en-US" dirty="0"/>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endParaRPr lang="en-US" dirty="0"/>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rPr>
              <a:t>KEYLOGGER_SECURITY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1"/>
          </p:nvPr>
        </p:nvSpPr>
        <p:spPr/>
        <p:txBody>
          <a:bodyPr/>
          <a:lstStyle/>
          <a:p>
            <a:fld id="{294A09A9-5501-47C1-A89A-A340965A2BE2}" type="slidenum">
              <a:rPr lang="en-US" smtClean="0"/>
              <a:t>2</a:t>
            </a:fld>
            <a:endParaRPr lang="en-US" dirty="0"/>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4294967295"/>
          </p:nvPr>
        </p:nvSpPr>
        <p:spPr>
          <a:xfrm>
            <a:off x="0" y="1427163"/>
            <a:ext cx="3922713" cy="4241800"/>
          </a:xfrm>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AGENDA</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sz="quarter" idx="4"/>
          </p:nvPr>
        </p:nvSpPr>
        <p:spPr/>
        <p:txBody>
          <a:bodyPr>
            <a:normAutofit fontScale="85000" lnSpcReduction="20000"/>
          </a:bodyPr>
          <a:lstStyle/>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Project Overview</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Who Are The End Users</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Problem Statement</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Solution And Value Proposition</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Wow in Your Solution</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err="1">
                <a:solidFill>
                  <a:schemeClr val="dk1"/>
                </a:solidFill>
                <a:latin typeface="Trebuchet MS"/>
              </a:rPr>
              <a:t>ModelingWire</a:t>
            </a:r>
            <a:r>
              <a:rPr lang="en-US" sz="2400" b="0" strike="noStrike" spc="-1" dirty="0">
                <a:solidFill>
                  <a:schemeClr val="dk1"/>
                </a:solidFill>
                <a:latin typeface="Trebuchet MS"/>
              </a:rPr>
              <a:t> Frames</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Outputs</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Results</a:t>
            </a:r>
            <a:endParaRPr lang="en-US" sz="2400" b="0" strike="noStrike" spc="-1" dirty="0">
              <a:solidFill>
                <a:srgbClr val="000000"/>
              </a:solidFill>
              <a:latin typeface="Arial"/>
            </a:endParaRPr>
          </a:p>
          <a:p>
            <a:pPr marL="36000" lvl="2">
              <a:lnSpc>
                <a:spcPct val="100000"/>
              </a:lnSpc>
              <a:spcBef>
                <a:spcPts val="1417"/>
              </a:spcBef>
              <a:buClr>
                <a:srgbClr val="000000"/>
              </a:buClr>
              <a:buSzPct val="45000"/>
              <a:buFont typeface="Wingdings" charset="2"/>
              <a:buChar char=""/>
            </a:pPr>
            <a:r>
              <a:rPr lang="en-US" sz="2400" b="0" strike="noStrike" spc="-1" dirty="0">
                <a:solidFill>
                  <a:schemeClr val="dk1"/>
                </a:solidFill>
                <a:latin typeface="Trebuchet MS"/>
              </a:rPr>
              <a:t>Project Links</a:t>
            </a:r>
            <a:br>
              <a:rPr lang="en-US" sz="2400" dirty="0"/>
            </a:br>
            <a:r>
              <a:rPr lang="en-US" sz="2400" b="0" strike="noStrike" spc="-1" dirty="0">
                <a:solidFill>
                  <a:schemeClr val="dk1"/>
                </a:solidFill>
                <a:latin typeface="Trebuchet MS"/>
              </a:rPr>
              <a:t> </a:t>
            </a:r>
            <a:endParaRPr lang="en-US" sz="2400" b="0" strike="noStrike" spc="-1" dirty="0">
              <a:solidFill>
                <a:srgbClr val="000000"/>
              </a:solidFill>
              <a:latin typeface="Arial"/>
            </a:endParaRPr>
          </a:p>
          <a:p>
            <a:endParaRPr lang="en-US" dirty="0"/>
          </a:p>
        </p:txBody>
      </p:sp>
      <p:sp>
        <p:nvSpPr>
          <p:cNvPr id="6" name="Text Placeholder 5">
            <a:extLst>
              <a:ext uri="{FF2B5EF4-FFF2-40B4-BE49-F238E27FC236}">
                <a16:creationId xmlns:a16="http://schemas.microsoft.com/office/drawing/2014/main" id="{AEBEFB90-BDCC-3731-0DA1-440DE2308C78}"/>
              </a:ext>
            </a:extLst>
          </p:cNvPr>
          <p:cNvSpPr>
            <a:spLocks noGrp="1"/>
          </p:cNvSpPr>
          <p:nvPr>
            <p:ph type="body" sz="quarter" idx="13"/>
          </p:nvPr>
        </p:nvSpPr>
        <p:spPr/>
        <p:txBody>
          <a:bodyPr>
            <a:normAutofit fontScale="77500" lnSpcReduction="20000"/>
          </a:bodyPr>
          <a:lstStyle/>
          <a:p>
            <a:r>
              <a:rPr lang="en-US" dirty="0"/>
              <a:t>KS</a:t>
            </a:r>
            <a:endParaRPr lang="en-IN"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1325880"/>
          </a:xfrm>
        </p:spPr>
        <p:txBody>
          <a:bodyPr/>
          <a:lstStyle/>
          <a:p>
            <a:r>
              <a:rPr lang="en-IN" sz="4400" spc="-20" dirty="0"/>
              <a:t>P</a:t>
            </a:r>
            <a:r>
              <a:rPr lang="en-IN" sz="4400" spc="15" dirty="0"/>
              <a:t>ROB</a:t>
            </a:r>
            <a:r>
              <a:rPr lang="en-IN" sz="4400" spc="55" dirty="0"/>
              <a:t>L</a:t>
            </a:r>
            <a:r>
              <a:rPr lang="en-IN" sz="4400" spc="-20" dirty="0"/>
              <a:t>E</a:t>
            </a:r>
            <a:r>
              <a:rPr lang="en-IN" sz="4400" spc="20" dirty="0"/>
              <a:t>M</a:t>
            </a:r>
            <a:r>
              <a:rPr lang="en-IN" sz="4400" dirty="0"/>
              <a:t>	</a:t>
            </a:r>
            <a:r>
              <a:rPr lang="en-IN" sz="4400" spc="10" dirty="0"/>
              <a:t>S</a:t>
            </a:r>
            <a:r>
              <a:rPr lang="en-IN" sz="4400" spc="-370" dirty="0"/>
              <a:t>T</a:t>
            </a:r>
            <a:r>
              <a:rPr lang="en-IN" sz="4400" spc="-375" dirty="0"/>
              <a:t>A</a:t>
            </a:r>
            <a:r>
              <a:rPr lang="en-IN" sz="4400" spc="15" dirty="0"/>
              <a:t>T</a:t>
            </a:r>
            <a:r>
              <a:rPr lang="en-IN" sz="4400" spc="-10" dirty="0"/>
              <a:t>E</a:t>
            </a:r>
            <a:r>
              <a:rPr lang="en-IN" sz="4400" spc="-20" dirty="0"/>
              <a:t>ME</a:t>
            </a:r>
            <a:r>
              <a:rPr lang="en-IN" sz="4400" spc="10" dirty="0"/>
              <a:t>NT</a:t>
            </a:r>
            <a:endParaRPr lang="en-US" dirty="0"/>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a:xfrm>
            <a:off x="22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a:xfrm>
            <a:off x="9208008" y="6356350"/>
            <a:ext cx="2743200" cy="365125"/>
          </a:xfrm>
        </p:spPr>
        <p:txBody>
          <a:bodyPr/>
          <a:lstStyle/>
          <a:p>
            <a:fld id="{294A09A9-5501-47C1-A89A-A340965A2BE2}" type="slidenum">
              <a:rPr lang="en-US" smtClean="0"/>
              <a:pPr/>
              <a:t>4</a:t>
            </a:fld>
            <a:endParaRPr lang="en-US" dirty="0"/>
          </a:p>
        </p:txBody>
      </p:sp>
      <p:sp>
        <p:nvSpPr>
          <p:cNvPr id="11" name="Content Placeholder 10">
            <a:extLst>
              <a:ext uri="{FF2B5EF4-FFF2-40B4-BE49-F238E27FC236}">
                <a16:creationId xmlns:a16="http://schemas.microsoft.com/office/drawing/2014/main" id="{C866B4DD-D072-BB79-1EB4-665A433A9C2D}"/>
              </a:ext>
            </a:extLst>
          </p:cNvPr>
          <p:cNvSpPr>
            <a:spLocks noGrp="1"/>
          </p:cNvSpPr>
          <p:nvPr>
            <p:ph idx="1"/>
          </p:nvPr>
        </p:nvSpPr>
        <p:spPr/>
        <p:txBody>
          <a:bodyPr>
            <a:normAutofit fontScale="92500"/>
          </a:bodyPr>
          <a:lstStyle/>
          <a:p>
            <a:pPr marL="0" indent="0" algn="just">
              <a:spcBef>
                <a:spcPts val="1191"/>
              </a:spcBef>
              <a:spcAft>
                <a:spcPts val="992"/>
              </a:spcAft>
              <a:buNone/>
            </a:pPr>
            <a:r>
              <a:rPr lang="en-IN" sz="2800" b="0" i="1" strike="noStrike" spc="-1" dirty="0">
                <a:solidFill>
                  <a:srgbClr val="000000"/>
                </a:solidFill>
                <a:latin typeface="Arial Narrow" panose="020B0606020202030204" pitchFamily="34" charset="0"/>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p>
          <a:p>
            <a:pPr marL="0" indent="0" algn="just">
              <a:spcBef>
                <a:spcPts val="1191"/>
              </a:spcBef>
              <a:spcAft>
                <a:spcPts val="992"/>
              </a:spcAft>
              <a:buNone/>
            </a:pPr>
            <a:r>
              <a:rPr lang="en-IN" sz="2800" b="1" i="1" strike="noStrike" spc="-1" dirty="0">
                <a:solidFill>
                  <a:srgbClr val="000000"/>
                </a:solidFill>
                <a:latin typeface="Arial Narrow" panose="020B0606020202030204" pitchFamily="34" charset="0"/>
              </a:rPr>
              <a:t>Solution</a:t>
            </a:r>
            <a:r>
              <a:rPr lang="en-IN" sz="2800" b="0" i="1" strike="noStrike" spc="-1" dirty="0">
                <a:solidFill>
                  <a:srgbClr val="000000"/>
                </a:solidFill>
                <a:latin typeface="Arial Narrow" panose="020B0606020202030204" pitchFamily="34" charset="0"/>
              </a:rPr>
              <a:t> : Based on these challenges, Keylogger Monitoring Tool is able to overcome these challenges by having a secure and efficient method of logging keystrokes and preserving data security for IT administrators, security experts, and parents.</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7F4D-07A4-0403-5515-D10E17E5472E}"/>
              </a:ext>
            </a:extLst>
          </p:cNvPr>
          <p:cNvSpPr>
            <a:spLocks noGrp="1"/>
          </p:cNvSpPr>
          <p:nvPr>
            <p:ph type="title"/>
          </p:nvPr>
        </p:nvSpPr>
        <p:spPr>
          <a:xfrm>
            <a:off x="914400" y="380999"/>
            <a:ext cx="10439400" cy="551689"/>
          </a:xfrm>
        </p:spPr>
        <p:txBody>
          <a:bodyPr>
            <a:normAutofit fontScale="90000"/>
          </a:bodyPr>
          <a:lstStyle/>
          <a:p>
            <a:pPr algn="l"/>
            <a:r>
              <a:rPr lang="en-IN" sz="4400" b="1" strike="noStrike" spc="-1" dirty="0">
                <a:solidFill>
                  <a:srgbClr val="000000"/>
                </a:solidFill>
                <a:latin typeface="Arial"/>
              </a:rPr>
              <a:t>Project Overview</a:t>
            </a:r>
            <a:endParaRPr lang="en-IN" dirty="0"/>
          </a:p>
        </p:txBody>
      </p:sp>
      <p:sp>
        <p:nvSpPr>
          <p:cNvPr id="3" name="Content Placeholder 2">
            <a:extLst>
              <a:ext uri="{FF2B5EF4-FFF2-40B4-BE49-F238E27FC236}">
                <a16:creationId xmlns:a16="http://schemas.microsoft.com/office/drawing/2014/main" id="{1D52E5F9-53CC-3EAB-6462-B28A1F653157}"/>
              </a:ext>
            </a:extLst>
          </p:cNvPr>
          <p:cNvSpPr>
            <a:spLocks noGrp="1"/>
          </p:cNvSpPr>
          <p:nvPr>
            <p:ph idx="1"/>
          </p:nvPr>
        </p:nvSpPr>
        <p:spPr>
          <a:xfrm>
            <a:off x="838200" y="1307592"/>
            <a:ext cx="10515600" cy="4888865"/>
          </a:xfrm>
        </p:spPr>
        <p:txBody>
          <a:bodyPr>
            <a:normAutofit fontScale="47500" lnSpcReduction="20000"/>
          </a:bodyPr>
          <a:lstStyle/>
          <a:p>
            <a:pPr marL="0" indent="0">
              <a:buNone/>
            </a:pPr>
            <a:r>
              <a:rPr lang="en-IN" sz="5100" b="0" strike="noStrike" spc="-1" dirty="0">
                <a:solidFill>
                  <a:srgbClr val="000000"/>
                </a:solidFill>
                <a:latin typeface="Arial"/>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p>
          <a:p>
            <a:pPr marL="0" indent="0">
              <a:buNone/>
            </a:pPr>
            <a:endParaRPr lang="en-IN" sz="5100" b="0" strike="noStrike" spc="-1" dirty="0">
              <a:solidFill>
                <a:srgbClr val="000000"/>
              </a:solidFill>
              <a:latin typeface="Arial"/>
            </a:endParaRPr>
          </a:p>
          <a:p>
            <a:pPr marL="0" indent="0">
              <a:buNone/>
            </a:pPr>
            <a:r>
              <a:rPr lang="en-IN" sz="5100" b="1" u="sng" strike="noStrike" spc="-1" dirty="0">
                <a:solidFill>
                  <a:srgbClr val="000000"/>
                </a:solidFill>
                <a:uFillTx/>
                <a:latin typeface="Arial"/>
              </a:rPr>
              <a:t>Key Features :</a:t>
            </a:r>
            <a:endParaRPr lang="en-IN" sz="5100" b="0" u="sng" strike="noStrike" spc="-1" dirty="0">
              <a:solidFill>
                <a:srgbClr val="000000"/>
              </a:solidFill>
              <a:uFillTx/>
              <a:latin typeface="Arial"/>
            </a:endParaRPr>
          </a:p>
          <a:p>
            <a:pPr marL="0" indent="0">
              <a:buClr>
                <a:srgbClr val="000000"/>
              </a:buClr>
              <a:buSzPct val="45000"/>
              <a:buNone/>
            </a:pPr>
            <a:r>
              <a:rPr lang="en-IN" sz="5100" b="1" strike="noStrike" spc="-1" dirty="0">
                <a:solidFill>
                  <a:srgbClr val="000000"/>
                </a:solidFill>
                <a:latin typeface="Arial"/>
              </a:rPr>
              <a:t>Security Enhancement</a:t>
            </a:r>
            <a:r>
              <a:rPr lang="en-IN" sz="5100" b="0" strike="noStrike" spc="-1" dirty="0">
                <a:solidFill>
                  <a:srgbClr val="000000"/>
                </a:solidFill>
                <a:latin typeface="Arial"/>
              </a:rPr>
              <a:t>: To help the executives protect their privacy and information security, the tool provides a safe way of recording keystrokes to prevent data leaks, sabotage, and unauthorized access within the company.</a:t>
            </a:r>
          </a:p>
          <a:p>
            <a:pPr marL="0" indent="0">
              <a:buClr>
                <a:srgbClr val="000000"/>
              </a:buClr>
              <a:buSzPct val="45000"/>
              <a:buNone/>
            </a:pPr>
            <a:r>
              <a:rPr lang="en-IN" sz="5100" b="1" strike="noStrike" spc="-1" dirty="0">
                <a:solidFill>
                  <a:srgbClr val="000000"/>
                </a:solidFill>
                <a:latin typeface="Arial"/>
              </a:rPr>
              <a:t>Parental Control</a:t>
            </a:r>
            <a:r>
              <a:rPr lang="en-IN" sz="5100" b="0" strike="noStrike" spc="-1" dirty="0">
                <a:solidFill>
                  <a:srgbClr val="000000"/>
                </a:solidFill>
                <a:latin typeface="Arial"/>
              </a:rPr>
              <a:t>: Parents are able to oversee and regulate their children’s usage of the computers, and steer clear of improper conducts online.</a:t>
            </a:r>
          </a:p>
          <a:p>
            <a:pPr marL="0" indent="0">
              <a:buClr>
                <a:srgbClr val="000000"/>
              </a:buClr>
              <a:buSzPct val="45000"/>
              <a:buNone/>
            </a:pPr>
            <a:r>
              <a:rPr lang="en-IN" sz="5100" b="1" strike="noStrike" spc="-1" dirty="0">
                <a:solidFill>
                  <a:srgbClr val="000000"/>
                </a:solidFill>
                <a:latin typeface="Arial"/>
              </a:rPr>
              <a:t>User-Friendly Interface</a:t>
            </a:r>
            <a:r>
              <a:rPr lang="en-IN" sz="5100" b="0" strike="noStrike" spc="-1" dirty="0">
                <a:solidFill>
                  <a:srgbClr val="000000"/>
                </a:solidFill>
                <a:latin typeface="Arial"/>
              </a:rPr>
              <a:t>: The tool aims to remove traditional keylogging solutions by focusing on convenient browsing without loss of security or capabilities.</a:t>
            </a:r>
          </a:p>
          <a:p>
            <a:pPr marL="0" indent="0">
              <a:buNone/>
            </a:pPr>
            <a:endParaRPr lang="en-IN" dirty="0"/>
          </a:p>
        </p:txBody>
      </p:sp>
      <p:sp>
        <p:nvSpPr>
          <p:cNvPr id="4" name="Footer Placeholder 3">
            <a:extLst>
              <a:ext uri="{FF2B5EF4-FFF2-40B4-BE49-F238E27FC236}">
                <a16:creationId xmlns:a16="http://schemas.microsoft.com/office/drawing/2014/main" id="{2CCC67ED-86F4-9088-2AB9-C600F52BA768}"/>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7BED65D-412D-82A8-38CB-2B5FE8093C2F}"/>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84274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28AA-21BE-E1B8-90FE-D937616B63B4}"/>
              </a:ext>
            </a:extLst>
          </p:cNvPr>
          <p:cNvSpPr>
            <a:spLocks noGrp="1"/>
          </p:cNvSpPr>
          <p:nvPr>
            <p:ph type="title"/>
          </p:nvPr>
        </p:nvSpPr>
        <p:spPr/>
        <p:txBody>
          <a:bodyPr/>
          <a:lstStyle/>
          <a:p>
            <a:pPr algn="l"/>
            <a:r>
              <a:rPr lang="en-US" sz="4400" b="1" strike="noStrike" spc="24" dirty="0">
                <a:solidFill>
                  <a:schemeClr val="dk1"/>
                </a:solidFill>
                <a:latin typeface="Trebuchet MS"/>
              </a:rPr>
              <a:t>W</a:t>
            </a:r>
            <a:r>
              <a:rPr lang="en-US" sz="4400" b="1" strike="noStrike" spc="-21" dirty="0">
                <a:solidFill>
                  <a:schemeClr val="dk1"/>
                </a:solidFill>
                <a:latin typeface="Trebuchet MS"/>
              </a:rPr>
              <a:t>H</a:t>
            </a:r>
            <a:r>
              <a:rPr lang="en-US" sz="4400" b="1" strike="noStrike" spc="18" dirty="0">
                <a:solidFill>
                  <a:schemeClr val="dk1"/>
                </a:solidFill>
                <a:latin typeface="Trebuchet MS"/>
              </a:rPr>
              <a:t>O</a:t>
            </a:r>
            <a:r>
              <a:rPr lang="en-US" sz="4400" b="1" strike="noStrike" spc="-236" dirty="0">
                <a:solidFill>
                  <a:schemeClr val="dk1"/>
                </a:solidFill>
                <a:latin typeface="Trebuchet MS"/>
              </a:rPr>
              <a:t> </a:t>
            </a:r>
            <a:r>
              <a:rPr lang="en-US" sz="4400" b="1" strike="noStrike" spc="-12" dirty="0">
                <a:solidFill>
                  <a:schemeClr val="dk1"/>
                </a:solidFill>
                <a:latin typeface="Trebuchet MS"/>
              </a:rPr>
              <a:t>AR</a:t>
            </a:r>
            <a:r>
              <a:rPr lang="en-US" sz="4400" b="1" strike="noStrike" spc="12" dirty="0">
                <a:solidFill>
                  <a:schemeClr val="dk1"/>
                </a:solidFill>
                <a:latin typeface="Trebuchet MS"/>
              </a:rPr>
              <a:t>E</a:t>
            </a:r>
            <a:r>
              <a:rPr lang="en-US" sz="4400" b="1" strike="noStrike" spc="-35" dirty="0">
                <a:solidFill>
                  <a:schemeClr val="dk1"/>
                </a:solidFill>
                <a:latin typeface="Trebuchet MS"/>
              </a:rPr>
              <a:t> </a:t>
            </a:r>
            <a:r>
              <a:rPr lang="en-US" sz="4400" b="1" strike="noStrike" spc="-12" dirty="0">
                <a:solidFill>
                  <a:schemeClr val="dk1"/>
                </a:solidFill>
                <a:latin typeface="Trebuchet MS"/>
              </a:rPr>
              <a:t>T</a:t>
            </a:r>
            <a:r>
              <a:rPr lang="en-US" sz="4400" b="1" strike="noStrike" spc="-15" dirty="0">
                <a:solidFill>
                  <a:schemeClr val="dk1"/>
                </a:solidFill>
                <a:latin typeface="Trebuchet MS"/>
              </a:rPr>
              <a:t>H</a:t>
            </a:r>
            <a:r>
              <a:rPr lang="en-US" sz="4400" b="1" strike="noStrike" spc="12" dirty="0">
                <a:solidFill>
                  <a:schemeClr val="dk1"/>
                </a:solidFill>
                <a:latin typeface="Trebuchet MS"/>
              </a:rPr>
              <a:t>E</a:t>
            </a:r>
            <a:r>
              <a:rPr lang="en-US" sz="4400" b="1" strike="noStrike" spc="-35" dirty="0">
                <a:solidFill>
                  <a:schemeClr val="dk1"/>
                </a:solidFill>
                <a:latin typeface="Trebuchet MS"/>
              </a:rPr>
              <a:t> </a:t>
            </a:r>
            <a:r>
              <a:rPr lang="en-US" sz="4400" b="1" strike="noStrike" spc="-21" dirty="0">
                <a:solidFill>
                  <a:schemeClr val="dk1"/>
                </a:solidFill>
                <a:latin typeface="Trebuchet MS"/>
              </a:rPr>
              <a:t>E</a:t>
            </a:r>
            <a:r>
              <a:rPr lang="en-US" sz="4400" b="1" strike="noStrike" spc="29" dirty="0">
                <a:solidFill>
                  <a:schemeClr val="dk1"/>
                </a:solidFill>
                <a:latin typeface="Trebuchet MS"/>
              </a:rPr>
              <a:t>N</a:t>
            </a:r>
            <a:r>
              <a:rPr lang="en-US" sz="4400" b="1" strike="noStrike" spc="12" dirty="0">
                <a:solidFill>
                  <a:schemeClr val="dk1"/>
                </a:solidFill>
                <a:latin typeface="Trebuchet MS"/>
              </a:rPr>
              <a:t>D</a:t>
            </a:r>
            <a:r>
              <a:rPr lang="en-US" sz="4400" b="1" strike="noStrike" spc="-46" dirty="0">
                <a:solidFill>
                  <a:schemeClr val="dk1"/>
                </a:solidFill>
                <a:latin typeface="Trebuchet MS"/>
              </a:rPr>
              <a:t> </a:t>
            </a:r>
            <a:r>
              <a:rPr lang="en-US" sz="4400" b="1" strike="noStrike" spc="-1" dirty="0">
                <a:solidFill>
                  <a:schemeClr val="dk1"/>
                </a:solidFill>
                <a:latin typeface="Trebuchet MS"/>
              </a:rPr>
              <a:t>U</a:t>
            </a:r>
            <a:r>
              <a:rPr lang="en-US" sz="4400" b="1" strike="noStrike" spc="9" dirty="0">
                <a:solidFill>
                  <a:schemeClr val="dk1"/>
                </a:solidFill>
                <a:latin typeface="Trebuchet MS"/>
              </a:rPr>
              <a:t>S</a:t>
            </a:r>
            <a:r>
              <a:rPr lang="en-US" sz="4400" b="1" strike="noStrike" spc="-26" dirty="0">
                <a:solidFill>
                  <a:schemeClr val="dk1"/>
                </a:solidFill>
                <a:latin typeface="Trebuchet MS"/>
              </a:rPr>
              <a:t>E</a:t>
            </a:r>
            <a:r>
              <a:rPr lang="en-US" sz="4400" b="1" strike="noStrike" spc="-12" dirty="0">
                <a:solidFill>
                  <a:schemeClr val="dk1"/>
                </a:solidFill>
                <a:latin typeface="Trebuchet MS"/>
              </a:rPr>
              <a:t>R</a:t>
            </a:r>
            <a:r>
              <a:rPr lang="en-US" sz="4400" b="1" strike="noStrike" spc="4" dirty="0">
                <a:solidFill>
                  <a:schemeClr val="dk1"/>
                </a:solidFill>
                <a:latin typeface="Trebuchet MS"/>
              </a:rPr>
              <a:t>S?</a:t>
            </a:r>
            <a:endParaRPr lang="en-IN" dirty="0"/>
          </a:p>
        </p:txBody>
      </p:sp>
      <p:sp>
        <p:nvSpPr>
          <p:cNvPr id="3" name="Content Placeholder 2">
            <a:extLst>
              <a:ext uri="{FF2B5EF4-FFF2-40B4-BE49-F238E27FC236}">
                <a16:creationId xmlns:a16="http://schemas.microsoft.com/office/drawing/2014/main" id="{BA0A9D1D-0988-A8A0-6E24-26BBC8758BCB}"/>
              </a:ext>
            </a:extLst>
          </p:cNvPr>
          <p:cNvSpPr>
            <a:spLocks noGrp="1"/>
          </p:cNvSpPr>
          <p:nvPr>
            <p:ph idx="1"/>
          </p:nvPr>
        </p:nvSpPr>
        <p:spPr/>
        <p:txBody>
          <a:bodyPr/>
          <a:lstStyle/>
          <a:p>
            <a:pPr marL="216000" indent="-216000">
              <a:buClr>
                <a:srgbClr val="000000"/>
              </a:buClr>
              <a:buSzPct val="45000"/>
              <a:buFont typeface="Wingdings" charset="2"/>
              <a:buChar char=""/>
            </a:pPr>
            <a:r>
              <a:rPr lang="en-IN" sz="2800" b="0" strike="noStrike" spc="-1" dirty="0">
                <a:solidFill>
                  <a:srgbClr val="000000"/>
                </a:solidFill>
                <a:latin typeface="Arial"/>
              </a:rPr>
              <a:t> </a:t>
            </a:r>
            <a:r>
              <a:rPr lang="en-IN" sz="2800" b="1" strike="noStrike" spc="-1" dirty="0">
                <a:solidFill>
                  <a:srgbClr val="000000"/>
                </a:solidFill>
                <a:latin typeface="Arial"/>
              </a:rPr>
              <a:t>Organizations and IT Administrators</a:t>
            </a:r>
            <a:endParaRPr lang="en-IN" sz="2800" b="0" strike="noStrike" spc="-1" dirty="0">
              <a:solidFill>
                <a:srgbClr val="000000"/>
              </a:solidFill>
              <a:latin typeface="Arial"/>
            </a:endParaRPr>
          </a:p>
          <a:p>
            <a:pPr marL="0" indent="0">
              <a:buClr>
                <a:srgbClr val="000000"/>
              </a:buClr>
              <a:buSzPct val="45000"/>
              <a:buNone/>
            </a:pPr>
            <a:r>
              <a:rPr lang="en-IN" sz="2800" b="0" strike="noStrike" spc="-1" dirty="0">
                <a:solidFill>
                  <a:srgbClr val="000000"/>
                </a:solidFill>
                <a:latin typeface="Arial"/>
              </a:rPr>
              <a:t>   -  Security Professionals </a:t>
            </a:r>
          </a:p>
          <a:p>
            <a:pPr marL="0" indent="0">
              <a:buClr>
                <a:srgbClr val="000000"/>
              </a:buClr>
              <a:buSzPct val="45000"/>
              <a:buNone/>
            </a:pPr>
            <a:r>
              <a:rPr lang="en-IN" sz="2800" b="0" strike="noStrike" spc="-1" dirty="0">
                <a:solidFill>
                  <a:srgbClr val="000000"/>
                </a:solidFill>
                <a:latin typeface="Arial"/>
              </a:rPr>
              <a:t>  -  IT Administrators</a:t>
            </a:r>
          </a:p>
          <a:p>
            <a:pPr marL="216000" indent="-216000">
              <a:buClr>
                <a:srgbClr val="000000"/>
              </a:buClr>
              <a:buSzPct val="45000"/>
              <a:buFont typeface="Wingdings" charset="2"/>
              <a:buChar char=""/>
            </a:pPr>
            <a:endParaRPr lang="en-IN" sz="2800" b="0" strike="noStrike" spc="-1" dirty="0">
              <a:solidFill>
                <a:srgbClr val="000000"/>
              </a:solidFill>
              <a:latin typeface="Arial"/>
            </a:endParaRPr>
          </a:p>
          <a:p>
            <a:pPr marL="216000" indent="-216000">
              <a:buClr>
                <a:srgbClr val="000000"/>
              </a:buClr>
              <a:buSzPct val="45000"/>
              <a:buFont typeface="Wingdings" charset="2"/>
              <a:buChar char=""/>
            </a:pPr>
            <a:r>
              <a:rPr lang="en-IN" sz="2800" b="1" strike="noStrike" spc="-1" dirty="0">
                <a:solidFill>
                  <a:srgbClr val="000000"/>
                </a:solidFill>
                <a:latin typeface="Arial"/>
              </a:rPr>
              <a:t> Parents and Guardians</a:t>
            </a:r>
            <a:endParaRPr lang="en-IN" sz="2800" b="0" strike="noStrike" spc="-1" dirty="0">
              <a:solidFill>
                <a:srgbClr val="000000"/>
              </a:solidFill>
              <a:latin typeface="Arial"/>
            </a:endParaRPr>
          </a:p>
          <a:p>
            <a:pPr marL="0" indent="0">
              <a:buClr>
                <a:srgbClr val="000000"/>
              </a:buClr>
              <a:buSzPct val="45000"/>
              <a:buNone/>
            </a:pPr>
            <a:endParaRPr lang="en-IN" sz="2800" b="0" strike="noStrike" spc="-1" dirty="0">
              <a:solidFill>
                <a:srgbClr val="000000"/>
              </a:solidFill>
              <a:latin typeface="Arial"/>
            </a:endParaRPr>
          </a:p>
          <a:p>
            <a:pPr marL="216000" indent="-216000">
              <a:buClr>
                <a:srgbClr val="000000"/>
              </a:buClr>
              <a:buSzPct val="45000"/>
              <a:buFont typeface="Wingdings" charset="2"/>
              <a:buChar char=""/>
            </a:pPr>
            <a:r>
              <a:rPr lang="en-IN" sz="2800" b="0" strike="noStrike" spc="-1" dirty="0">
                <a:solidFill>
                  <a:srgbClr val="000000"/>
                </a:solidFill>
                <a:latin typeface="Arial"/>
              </a:rPr>
              <a:t> </a:t>
            </a:r>
            <a:r>
              <a:rPr lang="en-IN" sz="2800" b="1" strike="noStrike" spc="-1" dirty="0">
                <a:solidFill>
                  <a:srgbClr val="000000"/>
                </a:solidFill>
                <a:latin typeface="Arial"/>
              </a:rPr>
              <a:t>Individual Users</a:t>
            </a:r>
            <a:endParaRPr lang="en-IN" sz="2800" b="0" strike="noStrike" spc="-1" dirty="0">
              <a:solidFill>
                <a:srgbClr val="000000"/>
              </a:solidFill>
              <a:latin typeface="Arial"/>
            </a:endParaRPr>
          </a:p>
          <a:p>
            <a:endParaRPr lang="en-IN" dirty="0"/>
          </a:p>
        </p:txBody>
      </p:sp>
      <p:sp>
        <p:nvSpPr>
          <p:cNvPr id="4" name="Footer Placeholder 3">
            <a:extLst>
              <a:ext uri="{FF2B5EF4-FFF2-40B4-BE49-F238E27FC236}">
                <a16:creationId xmlns:a16="http://schemas.microsoft.com/office/drawing/2014/main" id="{F16FF15D-E8A4-38DA-1A65-B07A7DE8053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3BEAF8D-9DD7-3BF8-5251-F62071AE2080}"/>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04032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E83A-5018-AC0A-9F44-267A3BC37CFB}"/>
              </a:ext>
            </a:extLst>
          </p:cNvPr>
          <p:cNvSpPr>
            <a:spLocks noGrp="1"/>
          </p:cNvSpPr>
          <p:nvPr>
            <p:ph type="title"/>
          </p:nvPr>
        </p:nvSpPr>
        <p:spPr/>
        <p:txBody>
          <a:bodyPr/>
          <a:lstStyle/>
          <a:p>
            <a:r>
              <a:rPr lang="en-US" sz="4400" b="1" strike="noStrike" spc="24" dirty="0">
                <a:solidFill>
                  <a:schemeClr val="dk1"/>
                </a:solidFill>
                <a:latin typeface="Trebuchet MS"/>
              </a:rPr>
              <a:t>S</a:t>
            </a:r>
            <a:r>
              <a:rPr lang="en-US" sz="4400" b="1" strike="noStrike" spc="9" dirty="0">
                <a:solidFill>
                  <a:schemeClr val="dk1"/>
                </a:solidFill>
                <a:latin typeface="Trebuchet MS"/>
              </a:rPr>
              <a:t>O</a:t>
            </a:r>
            <a:r>
              <a:rPr lang="en-US" sz="4400" b="1" strike="noStrike" spc="24" dirty="0">
                <a:solidFill>
                  <a:schemeClr val="dk1"/>
                </a:solidFill>
                <a:latin typeface="Trebuchet MS"/>
              </a:rPr>
              <a:t>LU</a:t>
            </a:r>
            <a:r>
              <a:rPr lang="en-US" sz="4400" b="1" strike="noStrike" spc="-35" dirty="0">
                <a:solidFill>
                  <a:schemeClr val="dk1"/>
                </a:solidFill>
                <a:latin typeface="Trebuchet MS"/>
              </a:rPr>
              <a:t>T</a:t>
            </a:r>
            <a:r>
              <a:rPr lang="en-US" sz="4400" b="1" strike="noStrike" spc="-32" dirty="0">
                <a:solidFill>
                  <a:schemeClr val="dk1"/>
                </a:solidFill>
                <a:latin typeface="Trebuchet MS"/>
              </a:rPr>
              <a:t>I</a:t>
            </a:r>
            <a:r>
              <a:rPr lang="en-US" sz="4400" b="1" strike="noStrike" spc="9" dirty="0">
                <a:solidFill>
                  <a:schemeClr val="dk1"/>
                </a:solidFill>
                <a:latin typeface="Trebuchet MS"/>
              </a:rPr>
              <a:t>O</a:t>
            </a:r>
            <a:r>
              <a:rPr lang="en-US" sz="4400" b="1" strike="noStrike" spc="-1" dirty="0">
                <a:solidFill>
                  <a:schemeClr val="dk1"/>
                </a:solidFill>
                <a:latin typeface="Trebuchet MS"/>
              </a:rPr>
              <a:t>N</a:t>
            </a:r>
            <a:r>
              <a:rPr lang="en-US" sz="4400" b="1" strike="noStrike" spc="-347" dirty="0">
                <a:solidFill>
                  <a:schemeClr val="dk1"/>
                </a:solidFill>
                <a:latin typeface="Trebuchet MS"/>
              </a:rPr>
              <a:t> </a:t>
            </a:r>
            <a:r>
              <a:rPr lang="en-US" sz="4400" b="1" strike="noStrike" spc="-35" dirty="0">
                <a:solidFill>
                  <a:schemeClr val="dk1"/>
                </a:solidFill>
                <a:latin typeface="Trebuchet MS"/>
              </a:rPr>
              <a:t>A</a:t>
            </a:r>
            <a:r>
              <a:rPr lang="en-US" sz="4400" b="1" strike="noStrike" spc="-7" dirty="0">
                <a:solidFill>
                  <a:schemeClr val="dk1"/>
                </a:solidFill>
                <a:latin typeface="Trebuchet MS"/>
              </a:rPr>
              <a:t>N</a:t>
            </a:r>
            <a:r>
              <a:rPr lang="en-US" sz="4400" b="1" strike="noStrike" spc="-1" dirty="0">
                <a:solidFill>
                  <a:schemeClr val="dk1"/>
                </a:solidFill>
                <a:latin typeface="Trebuchet MS"/>
              </a:rPr>
              <a:t>D</a:t>
            </a:r>
            <a:r>
              <a:rPr lang="en-US" sz="4400" b="1" strike="noStrike" spc="32" dirty="0">
                <a:solidFill>
                  <a:schemeClr val="dk1"/>
                </a:solidFill>
                <a:latin typeface="Trebuchet MS"/>
              </a:rPr>
              <a:t> </a:t>
            </a:r>
            <a:r>
              <a:rPr lang="en-US" sz="4400" b="1" strike="noStrike" spc="-32" dirty="0">
                <a:solidFill>
                  <a:schemeClr val="dk1"/>
                </a:solidFill>
                <a:latin typeface="Trebuchet MS"/>
              </a:rPr>
              <a:t>I</a:t>
            </a:r>
            <a:r>
              <a:rPr lang="en-US" sz="4400" b="1" strike="noStrike" spc="-35" dirty="0">
                <a:solidFill>
                  <a:schemeClr val="dk1"/>
                </a:solidFill>
                <a:latin typeface="Trebuchet MS"/>
              </a:rPr>
              <a:t>T</a:t>
            </a:r>
            <a:r>
              <a:rPr lang="en-US" sz="4400" b="1" strike="noStrike" spc="-1" dirty="0">
                <a:solidFill>
                  <a:schemeClr val="dk1"/>
                </a:solidFill>
                <a:latin typeface="Trebuchet MS"/>
              </a:rPr>
              <a:t>S</a:t>
            </a:r>
            <a:r>
              <a:rPr lang="en-US" sz="4400" b="1" strike="noStrike" spc="58" dirty="0">
                <a:solidFill>
                  <a:schemeClr val="dk1"/>
                </a:solidFill>
                <a:latin typeface="Trebuchet MS"/>
              </a:rPr>
              <a:t> </a:t>
            </a:r>
            <a:r>
              <a:rPr lang="en-US" sz="4400" b="1" strike="noStrike" spc="-296" dirty="0">
                <a:solidFill>
                  <a:schemeClr val="dk1"/>
                </a:solidFill>
                <a:latin typeface="Trebuchet MS"/>
              </a:rPr>
              <a:t>V</a:t>
            </a:r>
            <a:r>
              <a:rPr lang="en-US" sz="4400" b="1" strike="noStrike" spc="-35" dirty="0">
                <a:solidFill>
                  <a:schemeClr val="dk1"/>
                </a:solidFill>
                <a:latin typeface="Trebuchet MS"/>
              </a:rPr>
              <a:t>A</a:t>
            </a:r>
            <a:r>
              <a:rPr lang="en-US" sz="4400" b="1" strike="noStrike" spc="24" dirty="0">
                <a:solidFill>
                  <a:schemeClr val="dk1"/>
                </a:solidFill>
                <a:latin typeface="Trebuchet MS"/>
              </a:rPr>
              <a:t>LU</a:t>
            </a:r>
            <a:r>
              <a:rPr lang="en-US" sz="4400" b="1" strike="noStrike" spc="-1" dirty="0">
                <a:solidFill>
                  <a:schemeClr val="dk1"/>
                </a:solidFill>
                <a:latin typeface="Trebuchet MS"/>
              </a:rPr>
              <a:t>E</a:t>
            </a:r>
            <a:r>
              <a:rPr lang="en-US" sz="4400" b="1" strike="noStrike" spc="-66" dirty="0">
                <a:solidFill>
                  <a:schemeClr val="dk1"/>
                </a:solidFill>
                <a:latin typeface="Trebuchet MS"/>
              </a:rPr>
              <a:t> </a:t>
            </a:r>
            <a:r>
              <a:rPr lang="en-US" sz="4400" b="1" strike="noStrike" spc="-15" dirty="0">
                <a:solidFill>
                  <a:schemeClr val="dk1"/>
                </a:solidFill>
                <a:latin typeface="Trebuchet MS"/>
              </a:rPr>
              <a:t>P</a:t>
            </a:r>
            <a:r>
              <a:rPr lang="en-US" sz="4400" b="1" strike="noStrike" spc="-32" dirty="0">
                <a:solidFill>
                  <a:schemeClr val="dk1"/>
                </a:solidFill>
                <a:latin typeface="Trebuchet MS"/>
              </a:rPr>
              <a:t>R</a:t>
            </a:r>
            <a:r>
              <a:rPr lang="en-US" sz="4400" b="1" strike="noStrike" spc="9" dirty="0">
                <a:solidFill>
                  <a:schemeClr val="dk1"/>
                </a:solidFill>
                <a:latin typeface="Trebuchet MS"/>
              </a:rPr>
              <a:t>O</a:t>
            </a:r>
            <a:r>
              <a:rPr lang="en-US" sz="4400" b="1" strike="noStrike" spc="-15" dirty="0">
                <a:solidFill>
                  <a:schemeClr val="dk1"/>
                </a:solidFill>
                <a:latin typeface="Trebuchet MS"/>
              </a:rPr>
              <a:t>P</a:t>
            </a:r>
            <a:r>
              <a:rPr lang="en-US" sz="4400" b="1" strike="noStrike" spc="9" dirty="0">
                <a:solidFill>
                  <a:schemeClr val="dk1"/>
                </a:solidFill>
                <a:latin typeface="Trebuchet MS"/>
              </a:rPr>
              <a:t>O</a:t>
            </a:r>
            <a:r>
              <a:rPr lang="en-US" sz="4400" b="1" strike="noStrike" spc="24" dirty="0">
                <a:solidFill>
                  <a:schemeClr val="dk1"/>
                </a:solidFill>
                <a:latin typeface="Trebuchet MS"/>
              </a:rPr>
              <a:t>S</a:t>
            </a:r>
            <a:r>
              <a:rPr lang="en-US" sz="4400" b="1" strike="noStrike" spc="-32" dirty="0">
                <a:solidFill>
                  <a:schemeClr val="dk1"/>
                </a:solidFill>
                <a:latin typeface="Trebuchet MS"/>
              </a:rPr>
              <a:t>I</a:t>
            </a:r>
            <a:r>
              <a:rPr lang="en-US" sz="4400" b="1" strike="noStrike" spc="-35" dirty="0">
                <a:solidFill>
                  <a:schemeClr val="dk1"/>
                </a:solidFill>
                <a:latin typeface="Trebuchet MS"/>
              </a:rPr>
              <a:t>T</a:t>
            </a:r>
            <a:r>
              <a:rPr lang="en-US" sz="4400" b="1" strike="noStrike" spc="-32" dirty="0">
                <a:solidFill>
                  <a:schemeClr val="dk1"/>
                </a:solidFill>
                <a:latin typeface="Trebuchet MS"/>
              </a:rPr>
              <a:t>I</a:t>
            </a:r>
            <a:r>
              <a:rPr lang="en-US" sz="4400" b="1" strike="noStrike" spc="9" dirty="0">
                <a:solidFill>
                  <a:schemeClr val="dk1"/>
                </a:solidFill>
                <a:latin typeface="Trebuchet MS"/>
              </a:rPr>
              <a:t>O</a:t>
            </a:r>
            <a:r>
              <a:rPr lang="en-US" sz="4400" b="1" strike="noStrike" spc="-1" dirty="0">
                <a:solidFill>
                  <a:schemeClr val="dk1"/>
                </a:solidFill>
                <a:latin typeface="Trebuchet MS"/>
              </a:rPr>
              <a:t>N</a:t>
            </a:r>
            <a:endParaRPr lang="en-IN" dirty="0"/>
          </a:p>
        </p:txBody>
      </p:sp>
      <p:sp>
        <p:nvSpPr>
          <p:cNvPr id="4" name="Footer Placeholder 3">
            <a:extLst>
              <a:ext uri="{FF2B5EF4-FFF2-40B4-BE49-F238E27FC236}">
                <a16:creationId xmlns:a16="http://schemas.microsoft.com/office/drawing/2014/main" id="{1803E071-C728-A66A-3C34-BD20EF816EF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3258D19-15BB-39DE-36A1-6A0486E85ED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6" name="Content Placeholder 5">
            <a:extLst>
              <a:ext uri="{FF2B5EF4-FFF2-40B4-BE49-F238E27FC236}">
                <a16:creationId xmlns:a16="http://schemas.microsoft.com/office/drawing/2014/main" id="{EF02DF11-4A68-26FF-CA79-49F5CC135038}"/>
              </a:ext>
            </a:extLst>
          </p:cNvPr>
          <p:cNvSpPr txBox="1">
            <a:spLocks noGrp="1"/>
          </p:cNvSpPr>
          <p:nvPr>
            <p:ph idx="1"/>
          </p:nvPr>
        </p:nvSpPr>
        <p:spPr>
          <a:xfrm>
            <a:off x="838200" y="1825625"/>
            <a:ext cx="10515600" cy="4370388"/>
          </a:xfrm>
          <a:prstGeom prst="rect">
            <a:avLst/>
          </a:prstGeom>
          <a:noFill/>
          <a:ln w="0">
            <a:noFill/>
          </a:ln>
        </p:spPr>
        <p:txBody>
          <a:bodyPr lIns="90000" tIns="45000" rIns="90000" bIns="45000" anchor="ctr">
            <a:noAutofit/>
          </a:bodyPr>
          <a:lstStyle/>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Virtual Private Network (VPN)</a:t>
            </a:r>
            <a:r>
              <a:rPr lang="en-IN" b="0" strike="noStrike" spc="-1" dirty="0">
                <a:solidFill>
                  <a:srgbClr val="000000"/>
                </a:solidFill>
                <a:latin typeface="Arial"/>
              </a:rPr>
              <a:t> : Encrypts internet connection and  protect your keystrokes from being intercepted while typing online.</a:t>
            </a:r>
            <a:endParaRPr lang="en-IN" spc="-1" dirty="0">
              <a:solidFill>
                <a:srgbClr val="000000"/>
              </a:solidFill>
              <a:latin typeface="Arial"/>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Secure Operating Systems</a:t>
            </a:r>
            <a:r>
              <a:rPr lang="en-IN" sz="1800" b="0" strike="noStrike" spc="-1" dirty="0">
                <a:solidFill>
                  <a:srgbClr val="000000"/>
                </a:solidFill>
                <a:latin typeface="Arial"/>
              </a:rPr>
              <a:t> : Choosing a secure OS that prioritizes security features and regular updates  can help mitigate the risk of keyloggers and other malware.</a:t>
            </a:r>
            <a:endParaRPr lang="en-IN" sz="1800" spc="-1" dirty="0">
              <a:solidFill>
                <a:srgbClr val="000000"/>
              </a:solidFill>
              <a:latin typeface="Arial"/>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rPr>
              <a:t>Biometric Authentication</a:t>
            </a:r>
            <a:r>
              <a:rPr lang="en-IN" sz="1800" b="1" strike="noStrike" spc="-1" dirty="0">
                <a:solidFill>
                  <a:srgbClr val="000000"/>
                </a:solidFill>
                <a:latin typeface="Arial"/>
              </a:rPr>
              <a:t> </a:t>
            </a:r>
            <a:r>
              <a:rPr lang="en-IN" sz="1800" b="0" strike="noStrike" spc="-1" dirty="0">
                <a:solidFill>
                  <a:srgbClr val="000000"/>
                </a:solidFill>
                <a:latin typeface="Arial"/>
              </a:rPr>
              <a:t>: Fingerprint scanners or facial recognition for authentication adds an extra layer of security, making it harder for keyloggers to compromise your credentials.</a:t>
            </a:r>
            <a:endParaRPr lang="en-IN" sz="1800" spc="-1" dirty="0">
              <a:solidFill>
                <a:srgbClr val="000000"/>
              </a:solidFill>
              <a:latin typeface="Arial"/>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ea typeface="Noto Sans CJK SC"/>
              </a:rPr>
              <a:t>Security Awareness</a:t>
            </a:r>
            <a:r>
              <a:rPr lang="en-IN" sz="1800" b="0" strike="noStrike" spc="-1" dirty="0">
                <a:solidFill>
                  <a:srgbClr val="000000"/>
                </a:solidFill>
                <a:latin typeface="Arial"/>
                <a:ea typeface="Noto Sans CJK SC"/>
              </a:rPr>
              <a:t> : Awareness about phishing scams, social engineering tactics, and safe computing practices can help.</a:t>
            </a:r>
            <a:endParaRPr lang="en-IN" sz="1800" spc="-1" dirty="0">
              <a:solidFill>
                <a:srgbClr val="000000"/>
              </a:solidFill>
              <a:latin typeface="Arial"/>
            </a:endParaRPr>
          </a:p>
          <a:p>
            <a:pPr marL="360000" algn="just">
              <a:lnSpc>
                <a:spcPct val="100000"/>
              </a:lnSpc>
              <a:buClr>
                <a:srgbClr val="000000"/>
              </a:buClr>
              <a:buSzPct val="45000"/>
              <a:buFont typeface="Wingdings" charset="2"/>
              <a:buChar char=""/>
            </a:pPr>
            <a:r>
              <a:rPr lang="en-IN" sz="2000" b="1" strike="noStrike" spc="-1" dirty="0">
                <a:solidFill>
                  <a:srgbClr val="000000"/>
                </a:solidFill>
                <a:latin typeface="Arial"/>
                <a:ea typeface="Noto Sans CJK SC"/>
              </a:rPr>
              <a:t>Regular Software Updates</a:t>
            </a:r>
            <a:r>
              <a:rPr lang="en-IN" sz="1800" b="0" strike="noStrike" spc="-1" dirty="0">
                <a:solidFill>
                  <a:srgbClr val="000000"/>
                </a:solidFill>
                <a:latin typeface="Arial"/>
                <a:ea typeface="Noto Sans CJK SC"/>
              </a:rPr>
              <a:t> : Keeping the OS, Antivirus software, web browsers, and other applications up to date helps to protect against  keyloggers attacks.</a:t>
            </a:r>
            <a:endParaRPr lang="en-IN" sz="1800" b="0" strike="noStrike" spc="-1" dirty="0">
              <a:solidFill>
                <a:srgbClr val="000000"/>
              </a:solidFill>
              <a:latin typeface="Arial"/>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lang="en-IN" sz="1800" b="0" strike="noStrike" spc="-1" dirty="0">
              <a:solidFill>
                <a:srgbClr val="000000"/>
              </a:solidFill>
              <a:latin typeface="Arial"/>
              <a:ea typeface="Noto Sans CJK SC"/>
            </a:endParaRPr>
          </a:p>
        </p:txBody>
      </p:sp>
    </p:spTree>
    <p:extLst>
      <p:ext uri="{BB962C8B-B14F-4D97-AF65-F5344CB8AC3E}">
        <p14:creationId xmlns:p14="http://schemas.microsoft.com/office/powerpoint/2010/main" val="313623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EF45-3EDC-7C19-63D5-DD8B3E71DFDD}"/>
              </a:ext>
            </a:extLst>
          </p:cNvPr>
          <p:cNvSpPr>
            <a:spLocks noGrp="1"/>
          </p:cNvSpPr>
          <p:nvPr>
            <p:ph type="title"/>
          </p:nvPr>
        </p:nvSpPr>
        <p:spPr/>
        <p:txBody>
          <a:bodyPr/>
          <a:lstStyle/>
          <a:p>
            <a:pPr algn="l"/>
            <a:r>
              <a:rPr lang="en-US" sz="4400" b="1" strike="noStrike" spc="12" dirty="0">
                <a:solidFill>
                  <a:schemeClr val="dk1"/>
                </a:solidFill>
                <a:latin typeface="Trebuchet MS"/>
              </a:rPr>
              <a:t>THE</a:t>
            </a:r>
            <a:r>
              <a:rPr lang="en-US" sz="4400" b="1" strike="noStrike" spc="18" dirty="0">
                <a:solidFill>
                  <a:schemeClr val="dk1"/>
                </a:solidFill>
                <a:latin typeface="Trebuchet MS"/>
              </a:rPr>
              <a:t> </a:t>
            </a:r>
            <a:r>
              <a:rPr lang="en-US" sz="4400" b="1" strike="noStrike" spc="9" dirty="0">
                <a:solidFill>
                  <a:schemeClr val="dk1"/>
                </a:solidFill>
                <a:latin typeface="Trebuchet MS"/>
              </a:rPr>
              <a:t>WOW</a:t>
            </a:r>
            <a:r>
              <a:rPr lang="en-US" sz="4400" b="1" strike="noStrike" spc="83" dirty="0">
                <a:solidFill>
                  <a:schemeClr val="dk1"/>
                </a:solidFill>
                <a:latin typeface="Trebuchet MS"/>
              </a:rPr>
              <a:t> </a:t>
            </a:r>
            <a:r>
              <a:rPr lang="en-US" sz="4400" b="1" strike="noStrike" spc="9" dirty="0">
                <a:solidFill>
                  <a:schemeClr val="dk1"/>
                </a:solidFill>
                <a:latin typeface="Trebuchet MS"/>
              </a:rPr>
              <a:t>IN</a:t>
            </a:r>
            <a:r>
              <a:rPr lang="en-US" sz="4400" b="1" strike="noStrike" spc="-7" dirty="0">
                <a:solidFill>
                  <a:schemeClr val="dk1"/>
                </a:solidFill>
                <a:latin typeface="Trebuchet MS"/>
              </a:rPr>
              <a:t> </a:t>
            </a:r>
            <a:r>
              <a:rPr lang="en-US" sz="4400" b="1" strike="noStrike" spc="-12" dirty="0">
                <a:solidFill>
                  <a:schemeClr val="dk1"/>
                </a:solidFill>
                <a:latin typeface="Trebuchet MS"/>
              </a:rPr>
              <a:t> </a:t>
            </a:r>
            <a:r>
              <a:rPr lang="en-US" sz="4400" b="1" strike="noStrike" spc="18" dirty="0">
                <a:solidFill>
                  <a:schemeClr val="dk1"/>
                </a:solidFill>
                <a:latin typeface="Trebuchet MS"/>
              </a:rPr>
              <a:t>SOLUTION</a:t>
            </a:r>
            <a:endParaRPr lang="en-IN" dirty="0"/>
          </a:p>
        </p:txBody>
      </p:sp>
      <p:sp>
        <p:nvSpPr>
          <p:cNvPr id="3" name="Content Placeholder 2">
            <a:extLst>
              <a:ext uri="{FF2B5EF4-FFF2-40B4-BE49-F238E27FC236}">
                <a16:creationId xmlns:a16="http://schemas.microsoft.com/office/drawing/2014/main" id="{B19535E3-7ED4-84DF-93B0-4BBB9C186A64}"/>
              </a:ext>
            </a:extLst>
          </p:cNvPr>
          <p:cNvSpPr>
            <a:spLocks noGrp="1"/>
          </p:cNvSpPr>
          <p:nvPr>
            <p:ph idx="1"/>
          </p:nvPr>
        </p:nvSpPr>
        <p:spPr/>
        <p:txBody>
          <a:bodyPr>
            <a:normAutofit fontScale="70000" lnSpcReduction="20000"/>
          </a:bodyPr>
          <a:lstStyle/>
          <a:p>
            <a:pPr algn="just"/>
            <a:endParaRPr lang="en-IN" sz="2800" b="0" strike="noStrike" spc="-1" dirty="0">
              <a:solidFill>
                <a:srgbClr val="000000"/>
              </a:solidFill>
              <a:latin typeface="Arial"/>
            </a:endParaRPr>
          </a:p>
          <a:p>
            <a:pPr algn="just"/>
            <a:r>
              <a:rPr lang="en-IN" sz="2800" b="1" strike="noStrike" spc="-1" dirty="0">
                <a:solidFill>
                  <a:srgbClr val="000000"/>
                </a:solidFill>
                <a:latin typeface="Arial"/>
              </a:rPr>
              <a:t>Two-Factor Authentication</a:t>
            </a:r>
            <a:r>
              <a:rPr lang="en-IN" sz="2800" b="0" strike="noStrike" spc="-1" dirty="0">
                <a:solidFill>
                  <a:srgbClr val="000000"/>
                </a:solidFill>
                <a:latin typeface="Arial"/>
              </a:rPr>
              <a:t> : Implement two-step verification to add an extra layer of security beyond passwords, thwarting keyloggers from compromising your accounts.</a:t>
            </a:r>
          </a:p>
          <a:p>
            <a:pPr algn="just"/>
            <a:endParaRPr lang="en-IN" sz="2800" b="0" strike="noStrike" spc="-1" dirty="0">
              <a:solidFill>
                <a:srgbClr val="000000"/>
              </a:solidFill>
              <a:latin typeface="Arial"/>
            </a:endParaRPr>
          </a:p>
          <a:p>
            <a:pPr algn="just"/>
            <a:r>
              <a:rPr lang="en-IN" sz="2800" b="1" strike="noStrike" spc="-1" dirty="0">
                <a:solidFill>
                  <a:srgbClr val="000000"/>
                </a:solidFill>
                <a:latin typeface="Arial"/>
              </a:rPr>
              <a:t>Secure Operating System</a:t>
            </a:r>
            <a:r>
              <a:rPr lang="en-IN" sz="2800" b="0" strike="noStrike" spc="-1" dirty="0">
                <a:solidFill>
                  <a:srgbClr val="000000"/>
                </a:solidFill>
                <a:latin typeface="Arial"/>
              </a:rPr>
              <a:t> : </a:t>
            </a:r>
            <a:r>
              <a:rPr lang="en-IN" sz="2800" b="0" strike="noStrike" spc="-1" dirty="0" err="1">
                <a:solidFill>
                  <a:srgbClr val="000000"/>
                </a:solidFill>
                <a:latin typeface="Arial"/>
              </a:rPr>
              <a:t>Opt</a:t>
            </a:r>
            <a:r>
              <a:rPr lang="en-IN" sz="2800" b="0" strike="noStrike" spc="-1" dirty="0">
                <a:solidFill>
                  <a:srgbClr val="000000"/>
                </a:solidFill>
                <a:latin typeface="Arial"/>
              </a:rPr>
              <a:t> for secure operating systems with built-in protections against malware, ensuring robust </a:t>
            </a:r>
            <a:r>
              <a:rPr lang="en-IN" sz="2800" b="0" strike="noStrike" spc="-1" dirty="0" err="1">
                <a:solidFill>
                  <a:srgbClr val="000000"/>
                </a:solidFill>
                <a:latin typeface="Arial"/>
              </a:rPr>
              <a:t>defense</a:t>
            </a:r>
            <a:r>
              <a:rPr lang="en-IN" sz="2800" b="0" strike="noStrike" spc="-1" dirty="0">
                <a:solidFill>
                  <a:srgbClr val="000000"/>
                </a:solidFill>
                <a:latin typeface="Arial"/>
              </a:rPr>
              <a:t> mechanisms against keylogging threats.</a:t>
            </a:r>
          </a:p>
          <a:p>
            <a:pPr algn="just"/>
            <a:endParaRPr lang="en-IN" sz="2800" b="0" strike="noStrike" spc="-1" dirty="0">
              <a:solidFill>
                <a:srgbClr val="000000"/>
              </a:solidFill>
              <a:latin typeface="Arial"/>
            </a:endParaRPr>
          </a:p>
          <a:p>
            <a:pPr algn="just"/>
            <a:r>
              <a:rPr lang="en-IN" sz="2800" b="1" strike="noStrike" spc="-1" dirty="0">
                <a:solidFill>
                  <a:srgbClr val="000000"/>
                </a:solidFill>
                <a:latin typeface="Arial"/>
              </a:rPr>
              <a:t>VPN Usage</a:t>
            </a:r>
            <a:r>
              <a:rPr lang="en-IN" sz="2800" b="0" strike="noStrike" spc="-1" dirty="0">
                <a:solidFill>
                  <a:srgbClr val="000000"/>
                </a:solidFill>
                <a:latin typeface="Arial"/>
              </a:rPr>
              <a:t> : Encrypt the internet connection with a VPN to shield the keystrokes from interception, especially on public or unsecured networks.</a:t>
            </a:r>
          </a:p>
          <a:p>
            <a:pPr algn="just"/>
            <a:endParaRPr lang="en-IN" sz="2800" b="0" strike="noStrike" spc="-1" dirty="0">
              <a:solidFill>
                <a:srgbClr val="000000"/>
              </a:solidFill>
              <a:latin typeface="Arial"/>
            </a:endParaRPr>
          </a:p>
          <a:p>
            <a:pPr algn="just"/>
            <a:r>
              <a:rPr lang="en-IN" sz="2800" b="1" strike="noStrike" spc="-1" dirty="0">
                <a:solidFill>
                  <a:srgbClr val="000000"/>
                </a:solidFill>
                <a:latin typeface="Arial"/>
              </a:rPr>
              <a:t>Biometric Authentication</a:t>
            </a:r>
            <a:r>
              <a:rPr lang="en-IN" sz="2800" b="0" strike="noStrike" spc="-1" dirty="0">
                <a:solidFill>
                  <a:srgbClr val="000000"/>
                </a:solidFill>
                <a:latin typeface="Arial"/>
              </a:rPr>
              <a:t> : Enhance security with biometric authentication methods </a:t>
            </a:r>
          </a:p>
          <a:p>
            <a:pPr algn="just"/>
            <a:endParaRPr lang="en-IN" sz="2800" b="0" strike="noStrike" spc="-1" dirty="0">
              <a:solidFill>
                <a:srgbClr val="000000"/>
              </a:solidFill>
              <a:latin typeface="Arial"/>
            </a:endParaRPr>
          </a:p>
          <a:p>
            <a:pPr algn="just"/>
            <a:r>
              <a:rPr lang="en-IN" sz="2800" b="1" strike="noStrike" spc="-1" dirty="0">
                <a:solidFill>
                  <a:srgbClr val="000000"/>
                </a:solidFill>
                <a:latin typeface="Arial"/>
              </a:rPr>
              <a:t> Comprehensive Protection </a:t>
            </a:r>
            <a:r>
              <a:rPr lang="en-IN" sz="2800" b="0" strike="noStrike" spc="-1" dirty="0">
                <a:solidFill>
                  <a:srgbClr val="000000"/>
                </a:solidFill>
                <a:latin typeface="Arial"/>
              </a:rPr>
              <a:t>: Integrates multiple strategies to provide layered </a:t>
            </a:r>
            <a:r>
              <a:rPr lang="en-IN" sz="2800" b="0" strike="noStrike" spc="-1" dirty="0" err="1">
                <a:solidFill>
                  <a:srgbClr val="000000"/>
                </a:solidFill>
                <a:latin typeface="Arial"/>
              </a:rPr>
              <a:t>defense</a:t>
            </a:r>
            <a:r>
              <a:rPr lang="en-IN" sz="2800" b="0" strike="noStrike" spc="-1" dirty="0">
                <a:solidFill>
                  <a:srgbClr val="000000"/>
                </a:solidFill>
                <a:latin typeface="Arial"/>
              </a:rPr>
              <a:t> against keyloggers and other cyber threats.</a:t>
            </a:r>
          </a:p>
          <a:p>
            <a:endParaRPr lang="en-IN" dirty="0"/>
          </a:p>
        </p:txBody>
      </p:sp>
      <p:sp>
        <p:nvSpPr>
          <p:cNvPr id="4" name="Footer Placeholder 3">
            <a:extLst>
              <a:ext uri="{FF2B5EF4-FFF2-40B4-BE49-F238E27FC236}">
                <a16:creationId xmlns:a16="http://schemas.microsoft.com/office/drawing/2014/main" id="{1D217B10-D080-C11D-74DF-CAD2D9AA822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1FE322-F2AD-5353-3888-296C05A06984}"/>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432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984A-0447-E7CF-B8F8-CDDDE8DF8EA8}"/>
              </a:ext>
            </a:extLst>
          </p:cNvPr>
          <p:cNvSpPr>
            <a:spLocks noGrp="1"/>
          </p:cNvSpPr>
          <p:nvPr>
            <p:ph type="title"/>
          </p:nvPr>
        </p:nvSpPr>
        <p:spPr>
          <a:xfrm>
            <a:off x="838200" y="380999"/>
            <a:ext cx="10515600" cy="661417"/>
          </a:xfrm>
        </p:spPr>
        <p:txBody>
          <a:bodyPr>
            <a:normAutofit fontScale="90000"/>
          </a:bodyPr>
          <a:lstStyle/>
          <a:p>
            <a:pPr algn="l"/>
            <a:r>
              <a:rPr lang="en-US" sz="4400" b="1" strike="noStrike" spc="12" dirty="0">
                <a:solidFill>
                  <a:schemeClr val="dk1"/>
                </a:solidFill>
                <a:latin typeface="Trebuchet MS"/>
              </a:rPr>
              <a:t>M</a:t>
            </a:r>
            <a:r>
              <a:rPr lang="en-US" sz="4400" b="1" strike="noStrike" spc="-1" dirty="0">
                <a:solidFill>
                  <a:schemeClr val="dk1"/>
                </a:solidFill>
                <a:latin typeface="Trebuchet MS"/>
              </a:rPr>
              <a:t>O</a:t>
            </a:r>
            <a:r>
              <a:rPr lang="en-US" sz="4400" b="1" strike="noStrike" spc="-15" dirty="0">
                <a:solidFill>
                  <a:schemeClr val="dk1"/>
                </a:solidFill>
                <a:latin typeface="Trebuchet MS"/>
              </a:rPr>
              <a:t>D</a:t>
            </a:r>
            <a:r>
              <a:rPr lang="en-US" sz="4400" b="1" strike="noStrike" spc="-35" dirty="0">
                <a:solidFill>
                  <a:schemeClr val="dk1"/>
                </a:solidFill>
                <a:latin typeface="Trebuchet MS"/>
              </a:rPr>
              <a:t>E</a:t>
            </a:r>
            <a:r>
              <a:rPr lang="en-US" sz="4400" b="1" strike="noStrike" spc="-32" dirty="0">
                <a:solidFill>
                  <a:schemeClr val="dk1"/>
                </a:solidFill>
                <a:latin typeface="Trebuchet MS"/>
              </a:rPr>
              <a:t>LL</a:t>
            </a:r>
            <a:r>
              <a:rPr lang="en-US" sz="4400" b="1" strike="noStrike" spc="-7" dirty="0">
                <a:solidFill>
                  <a:schemeClr val="dk1"/>
                </a:solidFill>
                <a:latin typeface="Trebuchet MS"/>
              </a:rPr>
              <a:t>I</a:t>
            </a:r>
            <a:r>
              <a:rPr lang="en-US" sz="4400" b="1" strike="noStrike" spc="29" dirty="0">
                <a:solidFill>
                  <a:schemeClr val="dk1"/>
                </a:solidFill>
                <a:latin typeface="Trebuchet MS"/>
              </a:rPr>
              <a:t>N</a:t>
            </a:r>
            <a:r>
              <a:rPr lang="en-US" sz="4400" b="1" strike="noStrike" spc="4" dirty="0">
                <a:solidFill>
                  <a:schemeClr val="dk1"/>
                </a:solidFill>
                <a:latin typeface="Trebuchet MS"/>
              </a:rPr>
              <a:t>G</a:t>
            </a:r>
            <a:br>
              <a:rPr lang="en-IN" sz="4400" b="0" strike="noStrike" spc="-1" dirty="0">
                <a:solidFill>
                  <a:srgbClr val="000000"/>
                </a:solidFill>
                <a:latin typeface="Arial"/>
              </a:rPr>
            </a:br>
            <a:endParaRPr lang="en-IN" dirty="0"/>
          </a:p>
        </p:txBody>
      </p:sp>
      <p:sp>
        <p:nvSpPr>
          <p:cNvPr id="3" name="Content Placeholder 2">
            <a:extLst>
              <a:ext uri="{FF2B5EF4-FFF2-40B4-BE49-F238E27FC236}">
                <a16:creationId xmlns:a16="http://schemas.microsoft.com/office/drawing/2014/main" id="{3D2AF153-49FD-1AD1-9AD8-06BD26E14F94}"/>
              </a:ext>
            </a:extLst>
          </p:cNvPr>
          <p:cNvSpPr>
            <a:spLocks noGrp="1"/>
          </p:cNvSpPr>
          <p:nvPr>
            <p:ph idx="1"/>
          </p:nvPr>
        </p:nvSpPr>
        <p:spPr>
          <a:xfrm>
            <a:off x="838200" y="694944"/>
            <a:ext cx="10515600" cy="5501513"/>
          </a:xfrm>
        </p:spPr>
        <p:txBody>
          <a:bodyPr>
            <a:normAutofit fontScale="92500" lnSpcReduction="20000"/>
          </a:bodyPr>
          <a:lstStyle/>
          <a:p>
            <a:r>
              <a:rPr lang="en-US" sz="2800" b="0" i="1" strike="noStrike" spc="-1" dirty="0">
                <a:solidFill>
                  <a:srgbClr val="002060"/>
                </a:solidFill>
                <a:latin typeface="Aptos Narrow" panose="020B0004020202020204" pitchFamily="34" charset="0"/>
                <a:ea typeface="DejaVu Sans"/>
              </a:rPr>
              <a:t>Install required python libraries in command prompt like, </a:t>
            </a:r>
            <a:endParaRPr lang="en-US" sz="2800" b="0" i="1" strike="noStrike" spc="-1" dirty="0">
              <a:solidFill>
                <a:srgbClr val="000000"/>
              </a:solidFill>
              <a:latin typeface="Aptos Narrow" panose="020B0004020202020204" pitchFamily="34" charset="0"/>
            </a:endParaRPr>
          </a:p>
          <a:p>
            <a:pPr marL="0" indent="0">
              <a:buNone/>
            </a:pPr>
            <a:r>
              <a:rPr lang="en-US" sz="2800" b="1" i="1" strike="noStrike" spc="-1" dirty="0">
                <a:solidFill>
                  <a:srgbClr val="000000"/>
                </a:solidFill>
                <a:latin typeface="Aptos Narrow" panose="020B0004020202020204" pitchFamily="34" charset="0"/>
                <a:ea typeface="DejaVu Sans"/>
              </a:rPr>
              <a:t>           1. pip install </a:t>
            </a:r>
            <a:r>
              <a:rPr lang="en-US" sz="2800" b="1" i="1" strike="noStrike" spc="-1" dirty="0" err="1">
                <a:solidFill>
                  <a:srgbClr val="000000"/>
                </a:solidFill>
                <a:latin typeface="Aptos Narrow" panose="020B0004020202020204" pitchFamily="34" charset="0"/>
                <a:ea typeface="DejaVu Sans"/>
              </a:rPr>
              <a:t>pynput</a:t>
            </a:r>
            <a:r>
              <a:rPr lang="en-US" sz="2800" b="1" i="1" strike="noStrike" spc="-1" dirty="0">
                <a:solidFill>
                  <a:srgbClr val="000000"/>
                </a:solidFill>
                <a:latin typeface="Aptos Narrow" panose="020B0004020202020204" pitchFamily="34" charset="0"/>
                <a:ea typeface="DejaVu Sans"/>
              </a:rPr>
              <a:t>     2. pip install </a:t>
            </a:r>
            <a:r>
              <a:rPr lang="en-US" sz="2800" b="1" i="1" strike="noStrike" spc="-1" dirty="0" err="1">
                <a:solidFill>
                  <a:srgbClr val="000000"/>
                </a:solidFill>
                <a:latin typeface="Aptos Narrow" panose="020B0004020202020204" pitchFamily="34" charset="0"/>
                <a:ea typeface="DejaVu Sans"/>
              </a:rPr>
              <a:t>json</a:t>
            </a: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r>
              <a:rPr lang="en-US" sz="2800" b="1" i="1" strike="noStrike" spc="-1" dirty="0">
                <a:solidFill>
                  <a:srgbClr val="355269"/>
                </a:solidFill>
                <a:latin typeface="Aptos Narrow" panose="020B0004020202020204" pitchFamily="34" charset="0"/>
                <a:ea typeface="DejaVu Sans"/>
              </a:rPr>
              <a:t>Initialization  of keylogger</a:t>
            </a:r>
            <a:r>
              <a:rPr lang="en-US" sz="2800" b="1" i="1" strike="noStrike" spc="-1" dirty="0">
                <a:solidFill>
                  <a:srgbClr val="D60093"/>
                </a:solidFill>
                <a:latin typeface="Aptos Narrow" panose="020B0004020202020204" pitchFamily="34" charset="0"/>
                <a:ea typeface="DejaVu Sans"/>
              </a:rPr>
              <a:t> </a:t>
            </a:r>
            <a:r>
              <a:rPr lang="en-US" sz="2800" b="0" i="1" strike="noStrike" spc="-1" dirty="0">
                <a:solidFill>
                  <a:srgbClr val="000000"/>
                </a:solidFill>
                <a:latin typeface="Aptos Narrow" panose="020B0004020202020204" pitchFamily="34" charset="0"/>
                <a:ea typeface="DejaVu Sans"/>
              </a:rPr>
              <a:t>:</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Set up the main GUI window.</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Initialize global variables for key logging.</a:t>
            </a: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r>
              <a:rPr lang="en-US" sz="2800" b="1" i="1" strike="noStrike" spc="-1" dirty="0">
                <a:solidFill>
                  <a:srgbClr val="355269"/>
                </a:solidFill>
                <a:latin typeface="Aptos Narrow" panose="020B0004020202020204" pitchFamily="34" charset="0"/>
                <a:ea typeface="DejaVu Sans"/>
              </a:rPr>
              <a:t>Capturing of keystrokes</a:t>
            </a:r>
            <a:r>
              <a:rPr lang="en-US" sz="2800" b="1" i="1" strike="noStrike" spc="-1" dirty="0">
                <a:solidFill>
                  <a:srgbClr val="D60093"/>
                </a:solidFill>
                <a:latin typeface="Aptos Narrow" panose="020B0004020202020204" pitchFamily="34" charset="0"/>
                <a:ea typeface="DejaVu Sans"/>
              </a:rPr>
              <a:t> </a:t>
            </a:r>
            <a:r>
              <a:rPr lang="en-US" sz="2800" b="0" i="1" strike="noStrike" spc="-1" dirty="0">
                <a:solidFill>
                  <a:srgbClr val="D60093"/>
                </a:solidFill>
                <a:latin typeface="Aptos Narrow" panose="020B0004020202020204" pitchFamily="34" charset="0"/>
                <a:ea typeface="DejaVu Sans"/>
              </a:rPr>
              <a:t>:</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Start capturing key events when the "Start" button is pressed.</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Log key press and release events.</a:t>
            </a: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r>
              <a:rPr lang="en-US" sz="2800" b="1" i="1" strike="noStrike" spc="-1" dirty="0">
                <a:solidFill>
                  <a:srgbClr val="355269"/>
                </a:solidFill>
                <a:latin typeface="Aptos Narrow" panose="020B0004020202020204" pitchFamily="34" charset="0"/>
                <a:ea typeface="DejaVu Sans"/>
              </a:rPr>
              <a:t>Data Logging into text files</a:t>
            </a:r>
            <a:r>
              <a:rPr lang="en-US" sz="2800" b="1" i="1" strike="noStrike" spc="-1" dirty="0">
                <a:solidFill>
                  <a:srgbClr val="D60093"/>
                </a:solidFill>
                <a:latin typeface="Aptos Narrow" panose="020B0004020202020204" pitchFamily="34" charset="0"/>
                <a:ea typeface="DejaVu Sans"/>
              </a:rPr>
              <a:t>  </a:t>
            </a:r>
            <a:r>
              <a:rPr lang="en-US" sz="2800" b="0" i="1" strike="noStrike" spc="-1" dirty="0">
                <a:solidFill>
                  <a:srgbClr val="D60093"/>
                </a:solidFill>
                <a:latin typeface="Aptos Narrow" panose="020B0004020202020204" pitchFamily="34" charset="0"/>
                <a:ea typeface="DejaVu Sans"/>
              </a:rPr>
              <a:t>:</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 update text and Json log files with captured key events.</a:t>
            </a:r>
            <a:endParaRPr lang="en-US" sz="2800" b="0" i="1" strike="noStrike" spc="-1" dirty="0">
              <a:solidFill>
                <a:srgbClr val="000000"/>
              </a:solidFill>
              <a:latin typeface="Aptos Narrow" panose="020B0004020202020204" pitchFamily="34" charset="0"/>
            </a:endParaRPr>
          </a:p>
          <a:p>
            <a:pPr marL="216000" indent="-216000">
              <a:buClr>
                <a:srgbClr val="000000"/>
              </a:buClr>
              <a:buSzPct val="45000"/>
              <a:buFont typeface="Wingdings" charset="2"/>
              <a:buChar char=""/>
            </a:pPr>
            <a:r>
              <a:rPr lang="en-US" sz="2800" b="1" i="1" strike="noStrike" spc="-1" dirty="0">
                <a:solidFill>
                  <a:srgbClr val="355269"/>
                </a:solidFill>
                <a:latin typeface="Aptos Narrow" panose="020B0004020202020204" pitchFamily="34" charset="0"/>
                <a:ea typeface="DejaVu Sans"/>
              </a:rPr>
              <a:t>Stop Logging</a:t>
            </a:r>
            <a:r>
              <a:rPr lang="en-US" sz="2800" b="1" i="1" strike="noStrike" spc="-1" dirty="0">
                <a:solidFill>
                  <a:srgbClr val="D60093"/>
                </a:solidFill>
                <a:latin typeface="Aptos Narrow" panose="020B0004020202020204" pitchFamily="34" charset="0"/>
                <a:ea typeface="DejaVu Sans"/>
              </a:rPr>
              <a:t>  </a:t>
            </a:r>
            <a:r>
              <a:rPr lang="en-US" sz="2800" b="0" i="1" strike="noStrike" spc="-1" dirty="0">
                <a:solidFill>
                  <a:srgbClr val="000000"/>
                </a:solidFill>
                <a:latin typeface="Aptos Narrow" panose="020B0004020202020204" pitchFamily="34" charset="0"/>
                <a:ea typeface="DejaVu Sans"/>
              </a:rPr>
              <a:t>:</a:t>
            </a:r>
            <a:br>
              <a:rPr lang="en-US" sz="2800" i="1" dirty="0">
                <a:latin typeface="Aptos Narrow" panose="020B0004020202020204" pitchFamily="34" charset="0"/>
              </a:rPr>
            </a:br>
            <a:r>
              <a:rPr lang="en-US" sz="2800" b="0" i="1" strike="noStrike" spc="-1" dirty="0">
                <a:solidFill>
                  <a:srgbClr val="1F497D"/>
                </a:solidFill>
                <a:latin typeface="Aptos Narrow" panose="020B0004020202020204" pitchFamily="34" charset="0"/>
                <a:ea typeface="DejaVu Sans"/>
              </a:rPr>
              <a:t>Stop capturing key events when the "Stop" button is pressed.</a:t>
            </a:r>
            <a:br>
              <a:rPr lang="en-US" sz="2800" i="1" dirty="0">
                <a:latin typeface="Aptos Narrow" panose="020B0004020202020204" pitchFamily="34" charset="0"/>
              </a:rPr>
            </a:br>
            <a:r>
              <a:rPr lang="en-US" sz="2800" b="0" strike="noStrike" spc="-1" dirty="0">
                <a:solidFill>
                  <a:srgbClr val="000000"/>
                </a:solidFill>
                <a:latin typeface="Calibri"/>
                <a:ea typeface="DejaVu Sans"/>
              </a:rPr>
              <a:t> </a:t>
            </a:r>
            <a:endParaRPr lang="en-US" sz="2800" b="0" strike="noStrike" spc="-1" dirty="0">
              <a:solidFill>
                <a:srgbClr val="000000"/>
              </a:solidFill>
              <a:latin typeface="Arial"/>
            </a:endParaRPr>
          </a:p>
          <a:p>
            <a:endParaRPr lang="en-IN" dirty="0"/>
          </a:p>
        </p:txBody>
      </p:sp>
      <p:sp>
        <p:nvSpPr>
          <p:cNvPr id="4" name="Footer Placeholder 3">
            <a:extLst>
              <a:ext uri="{FF2B5EF4-FFF2-40B4-BE49-F238E27FC236}">
                <a16:creationId xmlns:a16="http://schemas.microsoft.com/office/drawing/2014/main" id="{13C7C80C-730D-A8C7-293E-E8DAED9865C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95D0BC7-F283-4CE3-6756-A33993AE6625}"/>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28103831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{A3ADF33A-D4C6-4436-AE9A-8DFBEE88FA39}tf56410444_win32</Template>
  <TotalTime>25</TotalTime>
  <Words>726</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Algerian</vt:lpstr>
      <vt:lpstr>Aptos Narrow</vt:lpstr>
      <vt:lpstr>Arial</vt:lpstr>
      <vt:lpstr>Arial Narrow</vt:lpstr>
      <vt:lpstr>Baskerville</vt:lpstr>
      <vt:lpstr>Baskerville Old Face</vt:lpstr>
      <vt:lpstr>Calibri</vt:lpstr>
      <vt:lpstr>Gill Sans Light</vt:lpstr>
      <vt:lpstr>Gill Sans Nova</vt:lpstr>
      <vt:lpstr>Gill Sans Nova Light</vt:lpstr>
      <vt:lpstr>Trebuchet MS</vt:lpstr>
      <vt:lpstr>Wingdings</vt:lpstr>
      <vt:lpstr>Office Theme</vt:lpstr>
      <vt:lpstr>FINAL PROJECT</vt:lpstr>
      <vt:lpstr>KEYLOGGER_SECURITY</vt:lpstr>
      <vt:lpstr>AGENDA</vt:lpstr>
      <vt:lpstr>PROBLEM STATEMENT</vt:lpstr>
      <vt:lpstr>Project Overview</vt:lpstr>
      <vt:lpstr>WHO ARE THE END USERS?</vt:lpstr>
      <vt:lpstr>SOLUTION AND ITS VALUE PROPOSITION</vt:lpstr>
      <vt:lpstr>THE WOW IN  SOLUTION</vt:lpstr>
      <vt:lpstr>MODELLING </vt:lpstr>
      <vt:lpstr>START                                         STOP                                                                                 </vt:lpstr>
      <vt:lpstr> RESULTS   key_log.txt                            key_log.json </vt:lpstr>
      <vt:lpstr>Github Link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Usha R</dc:creator>
  <cp:lastModifiedBy>Usha R</cp:lastModifiedBy>
  <cp:revision>1</cp:revision>
  <dcterms:created xsi:type="dcterms:W3CDTF">2024-06-23T17:35:55Z</dcterms:created>
  <dcterms:modified xsi:type="dcterms:W3CDTF">2024-06-23T18:01:09Z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