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83760" y="165240"/>
            <a:ext cx="5593680" cy="186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 flipH="1">
            <a:off x="228600" y="49636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3" name="Google Shape;13;p2"/>
          <p:cNvSpPr/>
          <p:nvPr/>
        </p:nvSpPr>
        <p:spPr>
          <a:xfrm>
            <a:off x="2530800" y="165240"/>
            <a:ext cx="47484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01.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6480" y="767160"/>
            <a:ext cx="349344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421600" y="3148920"/>
            <a:ext cx="349344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080240" y="678240"/>
            <a:ext cx="278892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54200" y="678240"/>
            <a:ext cx="15429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46480" y="3098880"/>
            <a:ext cx="15429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280960" y="3098880"/>
            <a:ext cx="278892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7960" y="13104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Google Shape;117;p20"/>
          <p:cNvSpPr/>
          <p:nvPr/>
        </p:nvSpPr>
        <p:spPr>
          <a:xfrm>
            <a:off x="6038640" y="3758760"/>
            <a:ext cx="287640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3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45" name="Google Shape;118;p20"/>
          <p:cNvCxnSpPr/>
          <p:nvPr/>
        </p:nvCxnSpPr>
        <p:spPr>
          <a:xfrm flipH="1">
            <a:off x="8297640" y="7552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993760" y="3297960"/>
            <a:ext cx="3466800" cy="172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6720"/>
            <a:ext cx="222804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Google Shape;19;p3"/>
          <p:cNvSpPr/>
          <p:nvPr/>
        </p:nvSpPr>
        <p:spPr>
          <a:xfrm>
            <a:off x="8594640" y="75600"/>
            <a:ext cx="359280" cy="18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01.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120;p21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122;p22"/>
          <p:cNvCxnSpPr/>
          <p:nvPr/>
        </p:nvCxnSpPr>
        <p:spPr>
          <a:xfrm flipH="1">
            <a:off x="456840" y="4762440"/>
            <a:ext cx="37836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944280"/>
            <a:ext cx="7703640" cy="418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54" name="Google Shape;23;p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41656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74640" y="302040"/>
            <a:ext cx="2840400" cy="461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5913000" y="228600"/>
            <a:ext cx="3002040" cy="854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28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31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7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3040200" y="39654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3040200" y="23864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040200" y="16102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3040200" y="31759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210280" y="23972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210280" y="3186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title"/>
          </p:nvPr>
        </p:nvSpPr>
        <p:spPr>
          <a:xfrm>
            <a:off x="5210280" y="3976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title"/>
          </p:nvPr>
        </p:nvSpPr>
        <p:spPr>
          <a:xfrm>
            <a:off x="5210280" y="1621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Google Shape;68;p13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5400" cy="1490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cxnSp>
        <p:nvCxnSpPr>
          <p:cNvPr id="16" name="Google Shape;72;p1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9920" cy="19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9040" y="2220840"/>
            <a:ext cx="4294440" cy="27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1" name="Google Shape;77;p15"/>
          <p:cNvCxnSpPr/>
          <p:nvPr/>
        </p:nvCxnSpPr>
        <p:spPr>
          <a:xfrm flipH="1">
            <a:off x="228600" y="473364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30472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57200" y="1072440"/>
            <a:ext cx="677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title"/>
          </p:nvPr>
        </p:nvSpPr>
        <p:spPr>
          <a:xfrm>
            <a:off x="457200" y="353700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62107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6745680" y="293760"/>
            <a:ext cx="2169360" cy="216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6"/>
          <p:cNvSpPr>
            <a:spLocks noGrp="1"/>
          </p:cNvSpPr>
          <p:nvPr>
            <p:ph type="body"/>
          </p:nvPr>
        </p:nvSpPr>
        <p:spPr>
          <a:xfrm>
            <a:off x="6745680" y="2745360"/>
            <a:ext cx="2169360" cy="216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829400" y="3172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57200" y="3172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457920" y="220644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title"/>
          </p:nvPr>
        </p:nvSpPr>
        <p:spPr>
          <a:xfrm>
            <a:off x="4829400" y="2206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title"/>
          </p:nvPr>
        </p:nvSpPr>
        <p:spPr>
          <a:xfrm>
            <a:off x="457200" y="1233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title"/>
          </p:nvPr>
        </p:nvSpPr>
        <p:spPr>
          <a:xfrm>
            <a:off x="4829400" y="1233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8"/>
          <p:cNvSpPr>
            <a:spLocks noGrp="1"/>
          </p:cNvSpPr>
          <p:nvPr>
            <p:ph type="body"/>
          </p:nvPr>
        </p:nvSpPr>
        <p:spPr>
          <a:xfrm>
            <a:off x="0" y="4006800"/>
            <a:ext cx="9143640" cy="113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86280" y="162000"/>
            <a:ext cx="559080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Intel Unnati Training Program</a:t>
            </a:r>
            <a:endParaRPr lang="fr-FR" sz="5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543640" y="2238480"/>
            <a:ext cx="3057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Smart Product Labeling and Traceability System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72" name="Google Shape;140;p27"/>
          <p:cNvPicPr/>
          <p:nvPr/>
        </p:nvPicPr>
        <p:blipFill>
          <a:blip r:embed="rId2"/>
          <a:srcRect t="2436" b="2436"/>
          <a:stretch/>
        </p:blipFill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33E1B9-7647-8F81-57D4-C17379BD5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98" y="238715"/>
            <a:ext cx="410602" cy="187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5A98B6-22E4-5889-235B-56D27E06CD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" y="4811040"/>
            <a:ext cx="619647" cy="282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Conclusion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352680" y="183816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In conclusion, the idea of AI-driven inspection and automated labeling in the Intel Unnati training program sets up businesses for increased operational effectiveness. Businesses can guarantee high standards of product quality and accountability by placing a strong hold onto design principles, compliance verification, and reliable data management. This exclusive strategy increases market competitiveness while also encouraging innovation.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B2A13-8C48-E831-044A-04317EEE7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27" y="335848"/>
            <a:ext cx="992217" cy="452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909292" y="1404360"/>
            <a:ext cx="3526971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Thank you!</a:t>
            </a:r>
            <a:endParaRPr lang="fr-FR" sz="54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4720" y="1152360"/>
            <a:ext cx="4447800" cy="122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Do you have any questions?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2" name="Google Shape;318;p40"/>
          <p:cNvGrpSpPr/>
          <p:nvPr/>
        </p:nvGrpSpPr>
        <p:grpSpPr>
          <a:xfrm>
            <a:off x="580320" y="2388960"/>
            <a:ext cx="275760" cy="275760"/>
            <a:chOff x="580320" y="2388960"/>
            <a:chExt cx="275760" cy="275760"/>
          </a:xfrm>
        </p:grpSpPr>
        <p:sp>
          <p:nvSpPr>
            <p:cNvPr id="103" name="Google Shape;319;p40"/>
            <p:cNvSpPr/>
            <p:nvPr/>
          </p:nvSpPr>
          <p:spPr>
            <a:xfrm>
              <a:off x="580320" y="2388960"/>
              <a:ext cx="275760" cy="2757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4" name="Google Shape;320;p40"/>
            <p:cNvSpPr/>
            <p:nvPr/>
          </p:nvSpPr>
          <p:spPr>
            <a:xfrm>
              <a:off x="644760" y="2454480"/>
              <a:ext cx="146880" cy="1440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5" name="Google Shape;321;p40"/>
            <p:cNvSpPr/>
            <p:nvPr/>
          </p:nvSpPr>
          <p:spPr>
            <a:xfrm>
              <a:off x="774360" y="2424240"/>
              <a:ext cx="37440" cy="3708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6" name="Google Shape;322;p40"/>
          <p:cNvGrpSpPr/>
          <p:nvPr/>
        </p:nvGrpSpPr>
        <p:grpSpPr>
          <a:xfrm>
            <a:off x="1359000" y="2407680"/>
            <a:ext cx="266400" cy="237960"/>
            <a:chOff x="1359000" y="2407680"/>
            <a:chExt cx="266400" cy="237960"/>
          </a:xfrm>
        </p:grpSpPr>
        <p:sp>
          <p:nvSpPr>
            <p:cNvPr id="107" name="Google Shape;323;p40"/>
            <p:cNvSpPr/>
            <p:nvPr/>
          </p:nvSpPr>
          <p:spPr>
            <a:xfrm>
              <a:off x="1368360" y="2491560"/>
              <a:ext cx="60840" cy="1540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" name="Google Shape;324;p40"/>
            <p:cNvSpPr/>
            <p:nvPr/>
          </p:nvSpPr>
          <p:spPr>
            <a:xfrm>
              <a:off x="1359000" y="240768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" name="Google Shape;325;p40"/>
            <p:cNvSpPr/>
            <p:nvPr/>
          </p:nvSpPr>
          <p:spPr>
            <a:xfrm>
              <a:off x="1461600" y="2491560"/>
              <a:ext cx="163800" cy="15408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0" name="Google Shape;326;p40"/>
          <p:cNvSpPr/>
          <p:nvPr/>
        </p:nvSpPr>
        <p:spPr>
          <a:xfrm>
            <a:off x="5962680" y="4410000"/>
            <a:ext cx="287604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+00 000 000 000</a:t>
            </a:r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1" name="Google Shape;327;p40"/>
          <p:cNvSpPr/>
          <p:nvPr/>
        </p:nvSpPr>
        <p:spPr>
          <a:xfrm>
            <a:off x="2128320" y="2389680"/>
            <a:ext cx="268200" cy="273960"/>
          </a:xfrm>
          <a:custGeom>
            <a:avLst/>
            <a:gdLst>
              <a:gd name="textAreaLeft" fmla="*/ 0 w 268200"/>
              <a:gd name="textAreaRight" fmla="*/ 268560 w 26820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6712561" h="6860069">
                <a:moveTo>
                  <a:pt x="3994869" y="2904749"/>
                </a:moveTo>
                <a:lnTo>
                  <a:pt x="6493788" y="0"/>
                </a:lnTo>
                <a:lnTo>
                  <a:pt x="5901628" y="0"/>
                </a:lnTo>
                <a:lnTo>
                  <a:pt x="3731848" y="2522189"/>
                </a:lnTo>
                <a:lnTo>
                  <a:pt x="1998833" y="0"/>
                </a:lnTo>
                <a:lnTo>
                  <a:pt x="0" y="0"/>
                </a:lnTo>
                <a:lnTo>
                  <a:pt x="2620640" y="3813966"/>
                </a:lnTo>
                <a:lnTo>
                  <a:pt x="0" y="6860070"/>
                </a:lnTo>
                <a:lnTo>
                  <a:pt x="592216" y="6860070"/>
                </a:lnTo>
                <a:lnTo>
                  <a:pt x="2883548" y="4196581"/>
                </a:lnTo>
                <a:lnTo>
                  <a:pt x="4713728" y="6860070"/>
                </a:lnTo>
                <a:lnTo>
                  <a:pt x="6712561" y="6860070"/>
                </a:lnTo>
                <a:lnTo>
                  <a:pt x="3994757" y="2904749"/>
                </a:lnTo>
                <a:lnTo>
                  <a:pt x="3994925" y="2904749"/>
                </a:lnTo>
                <a:close/>
                <a:moveTo>
                  <a:pt x="3183768" y="3847528"/>
                </a:moveTo>
                <a:lnTo>
                  <a:pt x="2918230" y="3467765"/>
                </a:lnTo>
                <a:lnTo>
                  <a:pt x="805563" y="445770"/>
                </a:lnTo>
                <a:lnTo>
                  <a:pt x="1715115" y="445770"/>
                </a:lnTo>
                <a:lnTo>
                  <a:pt x="3420106" y="2884611"/>
                </a:lnTo>
                <a:lnTo>
                  <a:pt x="3685644" y="3264375"/>
                </a:lnTo>
                <a:lnTo>
                  <a:pt x="5901907" y="6434494"/>
                </a:lnTo>
                <a:lnTo>
                  <a:pt x="4992356" y="6434494"/>
                </a:lnTo>
                <a:lnTo>
                  <a:pt x="3183824" y="3847640"/>
                </a:lnTo>
                <a:lnTo>
                  <a:pt x="3183824" y="3847472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93F66-CB23-346D-3772-ECB9FD298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78" y="525430"/>
            <a:ext cx="4313294" cy="446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43425-C6EB-4E39-734D-22C2EB64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" y="525430"/>
            <a:ext cx="2602227" cy="2893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5B97E0-6F7D-C036-D250-C876A4BF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78" y="3333737"/>
            <a:ext cx="4313294" cy="1640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F8D8B-9534-D0DC-D096-CDE9E1D53F7A}"/>
              </a:ext>
            </a:extLst>
          </p:cNvPr>
          <p:cNvSpPr txBox="1"/>
          <p:nvPr/>
        </p:nvSpPr>
        <p:spPr>
          <a:xfrm>
            <a:off x="3095640" y="2477880"/>
            <a:ext cx="2415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 Members :</a:t>
            </a:r>
          </a:p>
          <a:p>
            <a:endParaRPr lang="en-US" sz="1400" dirty="0"/>
          </a:p>
          <a:p>
            <a:r>
              <a:rPr lang="en-US" sz="1400" dirty="0"/>
              <a:t>From MIT</a:t>
            </a:r>
          </a:p>
          <a:p>
            <a:r>
              <a:rPr lang="en-US" sz="1400" dirty="0"/>
              <a:t>Ramanaa Vijaykumar</a:t>
            </a:r>
          </a:p>
          <a:p>
            <a:r>
              <a:rPr lang="en-US" sz="1400" dirty="0"/>
              <a:t>Vivan Jain</a:t>
            </a:r>
          </a:p>
          <a:p>
            <a:endParaRPr lang="en-US" sz="1400" dirty="0"/>
          </a:p>
          <a:p>
            <a:r>
              <a:rPr lang="en-US" sz="1400" dirty="0"/>
              <a:t>Under the guidance of our mentor:</a:t>
            </a:r>
          </a:p>
          <a:p>
            <a:r>
              <a:rPr lang="en-US" sz="1400" dirty="0"/>
              <a:t>Dr. Mahesh Anil Inamdar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This presentation briefs the Intel Unnati training program focused on creating an automated labeling and traceability system. It emphasizes the importance of efficiency and traceability in product labeling. The program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</a:rPr>
              <a:t>uses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advanced technologies like AI for inspection, ensuring various standards are maintained while enhancing operational efficiency.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F0817-32EF-3012-382C-FA068C3E7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" y="4634664"/>
            <a:ext cx="732071" cy="333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84840" y="1520340"/>
            <a:ext cx="6084540" cy="172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Automated Labeling System and Tracebility System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9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BF1120-F4DF-DBA4-3032-34B35BEF1B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438" y="38160"/>
            <a:ext cx="410602" cy="1871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Design Principles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The design of the automated labeling system is centered around functionality and compliance. It must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</a:rPr>
              <a:t>meet the regulations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such as RoHS, ensuring that all materials are safe and sustainable.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</a:rPr>
              <a:t>Main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design aspects include user-friendly interfaces, modular components, and adaptability for various product sizes.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1B9FE-EA5A-DE8C-5F4D-0D901B669A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" y="4598945"/>
            <a:ext cx="523034" cy="23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2914650" cy="5429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Code Developed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F24E4-37F1-1FA1-1604-EB39023BF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29" y="228600"/>
            <a:ext cx="752255" cy="342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C82C9-E82D-097C-91BE-54BA7B3E67D9}"/>
              </a:ext>
            </a:extLst>
          </p:cNvPr>
          <p:cNvSpPr txBox="1"/>
          <p:nvPr/>
        </p:nvSpPr>
        <p:spPr>
          <a:xfrm>
            <a:off x="457199" y="1286028"/>
            <a:ext cx="560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Conveyor Belt and Label generation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8CB93-D519-FFF2-D751-3553B4167AFE}"/>
              </a:ext>
            </a:extLst>
          </p:cNvPr>
          <p:cNvSpPr txBox="1"/>
          <p:nvPr/>
        </p:nvSpPr>
        <p:spPr>
          <a:xfrm>
            <a:off x="528638" y="2014538"/>
            <a:ext cx="736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This is the link to the complete code :</a:t>
            </a:r>
            <a:br>
              <a:rPr lang="en-IN" sz="1200" dirty="0"/>
            </a:br>
            <a:r>
              <a:rPr lang="en-IN" sz="1200" dirty="0"/>
              <a:t>https://colab.research.google.com/drive/1PTK9P4NTbBkZI6yEhSNHZDXRE0ndIRbk#scrollTo=vr3cbsTfdpLh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57338-074D-1EDA-AE4C-2334100631AB}"/>
              </a:ext>
            </a:extLst>
          </p:cNvPr>
          <p:cNvSpPr txBox="1"/>
          <p:nvPr/>
        </p:nvSpPr>
        <p:spPr>
          <a:xfrm>
            <a:off x="554264" y="2621756"/>
            <a:ext cx="69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: </a:t>
            </a:r>
            <a:r>
              <a:rPr lang="en-US" sz="1200" dirty="0"/>
              <a:t>Terminal showing product details printed every 2 seconds</a:t>
            </a:r>
            <a:endParaRPr lang="en-IN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7977D9-4A36-6A88-F880-CC58F35A1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8" y="3047215"/>
            <a:ext cx="8821284" cy="429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7E33E8-BC3A-7F92-139B-9AF5AB201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77" y="3866624"/>
            <a:ext cx="1715073" cy="10237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3EA52E-DE3E-1D0A-6925-09D11040EF82}"/>
              </a:ext>
            </a:extLst>
          </p:cNvPr>
          <p:cNvSpPr txBox="1"/>
          <p:nvPr/>
        </p:nvSpPr>
        <p:spPr>
          <a:xfrm>
            <a:off x="3457574" y="4200525"/>
            <a:ext cx="270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label generated</a:t>
            </a:r>
            <a:endParaRPr lang="en-IN" dirty="0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2895480" cy="70723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Code Developed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158DF-CBAD-38FD-763A-FE552BFD6A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98" y="362701"/>
            <a:ext cx="410602" cy="18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F77F8-9453-4725-4D9C-3A06132444DD}"/>
              </a:ext>
            </a:extLst>
          </p:cNvPr>
          <p:cNvSpPr txBox="1"/>
          <p:nvPr/>
        </p:nvSpPr>
        <p:spPr>
          <a:xfrm>
            <a:off x="457199" y="1281410"/>
            <a:ext cx="560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Fresh vs Rotten Fruit Detection: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8FCAD-FDEB-C610-CC87-C8AD0EA81B3F}"/>
              </a:ext>
            </a:extLst>
          </p:cNvPr>
          <p:cNvSpPr txBox="1"/>
          <p:nvPr/>
        </p:nvSpPr>
        <p:spPr>
          <a:xfrm>
            <a:off x="528638" y="2014538"/>
            <a:ext cx="736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This is the link to the complete code :</a:t>
            </a:r>
            <a:br>
              <a:rPr lang="en-IN" sz="1200" dirty="0"/>
            </a:br>
            <a:r>
              <a:rPr lang="en-IN" sz="1200" dirty="0"/>
              <a:t>https://colab.research.google.com/drive/1Y5aS2oXVnpM2KqBC6HBPh64eOy2tW3D3?usp=sharing</a:t>
            </a:r>
          </a:p>
        </p:txBody>
      </p:sp>
      <p:pic>
        <p:nvPicPr>
          <p:cNvPr id="1034" name="Picture 10" descr="Fresh Apple">
            <a:extLst>
              <a:ext uri="{FF2B5EF4-FFF2-40B4-BE49-F238E27FC236}">
                <a16:creationId xmlns:a16="http://schemas.microsoft.com/office/drawing/2014/main" id="{74BDCCD8-4541-FB30-6438-5AE5AF8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4" y="3125123"/>
            <a:ext cx="1413506" cy="128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94F450-D894-820A-E5AF-56C05273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24105"/>
              </p:ext>
            </p:extLst>
          </p:nvPr>
        </p:nvGraphicFramePr>
        <p:xfrm>
          <a:off x="2110620" y="3408283"/>
          <a:ext cx="1066920" cy="365760"/>
        </p:xfrm>
        <a:graphic>
          <a:graphicData uri="http://schemas.openxmlformats.org/drawingml/2006/table">
            <a:tbl>
              <a:tblPr/>
              <a:tblGrid>
                <a:gridCol w="1066920">
                  <a:extLst>
                    <a:ext uri="{9D8B030D-6E8A-4147-A177-3AD203B41FA5}">
                      <a16:colId xmlns:a16="http://schemas.microsoft.com/office/drawing/2014/main" val="475592887"/>
                    </a:ext>
                  </a:extLst>
                </a:gridCol>
              </a:tblGrid>
              <a:tr h="1595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Fresh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39256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E1FFF6-6074-00FC-B075-DBBC0B5F0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49079"/>
              </p:ext>
            </p:extLst>
          </p:nvPr>
        </p:nvGraphicFramePr>
        <p:xfrm>
          <a:off x="2110620" y="3774043"/>
          <a:ext cx="891539" cy="365760"/>
        </p:xfrm>
        <a:graphic>
          <a:graphicData uri="http://schemas.openxmlformats.org/drawingml/2006/table">
            <a:tbl>
              <a:tblPr/>
              <a:tblGrid>
                <a:gridCol w="891539">
                  <a:extLst>
                    <a:ext uri="{9D8B030D-6E8A-4147-A177-3AD203B41FA5}">
                      <a16:colId xmlns:a16="http://schemas.microsoft.com/office/drawing/2014/main" val="34168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97.8%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2220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1EBBDC60-BE91-C81A-03CA-49A12FAE0B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04" y="3039662"/>
            <a:ext cx="891539" cy="164485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C319183-3858-5167-2A6F-844C8FF82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19473"/>
              </p:ext>
            </p:extLst>
          </p:nvPr>
        </p:nvGraphicFramePr>
        <p:xfrm>
          <a:off x="6217800" y="3332083"/>
          <a:ext cx="1066920" cy="365760"/>
        </p:xfrm>
        <a:graphic>
          <a:graphicData uri="http://schemas.openxmlformats.org/drawingml/2006/table">
            <a:tbl>
              <a:tblPr/>
              <a:tblGrid>
                <a:gridCol w="1066920">
                  <a:extLst>
                    <a:ext uri="{9D8B030D-6E8A-4147-A177-3AD203B41FA5}">
                      <a16:colId xmlns:a16="http://schemas.microsoft.com/office/drawing/2014/main" val="475592887"/>
                    </a:ext>
                  </a:extLst>
                </a:gridCol>
              </a:tblGrid>
              <a:tr h="1595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</a:t>
                      </a:r>
                      <a:r>
                        <a:rPr lang="en-IN" b="1" dirty="0"/>
                        <a:t>otten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3925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19B628-415C-DA53-3381-1E695A0E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84680"/>
              </p:ext>
            </p:extLst>
          </p:nvPr>
        </p:nvGraphicFramePr>
        <p:xfrm>
          <a:off x="6217800" y="3715226"/>
          <a:ext cx="891539" cy="365760"/>
        </p:xfrm>
        <a:graphic>
          <a:graphicData uri="http://schemas.openxmlformats.org/drawingml/2006/table">
            <a:tbl>
              <a:tblPr/>
              <a:tblGrid>
                <a:gridCol w="891539">
                  <a:extLst>
                    <a:ext uri="{9D8B030D-6E8A-4147-A177-3AD203B41FA5}">
                      <a16:colId xmlns:a16="http://schemas.microsoft.com/office/drawing/2014/main" val="34168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94.1%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222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8947D48-BE6B-BF53-3DB7-23555D6C9454}"/>
              </a:ext>
            </a:extLst>
          </p:cNvPr>
          <p:cNvSpPr txBox="1"/>
          <p:nvPr/>
        </p:nvSpPr>
        <p:spPr>
          <a:xfrm>
            <a:off x="554264" y="2621756"/>
            <a:ext cx="692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:</a:t>
            </a:r>
            <a:endParaRPr lang="en-IN" sz="1200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56598-1881-059E-344D-372043ACC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98" y="362701"/>
            <a:ext cx="410602" cy="187165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612534DD-CD5C-E593-267A-908FE25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2895480" cy="70723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Code Developed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F6EAA-6D86-D578-349E-087F832100F8}"/>
              </a:ext>
            </a:extLst>
          </p:cNvPr>
          <p:cNvSpPr txBox="1"/>
          <p:nvPr/>
        </p:nvSpPr>
        <p:spPr>
          <a:xfrm>
            <a:off x="457199" y="1281410"/>
            <a:ext cx="560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Smart Product Traceability: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002A6-96C3-FC7D-E4F4-BAF06D955E53}"/>
              </a:ext>
            </a:extLst>
          </p:cNvPr>
          <p:cNvSpPr txBox="1"/>
          <p:nvPr/>
        </p:nvSpPr>
        <p:spPr>
          <a:xfrm>
            <a:off x="528638" y="2014538"/>
            <a:ext cx="736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This is the link to the complete code :</a:t>
            </a:r>
            <a:br>
              <a:rPr lang="en-IN" sz="1200" dirty="0"/>
            </a:br>
            <a:r>
              <a:rPr lang="en-IN" sz="1200" dirty="0"/>
              <a:t>https://colab.research.google.com/drive/1QRugiNGdjPtFn-UuZO2QA-HjjDPghsXn?usp=sharing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25373-90A2-EFF0-8A0D-0C419B830B96}"/>
              </a:ext>
            </a:extLst>
          </p:cNvPr>
          <p:cNvSpPr txBox="1"/>
          <p:nvPr/>
        </p:nvSpPr>
        <p:spPr>
          <a:xfrm>
            <a:off x="528638" y="2857976"/>
            <a:ext cx="692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: Shows the summary and the generated output of 4 products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06490157"/>
      </p:ext>
    </p:extLst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AAE32-7717-5D49-712D-D5089BE61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98" y="362701"/>
            <a:ext cx="410602" cy="18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33C49-4198-1FB5-8BBC-7C07AC79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26" y="100266"/>
            <a:ext cx="6073494" cy="47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992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EC3D4-A07A-3CE0-9F3F-301D50515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98" y="362701"/>
            <a:ext cx="410602" cy="18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BF11E-4D40-79AF-DA64-85FC1E599A70}"/>
              </a:ext>
            </a:extLst>
          </p:cNvPr>
          <p:cNvSpPr txBox="1"/>
          <p:nvPr/>
        </p:nvSpPr>
        <p:spPr>
          <a:xfrm>
            <a:off x="764381" y="545248"/>
            <a:ext cx="7043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we developed a circuit for the simulation</a:t>
            </a:r>
          </a:p>
          <a:p>
            <a:endParaRPr lang="en-US" dirty="0"/>
          </a:p>
          <a:p>
            <a:r>
              <a:rPr lang="en-IN" sz="1200" dirty="0"/>
              <a:t>https://www.tinkercad.com/things/1swFNVQqdLB-smartlabelingsystem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7D45F-ED07-3BF4-A29D-83B1D4F3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" y="1822156"/>
            <a:ext cx="4996188" cy="30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0362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377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OpenSymbol</vt:lpstr>
      <vt:lpstr>Radio Canada Big</vt:lpstr>
      <vt:lpstr>Symbol</vt:lpstr>
      <vt:lpstr>Wingdings</vt:lpstr>
      <vt:lpstr>Technology Launches by Slidesgo</vt:lpstr>
      <vt:lpstr>Slidesgo Final Pages</vt:lpstr>
      <vt:lpstr>Intel Unnati Training Program</vt:lpstr>
      <vt:lpstr>Introduction</vt:lpstr>
      <vt:lpstr>Automated Labeling System and Tracebility System</vt:lpstr>
      <vt:lpstr>Design Principles</vt:lpstr>
      <vt:lpstr>Code Developed</vt:lpstr>
      <vt:lpstr>Code Developed</vt:lpstr>
      <vt:lpstr>Code Developed</vt:lpstr>
      <vt:lpstr>PowerPoint Presentation</vt:lpstr>
      <vt:lpstr>PowerPoint Presentation</vt:lpstr>
      <vt:lpstr>Conclusion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Ramanaa Vijayakumar</cp:lastModifiedBy>
  <cp:revision>9</cp:revision>
  <dcterms:modified xsi:type="dcterms:W3CDTF">2025-07-11T16:23:59Z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2025-07-10T11:57:29Z</dcterms:created>
  <dc:creator>Unknown Creator</dc:creator>
  <dc:description/>
  <dc:language>en-US</dc:language>
  <cp:lastModifiedBy>Unknown Creator</cp:lastModifiedBy>
  <dcterms:modified xsi:type="dcterms:W3CDTF">2025-07-10T11:57:29Z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