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24" autoAdjust="0"/>
  </p:normalViewPr>
  <p:slideViewPr>
    <p:cSldViewPr>
      <p:cViewPr varScale="1">
        <p:scale>
          <a:sx n="49" d="100"/>
          <a:sy n="49" d="100"/>
        </p:scale>
        <p:origin x="2322" y="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7240" y="1069733"/>
            <a:ext cx="4213886" cy="3388575"/>
          </a:xfrm>
        </p:spPr>
        <p:txBody>
          <a:bodyPr bIns="0" anchor="b">
            <a:normAutofit/>
          </a:bodyPr>
          <a:lstStyle>
            <a:lvl1pPr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7240" y="4708274"/>
            <a:ext cx="4213886" cy="13034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200" b="0" cap="all" baseline="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7239" y="439078"/>
            <a:ext cx="2314719" cy="412268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028" y="1065298"/>
            <a:ext cx="601504" cy="671437"/>
          </a:xfrm>
        </p:spPr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97240" y="4704723"/>
            <a:ext cx="42138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61846"/>
      </p:ext>
    </p:extLst>
  </p:cSld>
  <p:clrMapOvr>
    <a:masterClrMapping/>
  </p:clrMapOvr>
  <p:transition spd="med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786406"/>
      </p:ext>
    </p:extLst>
  </p:cSld>
  <p:clrMapOvr>
    <a:masterClrMapping/>
  </p:clrMapOvr>
  <p:transition spd="med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88522" y="1065300"/>
            <a:ext cx="827270" cy="62131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2619" y="1065300"/>
            <a:ext cx="3975821" cy="62131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88521" y="1065300"/>
            <a:ext cx="0" cy="621318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692392"/>
      </p:ext>
    </p:extLst>
  </p:cSld>
  <p:clrMapOvr>
    <a:masterClrMapping/>
  </p:clrMapOvr>
  <p:transition spd="med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95489"/>
      </p:ext>
    </p:extLst>
  </p:cSld>
  <p:clrMapOvr>
    <a:masterClrMapping/>
  </p:clrMapOvr>
  <p:transition spd="med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8" y="2341507"/>
            <a:ext cx="4212752" cy="251726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9" y="5074929"/>
            <a:ext cx="4212752" cy="1350572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82618" y="5073313"/>
            <a:ext cx="42127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52508"/>
      </p:ext>
    </p:extLst>
  </p:cSld>
  <p:clrMapOvr>
    <a:masterClrMapping/>
  </p:clrMapOvr>
  <p:transition spd="med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9" y="1073187"/>
            <a:ext cx="4928507" cy="14124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618" y="2685248"/>
            <a:ext cx="2344403" cy="458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6887" y="2685249"/>
            <a:ext cx="2344239" cy="458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574512"/>
      </p:ext>
    </p:extLst>
  </p:cSld>
  <p:clrMapOvr>
    <a:masterClrMapping/>
  </p:clrMapOvr>
  <p:transition spd="med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8" y="1072220"/>
            <a:ext cx="4928508" cy="14084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8" y="2692734"/>
            <a:ext cx="2344325" cy="10692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618" y="3765694"/>
            <a:ext cx="2344325" cy="3525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6887" y="2697340"/>
            <a:ext cx="2344239" cy="106964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6887" y="3761989"/>
            <a:ext cx="2344239" cy="3516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678086"/>
      </p:ext>
    </p:extLst>
  </p:cSld>
  <p:clrMapOvr>
    <a:masterClrMapping/>
  </p:clrMapOvr>
  <p:transition spd="med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082619" y="2462784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725908"/>
      </p:ext>
    </p:extLst>
  </p:cSld>
  <p:clrMapOvr>
    <a:masterClrMapping/>
  </p:clrMapOvr>
  <p:transition spd="med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103094"/>
      </p:ext>
    </p:extLst>
  </p:cSld>
  <p:clrMapOvr>
    <a:masterClrMapping/>
  </p:clrMapOvr>
  <p:transition spd="med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281" y="1065298"/>
            <a:ext cx="1819463" cy="2996156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992" y="1065299"/>
            <a:ext cx="2871134" cy="621176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282" y="4273990"/>
            <a:ext cx="1820527" cy="299757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1311" y="4273988"/>
            <a:ext cx="181745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81069"/>
      </p:ext>
    </p:extLst>
  </p:cSld>
  <p:clrMapOvr>
    <a:masterClrMapping/>
  </p:clrMapOvr>
  <p:transition spd="med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747376" y="642895"/>
            <a:ext cx="2633540" cy="686546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112" y="1506017"/>
            <a:ext cx="2433701" cy="244077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30096" y="1496725"/>
            <a:ext cx="1676249" cy="5155103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2619" y="4194656"/>
            <a:ext cx="2430215" cy="2671656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7498" y="7293143"/>
            <a:ext cx="2439315" cy="426831"/>
          </a:xfrm>
        </p:spPr>
        <p:txBody>
          <a:bodyPr/>
          <a:lstStyle>
            <a:lvl1pPr algn="l">
              <a:defRPr/>
            </a:lvl1pPr>
          </a:lstStyle>
          <a:p>
            <a:fld id="{710A5D72-A80D-459F-B278-10B0BBCF444F}" type="datetimeFigureOut">
              <a:rPr lang="en-US" smtClean="0"/>
              <a:pPr/>
              <a:t>9/4/2024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8148" y="424855"/>
            <a:ext cx="2438665" cy="427908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0961" y="4191473"/>
            <a:ext cx="24315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58824"/>
      </p:ext>
    </p:extLst>
  </p:cSld>
  <p:clrMapOvr>
    <a:masterClrMapping/>
  </p:clrMapOvr>
  <p:transition spd="med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87645"/>
            <a:ext cx="6858000" cy="543936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127005"/>
            <a:ext cx="6858001" cy="103296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134836"/>
            <a:ext cx="685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619" y="1072694"/>
            <a:ext cx="4928507" cy="1398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9" y="2687645"/>
            <a:ext cx="4928507" cy="4600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4907" y="440494"/>
            <a:ext cx="1776219" cy="412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5D72-A80D-459F-B278-10B0BBCF444F}" type="datetimeFigureOut">
              <a:rPr lang="en-US" smtClean="0"/>
              <a:pPr/>
              <a:t>9/4/2024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2618" y="439078"/>
            <a:ext cx="3025503" cy="412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5794" y="1065298"/>
            <a:ext cx="596810" cy="6714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8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ransition spd="med">
    <p:wheel spokes="8"/>
  </p:transition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339" y="571474"/>
            <a:ext cx="5829300" cy="2357453"/>
          </a:xfr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GB" sz="5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EMPLOYEE DATASET USING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48" y="3381374"/>
            <a:ext cx="6758111" cy="327885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numCol="1">
            <a:normAutofit fontScale="325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/>
            <a:r>
              <a:rPr lang="en-GB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STUDENT  NAME        : </a:t>
            </a:r>
            <a:r>
              <a:rPr lang="en-US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Ramana.r</a:t>
            </a:r>
          </a:p>
          <a:p>
            <a:pPr algn="l"/>
            <a:r>
              <a:rPr lang="en-US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ROLL NO                    : </a:t>
            </a:r>
            <a:r>
              <a:rPr lang="en-US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422200657</a:t>
            </a:r>
          </a:p>
          <a:p>
            <a:pPr algn="l"/>
            <a:r>
              <a:rPr lang="en-US" sz="5500" b="1" i="1" u="sng" cap="all" dirty="0" err="1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Naan</a:t>
            </a:r>
            <a:endParaRPr lang="en-US" sz="5500" b="1" i="1" u="sng" cap="all" dirty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US" sz="5500" b="1" i="1" u="sng" cap="all" dirty="0" err="1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mudhalvan</a:t>
            </a:r>
            <a:r>
              <a:rPr lang="en-US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id         : </a:t>
            </a:r>
            <a:r>
              <a:rPr lang="en-GB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asunm142900657</a:t>
            </a:r>
            <a:r>
              <a:rPr lang="en-GB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</a:t>
            </a:r>
          </a:p>
          <a:p>
            <a:pPr algn="l"/>
            <a:r>
              <a:rPr lang="en-GB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DEPARTMENT</a:t>
            </a:r>
            <a:r>
              <a:rPr lang="en-GB" sz="5500" b="1" i="1" u="sng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     </a:t>
            </a:r>
            <a:r>
              <a:rPr lang="en-GB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:</a:t>
            </a:r>
            <a:r>
              <a:rPr lang="en-US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B.COM (ism)</a:t>
            </a:r>
          </a:p>
          <a:p>
            <a:pPr algn="l"/>
            <a:r>
              <a:rPr lang="en-GB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COLLEGE	        :</a:t>
            </a:r>
            <a:r>
              <a:rPr lang="en-US" sz="5500" b="1" i="1" u="sng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alpha arts and science college </a:t>
            </a:r>
          </a:p>
          <a:p>
            <a:pPr marL="274320" indent="-274320"/>
            <a:r>
              <a:rPr lang="en-US" sz="4900" b="1" i="1" u="sng" cap="all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			                                       </a:t>
            </a:r>
            <a:endParaRPr lang="en-GB" sz="4900" b="1" i="1" u="sng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lang="en-US" sz="4900" b="1" i="1" u="sng" cap="all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endParaRPr lang="en-GB" sz="4900" b="1" i="1" u="sng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 advClick="0" advTm="3000"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sz="6700" dirty="0"/>
              <a:t>Step: 1 </a:t>
            </a:r>
            <a:r>
              <a:rPr lang="en-GB" sz="6700" dirty="0">
                <a:sym typeface="Wingdings"/>
              </a:rPr>
              <a:t>Dataset Collection</a:t>
            </a:r>
          </a:p>
          <a:p>
            <a:r>
              <a:rPr lang="en-GB" sz="6700" dirty="0">
                <a:sym typeface="Wingdings"/>
              </a:rPr>
              <a:t>Step: 2 Dataset Preparation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Cleaning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Filtering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Conditional </a:t>
            </a:r>
            <a:r>
              <a:rPr lang="en-GB" sz="6700" dirty="0" err="1">
                <a:sym typeface="Wingdings"/>
              </a:rPr>
              <a:t>Formating</a:t>
            </a:r>
            <a:endParaRPr lang="en-GB" sz="6700" dirty="0">
              <a:sym typeface="Wingdings"/>
            </a:endParaRP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Insert Pivot table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Insert graphs for final result</a:t>
            </a:r>
          </a:p>
          <a:p>
            <a:pPr marL="0" indent="269875"/>
            <a:r>
              <a:rPr lang="en-GB" sz="6700" dirty="0">
                <a:sym typeface="Wingdings"/>
              </a:rPr>
              <a:t>Step: 3 Employee’s data 		calculated</a:t>
            </a:r>
          </a:p>
          <a:p>
            <a:pPr marL="0" indent="269875">
              <a:buNone/>
            </a:pPr>
            <a:endParaRPr lang="en-GB" dirty="0">
              <a:sym typeface="Wingdings"/>
            </a:endParaRPr>
          </a:p>
        </p:txBody>
      </p:sp>
    </p:spTree>
  </p:cSld>
  <p:clrMapOvr>
    <a:masterClrMapping/>
  </p:clrMapOvr>
  <p:transition spd="slow" advClick="0" advTm="3000"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56" y="1142976"/>
            <a:ext cx="5800744" cy="121444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26" y="2095483"/>
            <a:ext cx="6172200" cy="6000760"/>
          </a:xfrm>
        </p:spPr>
        <p:txBody>
          <a:bodyPr>
            <a:noAutofit/>
          </a:bodyPr>
          <a:lstStyle/>
          <a:p>
            <a:endParaRPr lang="en-GB" sz="3200" dirty="0"/>
          </a:p>
          <a:p>
            <a:r>
              <a:rPr lang="en-GB" sz="3200" dirty="0"/>
              <a:t>Step: 4 </a:t>
            </a:r>
            <a:r>
              <a:rPr lang="en-GB" sz="3200" dirty="0">
                <a:sym typeface="Wingdings"/>
              </a:rPr>
              <a:t> Insert Pivot table for given dataset</a:t>
            </a:r>
          </a:p>
          <a:p>
            <a:r>
              <a:rPr lang="en-GB" sz="3200" dirty="0">
                <a:sym typeface="Wingdings"/>
              </a:rPr>
              <a:t>Step: 5  Insert Graph chart for showing final report of Employee’s data</a:t>
            </a:r>
          </a:p>
          <a:p>
            <a:r>
              <a:rPr lang="en-GB" sz="3200" dirty="0">
                <a:sym typeface="Wingdings"/>
              </a:rPr>
              <a:t>Step: 6 Summarization of employee’s data based on their way, Grey wage,  Education, Gender....Data visualization using Bar Chart.</a:t>
            </a:r>
            <a:endParaRPr lang="en-GB" sz="3200" dirty="0"/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43125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984" y="7143769"/>
            <a:ext cx="1192049" cy="1714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0" y="214282"/>
            <a:ext cx="4943488" cy="1848362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214679"/>
            <a:ext cx="6172200" cy="4714908"/>
          </a:xfrm>
        </p:spPr>
        <p:txBody>
          <a:bodyPr>
            <a:normAutofit lnSpcReduction="10000"/>
          </a:bodyPr>
          <a:lstStyle/>
          <a:p>
            <a:r>
              <a:rPr lang="en-GB" sz="3200" dirty="0">
                <a:sym typeface="Wingdings"/>
              </a:rPr>
              <a:t>This Project explain the employee’s from different data industries like way, </a:t>
            </a:r>
            <a:r>
              <a:rPr lang="en-GB" sz="3200" dirty="0" err="1">
                <a:sym typeface="Wingdings"/>
              </a:rPr>
              <a:t>greywages</a:t>
            </a:r>
            <a:r>
              <a:rPr lang="en-GB" sz="3200" dirty="0">
                <a:sym typeface="Wingdings"/>
              </a:rPr>
              <a:t>, education, gender, data visualisation, etc., with using of excel.</a:t>
            </a:r>
          </a:p>
          <a:p>
            <a:r>
              <a:rPr lang="en-GB" sz="3200" dirty="0">
                <a:sym typeface="Wingdings"/>
              </a:rPr>
              <a:t>This is benefit for organisation growth and Employee’s work improvement.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6" y="1285852"/>
            <a:ext cx="1982381" cy="20193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62239"/>
            <a:ext cx="6229350" cy="3333773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</a:t>
            </a:r>
            <a:r>
              <a:rPr lang="en-US" sz="5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various industries analysis with using of Excel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3000">
    <p:strips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56" y="928662"/>
            <a:ext cx="5765025" cy="1524000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075" y="2580640"/>
            <a:ext cx="4661330" cy="585216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Conclusion</a:t>
            </a:r>
          </a:p>
        </p:txBody>
      </p:sp>
      <p:pic>
        <p:nvPicPr>
          <p:cNvPr id="4" name="Picture 3" descr="agen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8" y="6000760"/>
            <a:ext cx="2214563" cy="2070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8" y="1071538"/>
            <a:ext cx="5872182" cy="857256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rgbClr val="002060"/>
                </a:solidFill>
              </a:rPr>
              <a:t>	</a:t>
            </a:r>
            <a:br>
              <a:rPr lang="en-GB" sz="4800" dirty="0"/>
            </a:br>
            <a:br>
              <a:rPr lang="en-GB" sz="5400" dirty="0">
                <a:solidFill>
                  <a:srgbClr val="002060"/>
                </a:solidFill>
              </a:rPr>
            </a:br>
            <a:r>
              <a:rPr lang="en-GB" sz="5400" dirty="0"/>
              <a:t>   </a:t>
            </a:r>
            <a:r>
              <a:rPr lang="en-GB" sz="56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4071934"/>
            <a:ext cx="6172200" cy="373859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4000" dirty="0">
                <a:solidFill>
                  <a:srgbClr val="002060"/>
                </a:solidFill>
              </a:rPr>
              <a:t>			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stated the employee’s data from different industries analysis with using of Excel</a:t>
            </a:r>
            <a:endParaRPr lang="en-GB" sz="40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GB" sz="3600" dirty="0"/>
          </a:p>
        </p:txBody>
      </p:sp>
      <p:pic>
        <p:nvPicPr>
          <p:cNvPr id="4" name="Picture 3" descr="Problem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64" y="1857356"/>
            <a:ext cx="964413" cy="1714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1" y="6953269"/>
            <a:ext cx="1232306" cy="1685863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split orient="vert"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91" y="6945220"/>
            <a:ext cx="1146575" cy="21987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36" y="1000100"/>
            <a:ext cx="5086364" cy="1785950"/>
          </a:xfrm>
        </p:spPr>
        <p:txBody>
          <a:bodyPr>
            <a:no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238492"/>
            <a:ext cx="6172200" cy="5194309"/>
          </a:xfrm>
        </p:spPr>
        <p:txBody>
          <a:bodyPr>
            <a:normAutofit/>
          </a:bodyPr>
          <a:lstStyle/>
          <a:p>
            <a:r>
              <a:rPr lang="en-GB" dirty="0"/>
              <a:t>			</a:t>
            </a:r>
            <a:r>
              <a:rPr lang="en-US" sz="4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employee’s data from different industries with using of excel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42978"/>
            <a:ext cx="1119211" cy="21463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66" y="428596"/>
            <a:ext cx="6143668" cy="228601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857488"/>
            <a:ext cx="6172200" cy="4500594"/>
          </a:xfrm>
        </p:spPr>
        <p:txBody>
          <a:bodyPr>
            <a:noAutofit/>
          </a:bodyPr>
          <a:lstStyle/>
          <a:p>
            <a:r>
              <a:rPr lang="en-GB" sz="2800" dirty="0"/>
              <a:t>Organisation peoples are the end user of this analysis which named as employee’s data from different industries with using excel.</a:t>
            </a:r>
          </a:p>
          <a:p>
            <a:r>
              <a:rPr lang="en-GB" sz="2800" dirty="0"/>
              <a:t>Ex: </a:t>
            </a:r>
          </a:p>
          <a:p>
            <a:pPr>
              <a:buNone/>
            </a:pPr>
            <a:r>
              <a:rPr lang="en-GB" sz="2800" dirty="0"/>
              <a:t>		Managers					</a:t>
            </a:r>
          </a:p>
          <a:p>
            <a:pPr>
              <a:buNone/>
            </a:pPr>
            <a:r>
              <a:rPr lang="en-GB" sz="2800" dirty="0"/>
              <a:t>		Employers</a:t>
            </a:r>
          </a:p>
          <a:p>
            <a:pPr>
              <a:buNone/>
            </a:pPr>
            <a:r>
              <a:rPr lang="en-GB" sz="2800" dirty="0"/>
              <a:t>		Employees</a:t>
            </a:r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50" y="5000627"/>
            <a:ext cx="1071570" cy="1439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892" y="6572265"/>
            <a:ext cx="2803942" cy="1809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57159"/>
            <a:ext cx="6172200" cy="1714511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714744"/>
            <a:ext cx="6172200" cy="4718056"/>
          </a:xfrm>
        </p:spPr>
        <p:txBody>
          <a:bodyPr>
            <a:normAutofit/>
          </a:bodyPr>
          <a:lstStyle/>
          <a:p>
            <a:r>
              <a:rPr lang="en-GB" sz="2800" dirty="0"/>
              <a:t>Filtering – Remove missing values</a:t>
            </a:r>
          </a:p>
          <a:p>
            <a:r>
              <a:rPr lang="en-US" sz="2800" dirty="0"/>
              <a:t>Sorting – Smallest to Biggest</a:t>
            </a:r>
            <a:endParaRPr lang="en-GB" sz="2800" dirty="0"/>
          </a:p>
          <a:p>
            <a:r>
              <a:rPr lang="en-GB" sz="2800" dirty="0"/>
              <a:t>Conditional Formatting – Remove blank values</a:t>
            </a:r>
          </a:p>
          <a:p>
            <a:r>
              <a:rPr lang="en-GB" sz="2800" dirty="0"/>
              <a:t>Pivot table -  Summary of employee’s salary</a:t>
            </a:r>
          </a:p>
          <a:p>
            <a:r>
              <a:rPr lang="en-US" sz="2800" dirty="0"/>
              <a:t>Groups – Final reports</a:t>
            </a:r>
            <a:endParaRPr lang="en-GB" sz="2800" dirty="0"/>
          </a:p>
        </p:txBody>
      </p:sp>
      <p:pic>
        <p:nvPicPr>
          <p:cNvPr id="4" name="Picture 3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22" y="6643702"/>
            <a:ext cx="1785950" cy="19049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13" y="2190732"/>
            <a:ext cx="1361788" cy="14525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rcRect l="55001"/>
          <a:stretch>
            <a:fillRect/>
          </a:stretch>
        </p:blipFill>
        <p:spPr>
          <a:xfrm flipH="1">
            <a:off x="1" y="1809731"/>
            <a:ext cx="964389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</a:t>
            </a:r>
            <a: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2" y="2762237"/>
            <a:ext cx="6032918" cy="5670563"/>
          </a:xfrm>
        </p:spPr>
        <p:txBody>
          <a:bodyPr>
            <a:normAutofit/>
          </a:bodyPr>
          <a:lstStyle/>
          <a:p>
            <a:r>
              <a:rPr lang="en-GB" dirty="0" err="1"/>
              <a:t>Kaggle</a:t>
            </a:r>
            <a:r>
              <a:rPr lang="en-GB" dirty="0"/>
              <a:t> - Employee Dataset</a:t>
            </a:r>
          </a:p>
          <a:p>
            <a:r>
              <a:rPr lang="en-GB" dirty="0"/>
              <a:t>36 features</a:t>
            </a:r>
          </a:p>
          <a:p>
            <a:r>
              <a:rPr lang="en-GB" dirty="0"/>
              <a:t>Considering features are below;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Profession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Industries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/>
              <a:t>Business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/>
              <a:t>Gender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Way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Grey wages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/>
              <a:t>Annual income income, etc.,		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70" y="4357686"/>
            <a:ext cx="1850231" cy="246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 advClick="0" advTm="3000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1" y="6477016"/>
            <a:ext cx="803678" cy="14872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" y="304800"/>
            <a:ext cx="6345958" cy="2052622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333741"/>
            <a:ext cx="6172200" cy="5099059"/>
          </a:xfrm>
        </p:spPr>
        <p:txBody>
          <a:bodyPr>
            <a:normAutofit/>
          </a:bodyPr>
          <a:lstStyle/>
          <a:p>
            <a:pPr algn="just"/>
            <a:r>
              <a:rPr lang="en-GB" sz="4400" dirty="0"/>
              <a:t>Employee’s data has been calculated using excel is considered.</a:t>
            </a:r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07" y="5524507"/>
            <a:ext cx="1607344" cy="28575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split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517</TotalTime>
  <Words>364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Times New Roman</vt:lpstr>
      <vt:lpstr>Wingdings</vt:lpstr>
      <vt:lpstr>Gallery</vt:lpstr>
      <vt:lpstr>EMPLOYEE DATASET USING EXCEL</vt:lpstr>
      <vt:lpstr>Employee’s data from various industries analysis with using of Excel</vt:lpstr>
      <vt:lpstr>AGENTA</vt:lpstr>
      <vt:lpstr>      PROBLEM STATEMENT</vt:lpstr>
      <vt:lpstr>PROJECT OVERVIEW:</vt:lpstr>
      <vt:lpstr>WHO ARE THE END USER?</vt:lpstr>
      <vt:lpstr>OUR SOLUTION AND ITS VALUE PROPOSITION</vt:lpstr>
      <vt:lpstr>DATASET DESCRIPTION:</vt:lpstr>
      <vt:lpstr>THE “WOW” IN OUR SOLUTION</vt:lpstr>
      <vt:lpstr>MODELING:</vt:lpstr>
      <vt:lpstr>MODELING: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</dc:title>
  <dc:creator>UDR-STUDENT</dc:creator>
  <cp:lastModifiedBy>user31</cp:lastModifiedBy>
  <cp:revision>130</cp:revision>
  <dcterms:created xsi:type="dcterms:W3CDTF">2024-08-21T10:11:20Z</dcterms:created>
  <dcterms:modified xsi:type="dcterms:W3CDTF">2024-09-04T05:17:07Z</dcterms:modified>
</cp:coreProperties>
</file>