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1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06172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smtClean="0">
                <a:solidFill>
                  <a:srgbClr val="2F5496"/>
                </a:solidFill>
              </a:rPr>
              <a:t>Ramanan P</a:t>
            </a:r>
            <a:r>
              <a:rPr lang="en-US" sz="2000" b="1" dirty="0" smtClean="0">
                <a:solidFill>
                  <a:srgbClr val="2F5496"/>
                </a:solidFill>
                <a:latin typeface="Arial"/>
                <a:ea typeface="Arial"/>
                <a:cs typeface="Arial"/>
                <a:sym typeface="Arial"/>
              </a:rPr>
              <a:t>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AU810021114067</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IN" dirty="0"/>
              <a:t>https://github.com/Ramanan040803/Ramanan-au810021114067</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Custom</PresentationFormat>
  <Paragraphs>48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Sundaraganesan</cp:lastModifiedBy>
  <cp:revision>4</cp:revision>
  <dcterms:modified xsi:type="dcterms:W3CDTF">2024-04-19T04:19:37Z</dcterms:modified>
</cp:coreProperties>
</file>