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81" r:id="rId3"/>
    <p:sldId id="287" r:id="rId4"/>
    <p:sldId id="294" r:id="rId5"/>
    <p:sldId id="288" r:id="rId6"/>
    <p:sldId id="290" r:id="rId7"/>
    <p:sldId id="291" r:id="rId8"/>
    <p:sldId id="293" r:id="rId9"/>
    <p:sldId id="289" r:id="rId10"/>
    <p:sldId id="29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2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727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696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08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6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204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33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networking/definition/6G#:~:text=6G%20networks%20will%20be%20able,%2D%2D%20than%20one%20millisecond%20throughpu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ighspeedinternet.com/resources/6g-internet" TargetMode="External"/><Relationship Id="rId4" Type="http://schemas.openxmlformats.org/officeDocument/2006/relationships/hyperlink" Target="https://www.maketecheasier.com/what-is-6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tx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6G</a:t>
            </a:r>
            <a:endParaRPr sz="6000" dirty="0">
              <a:solidFill>
                <a:schemeClr val="tx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3CD8C-1BF8-4904-AF29-8512B7548A76}"/>
              </a:ext>
            </a:extLst>
          </p:cNvPr>
          <p:cNvSpPr txBox="1"/>
          <p:nvPr/>
        </p:nvSpPr>
        <p:spPr>
          <a:xfrm>
            <a:off x="4691118" y="3123438"/>
            <a:ext cx="2795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Script" panose="030B0504020000000003" pitchFamily="66" charset="0"/>
              </a:rPr>
              <a:t>By Ramanand Kachhia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6"/>
          <p:cNvSpPr txBox="1">
            <a:spLocks noGrp="1"/>
          </p:cNvSpPr>
          <p:nvPr>
            <p:ph type="title" idx="4294967295"/>
          </p:nvPr>
        </p:nvSpPr>
        <p:spPr>
          <a:xfrm>
            <a:off x="1513700" y="2091017"/>
            <a:ext cx="6258900" cy="7101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Thank you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09" name="Google Shape;609;p36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0" name="Google Shape;610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996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6G wireless: What it is and when it&amp;#39;s coming | S&amp;amp;P Global Market  Intelligence">
            <a:extLst>
              <a:ext uri="{FF2B5EF4-FFF2-40B4-BE49-F238E27FC236}">
                <a16:creationId xmlns:a16="http://schemas.microsoft.com/office/drawing/2014/main" id="{B75680D0-679F-4CEE-989F-8E32EC5C03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9" r="9513"/>
          <a:stretch/>
        </p:blipFill>
        <p:spPr bwMode="auto">
          <a:xfrm>
            <a:off x="4970596" y="1386724"/>
            <a:ext cx="3885497" cy="282660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07" name="Google Shape;607;p36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What is 6G?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08" name="Google Shape;608;p36"/>
          <p:cNvSpPr txBox="1">
            <a:spLocks noGrp="1"/>
          </p:cNvSpPr>
          <p:nvPr>
            <p:ph type="body" idx="4294967295"/>
          </p:nvPr>
        </p:nvSpPr>
        <p:spPr>
          <a:xfrm>
            <a:off x="287907" y="1515010"/>
            <a:ext cx="4850981" cy="21520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6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generation of wireless network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Maximum data rate up to 9.6 Gb/sec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Deliver 1000 times faster then 5G</a:t>
            </a:r>
          </a:p>
          <a:p>
            <a:pPr marL="0" indent="0">
              <a:lnSpc>
                <a:spcPct val="115000"/>
              </a:lnSpc>
              <a:buNone/>
            </a:pPr>
            <a:endParaRPr dirty="0"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609" name="Google Shape;609;p36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0" name="Google Shape;610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6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Expectation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08" name="Google Shape;608;p36"/>
          <p:cNvSpPr txBox="1">
            <a:spLocks noGrp="1"/>
          </p:cNvSpPr>
          <p:nvPr>
            <p:ph type="body" idx="4294967295"/>
          </p:nvPr>
        </p:nvSpPr>
        <p:spPr>
          <a:xfrm>
            <a:off x="287907" y="1515010"/>
            <a:ext cx="4850981" cy="21520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5000"/>
              </a:lnSpc>
            </a:pPr>
            <a:r>
              <a:rPr lang="en-US" sz="2000" dirty="0">
                <a:solidFill>
                  <a:schemeClr val="tx1"/>
                </a:solidFill>
              </a:rPr>
              <a:t>Terabit per second</a:t>
            </a:r>
          </a:p>
          <a:p>
            <a:pPr marL="285750" indent="-285750">
              <a:lnSpc>
                <a:spcPct val="115000"/>
              </a:lnSpc>
            </a:pPr>
            <a:r>
              <a:rPr lang="en-US" sz="2000" dirty="0">
                <a:solidFill>
                  <a:schemeClr val="tx1"/>
                </a:solidFill>
              </a:rPr>
              <a:t>Communication will be short range.</a:t>
            </a:r>
          </a:p>
          <a:p>
            <a:pPr marL="285750" indent="-285750">
              <a:lnSpc>
                <a:spcPct val="115000"/>
              </a:lnSpc>
            </a:pPr>
            <a:r>
              <a:rPr lang="en-US" sz="2000" dirty="0">
                <a:solidFill>
                  <a:schemeClr val="tx1"/>
                </a:solidFill>
              </a:rPr>
              <a:t>Core Networking</a:t>
            </a:r>
          </a:p>
          <a:p>
            <a:pPr marL="0" indent="0">
              <a:lnSpc>
                <a:spcPct val="115000"/>
              </a:lnSpc>
              <a:buNone/>
            </a:pPr>
            <a:endParaRPr lang="en-US" dirty="0"/>
          </a:p>
          <a:p>
            <a:pPr marL="285750" indent="-285750">
              <a:lnSpc>
                <a:spcPct val="115000"/>
              </a:lnSpc>
            </a:pPr>
            <a:endParaRPr dirty="0"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609" name="Google Shape;609;p36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0" name="Google Shape;610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153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04FF75-6AF8-4EEC-9EFB-0C41A43907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5E45174-AAA3-4F74-9BA6-8E04C7E52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36" y="901724"/>
            <a:ext cx="5707416" cy="2983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09132D-61AA-4430-BB5E-259844C79DB7}"/>
              </a:ext>
            </a:extLst>
          </p:cNvPr>
          <p:cNvSpPr txBox="1"/>
          <p:nvPr/>
        </p:nvSpPr>
        <p:spPr>
          <a:xfrm>
            <a:off x="2380129" y="4215653"/>
            <a:ext cx="4625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https://images.app.goo.gl/8jTy8Cczyjgh7y8h9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6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When 6G will be in Public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08" name="Google Shape;608;p36"/>
          <p:cNvSpPr txBox="1">
            <a:spLocks noGrp="1"/>
          </p:cNvSpPr>
          <p:nvPr>
            <p:ph type="body" idx="4294967295"/>
          </p:nvPr>
        </p:nvSpPr>
        <p:spPr>
          <a:xfrm>
            <a:off x="590466" y="1639284"/>
            <a:ext cx="5474158" cy="21520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5000"/>
              </a:lnSpc>
            </a:pPr>
            <a:r>
              <a:rPr lang="en-US" sz="2000" dirty="0">
                <a:solidFill>
                  <a:schemeClr val="tx1"/>
                </a:solidFill>
              </a:rPr>
              <a:t>As per report, it will be implemented  by 2030.</a:t>
            </a:r>
          </a:p>
          <a:p>
            <a:pPr marL="285750" indent="-285750">
              <a:lnSpc>
                <a:spcPct val="115000"/>
              </a:lnSpc>
            </a:pPr>
            <a:r>
              <a:rPr lang="en-US" sz="2000" dirty="0">
                <a:solidFill>
                  <a:schemeClr val="tx1"/>
                </a:solidFill>
              </a:rPr>
              <a:t>Technology need to be tested before it is launch</a:t>
            </a:r>
          </a:p>
          <a:p>
            <a:pPr marL="285750" indent="-285750">
              <a:lnSpc>
                <a:spcPct val="115000"/>
              </a:lnSpc>
            </a:pPr>
            <a:r>
              <a:rPr lang="en-US" sz="2000" dirty="0">
                <a:solidFill>
                  <a:schemeClr val="tx1"/>
                </a:solidFill>
              </a:rPr>
              <a:t>South Koreas Electronic and Telecommunication</a:t>
            </a:r>
            <a:endParaRPr sz="2000" dirty="0">
              <a:solidFill>
                <a:schemeClr val="tx1"/>
              </a:solidFill>
              <a:highlight>
                <a:srgbClr val="C6DAEC"/>
              </a:highlight>
            </a:endParaRPr>
          </a:p>
        </p:txBody>
      </p:sp>
      <p:sp>
        <p:nvSpPr>
          <p:cNvPr id="609" name="Google Shape;609;p36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0" name="Google Shape;610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040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6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Advantages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08" name="Google Shape;608;p36"/>
          <p:cNvSpPr txBox="1">
            <a:spLocks noGrp="1"/>
          </p:cNvSpPr>
          <p:nvPr>
            <p:ph type="body" idx="4294967295"/>
          </p:nvPr>
        </p:nvSpPr>
        <p:spPr>
          <a:xfrm>
            <a:off x="482890" y="1568798"/>
            <a:ext cx="4321071" cy="21520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a greater number of mobile connections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data rates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 Will Be Revolutionized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Frequencies that are separate from each other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Areas of Coverage</a:t>
            </a:r>
          </a:p>
        </p:txBody>
      </p:sp>
      <p:sp>
        <p:nvSpPr>
          <p:cNvPr id="609" name="Google Shape;609;p36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rPr>
              <a:t>https://www.google.com/search?q=features+of+6g+technology&amp;tbm=isch&amp;hl=en&amp;sa=X&amp;ved=2ahUKEwit8ca4naX2AhVKyxQKHRahClIQrNwCKAB6BQgBEOwB&amp;biw=1903&amp;bih=933#imgrc=PND4G-M6NDISwM</a:t>
            </a:r>
            <a:endParaRPr sz="1000" dirty="0">
              <a:solidFill>
                <a:schemeClr val="tx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0" name="Google Shape;610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26" name="Picture 2" descr="Service-aware 6G: An intelligent and open network based on the convergence  of communication, computing and caching - ScienceDirect">
            <a:extLst>
              <a:ext uri="{FF2B5EF4-FFF2-40B4-BE49-F238E27FC236}">
                <a16:creationId xmlns:a16="http://schemas.microsoft.com/office/drawing/2014/main" id="{20A105FC-2E8B-4A9E-8051-6AF107CC3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150" y="1734206"/>
            <a:ext cx="3974699" cy="15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64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6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Disadvantages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09" name="Google Shape;609;p36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tx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0" name="Google Shape;610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E6ADF8-EEF9-4110-8999-CE898C7484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87338" y="1514475"/>
            <a:ext cx="4851400" cy="172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It's a hassle to use.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Issues with Privacy and Compatibility.</a:t>
            </a:r>
          </a:p>
          <a:p>
            <a:r>
              <a:rPr lang="en-US" sz="2000" dirty="0">
                <a:solidFill>
                  <a:schemeClr val="tx1"/>
                </a:solidFill>
              </a:rPr>
              <a:t>Expensive</a:t>
            </a:r>
          </a:p>
          <a:p>
            <a:r>
              <a:rPr lang="en-US" sz="2000" dirty="0">
                <a:solidFill>
                  <a:schemeClr val="tx1"/>
                </a:solidFill>
              </a:rPr>
              <a:t>Affects plane connectivity.  </a:t>
            </a:r>
          </a:p>
        </p:txBody>
      </p:sp>
    </p:spTree>
    <p:extLst>
      <p:ext uri="{BB962C8B-B14F-4D97-AF65-F5344CB8AC3E}">
        <p14:creationId xmlns:p14="http://schemas.microsoft.com/office/powerpoint/2010/main" val="405110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633E49-7F46-4469-9CE4-1E8D694200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EB1F39-4DCB-42DE-99B7-902EF061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94" y="746226"/>
            <a:ext cx="6078709" cy="3651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F2EB6D-CBF9-4F73-A5B1-2738FCAC6025}"/>
              </a:ext>
            </a:extLst>
          </p:cNvPr>
          <p:cNvSpPr txBox="1"/>
          <p:nvPr/>
        </p:nvSpPr>
        <p:spPr>
          <a:xfrm>
            <a:off x="2306490" y="4447592"/>
            <a:ext cx="4719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https://www.google.com/search?q=5g+plane+interference&amp;sxsrf=APq-WBvCODm-w6sfqujK4IFUipYKNFyhUQ:1646148491287&amp;source=lnms&amp;tbm=isch&amp;sa=X&amp;ved=2ahUKEwiDisiAnaX2AhXNO-wKHaB9B2gQ_AUoBHoECAEQBg&amp;biw=1920&amp;bih=933&amp;dpr=2#imgrc=e9Bk9zl30SX2dM</a:t>
            </a:r>
          </a:p>
        </p:txBody>
      </p:sp>
    </p:spTree>
    <p:extLst>
      <p:ext uri="{BB962C8B-B14F-4D97-AF65-F5344CB8AC3E}">
        <p14:creationId xmlns:p14="http://schemas.microsoft.com/office/powerpoint/2010/main" val="292857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6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Sources: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08" name="Google Shape;608;p36"/>
          <p:cNvSpPr txBox="1">
            <a:spLocks noGrp="1"/>
          </p:cNvSpPr>
          <p:nvPr>
            <p:ph type="body" idx="4294967295"/>
          </p:nvPr>
        </p:nvSpPr>
        <p:spPr>
          <a:xfrm>
            <a:off x="287907" y="1515010"/>
            <a:ext cx="7793775" cy="2804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5000"/>
              </a:lnSpc>
            </a:pP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https://www.techtarget.com/searchnetworking/definition/6G#:~:text=6G%20networks%20will%20be%20able,%2D%2D%20than%20one%20millisecond%20throughput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15000"/>
              </a:lnSpc>
            </a:pPr>
            <a:r>
              <a:rPr lang="en-US" sz="1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https://www.maketecheasier.com/what-is-6g/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5000"/>
              </a:lnSpc>
            </a:pPr>
            <a:r>
              <a:rPr lang="en-US" sz="18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https://www.highspeedinternet.com/resources/6g-internet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buNone/>
            </a:pPr>
            <a:endParaRPr lang="en-US" dirty="0"/>
          </a:p>
          <a:p>
            <a:pPr marL="285750" indent="-285750">
              <a:lnSpc>
                <a:spcPct val="115000"/>
              </a:lnSpc>
            </a:pPr>
            <a:endParaRPr dirty="0"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609" name="Google Shape;609;p36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0" name="Google Shape;610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7235592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303</Words>
  <Application>Microsoft Office PowerPoint</Application>
  <PresentationFormat>On-screen Show (16:9)</PresentationFormat>
  <Paragraphs>43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Cascadia Code</vt:lpstr>
      <vt:lpstr>Helvetica Neue</vt:lpstr>
      <vt:lpstr>Muli</vt:lpstr>
      <vt:lpstr>Nixie One</vt:lpstr>
      <vt:lpstr>Segoe Script</vt:lpstr>
      <vt:lpstr>Imogen template</vt:lpstr>
      <vt:lpstr>6G</vt:lpstr>
      <vt:lpstr>What is 6G?</vt:lpstr>
      <vt:lpstr>Expectation</vt:lpstr>
      <vt:lpstr>PowerPoint Presentation</vt:lpstr>
      <vt:lpstr>When 6G will be in Public</vt:lpstr>
      <vt:lpstr>Advantages </vt:lpstr>
      <vt:lpstr>Disadvantages </vt:lpstr>
      <vt:lpstr>PowerPoint Presentation</vt:lpstr>
      <vt:lpstr>Sources: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6G</dc:title>
  <cp:lastModifiedBy>kachhia.ramanand</cp:lastModifiedBy>
  <cp:revision>10</cp:revision>
  <dcterms:modified xsi:type="dcterms:W3CDTF">2022-03-04T03:32:28Z</dcterms:modified>
</cp:coreProperties>
</file>