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5" autoAdjust="0"/>
  </p:normalViewPr>
  <p:slideViewPr>
    <p:cSldViewPr snapToGrid="0">
      <p:cViewPr varScale="1">
        <p:scale>
          <a:sx n="62" d="100"/>
          <a:sy n="62" d="100"/>
        </p:scale>
        <p:origin x="8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455578" y="1186844"/>
            <a:ext cx="6654187" cy="594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Ministry: </a:t>
            </a:r>
            <a:r>
              <a:rPr lang="en-US" sz="1600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Department of Empowerment of Persons with Disabilities (Divyangjan), Ministry of Social Justice and Empowerment</a:t>
            </a:r>
            <a:endParaRPr sz="1600" dirty="0">
              <a:solidFill>
                <a:schemeClr val="tx1"/>
              </a:solidFill>
              <a:latin typeface="Libre Franklin" pitchFamily="2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600" dirty="0">
              <a:latin typeface="Libre Franklin" pitchFamily="2" charset="0"/>
              <a:ea typeface="Franklin Gothic"/>
              <a:cs typeface="Franklin Gothic"/>
              <a:sym typeface="Franklin Gothic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sz="1600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RK759</a:t>
            </a:r>
            <a:endParaRPr sz="1600" dirty="0">
              <a:solidFill>
                <a:schemeClr val="tx1"/>
              </a:solidFill>
              <a:latin typeface="Libre Franklin" pitchFamily="2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sz="1600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Problem Statement: 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Libre Franklin" pitchFamily="2" charset="0"/>
              </a:rPr>
              <a:t>Enabling alternative accessible strategies for persons with speech impairment.</a:t>
            </a:r>
            <a:endParaRPr sz="1600" dirty="0">
              <a:solidFill>
                <a:schemeClr val="tx1"/>
              </a:solidFill>
              <a:latin typeface="Libre Franklin" pitchFamily="2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1600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Team SignBes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600" dirty="0">
              <a:latin typeface="Libre Franklin" pitchFamily="2" charset="0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Team Leader: </a:t>
            </a:r>
            <a:r>
              <a:rPr lang="en-US" sz="1600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Ramanand Anand Mohare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600" dirty="0">
              <a:latin typeface="Libre Franklin" pitchFamily="2" charset="0"/>
              <a:ea typeface="Franklin Gothic"/>
              <a:cs typeface="Franklin Gothic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sz="1600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C-15688</a:t>
            </a: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600" dirty="0">
              <a:latin typeface="Libre Franklin" pitchFamily="2" charset="0"/>
              <a:ea typeface="Franklin Gothic"/>
              <a:cs typeface="Franklin Gothic"/>
              <a:sym typeface="Franklin Gothic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1600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Nagesh Karajagi Orchid College of Engineering and Technology, Solapur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600" dirty="0">
              <a:latin typeface="Libre Franklin" pitchFamily="2" charset="0"/>
              <a:ea typeface="Franklin Gothic"/>
              <a:cs typeface="Franklin Gothic"/>
              <a:sym typeface="Franklin Gothic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Libre Franklin" pitchFamily="2" charset="0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1600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Smart Education</a:t>
            </a:r>
            <a:endParaRPr sz="1600" dirty="0">
              <a:latin typeface="Libre Franklin" pitchFamily="2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50014" y="1997974"/>
            <a:ext cx="6488068" cy="442498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Idea: </a:t>
            </a:r>
            <a:r>
              <a:rPr lang="en-US" sz="1200" dirty="0">
                <a:solidFill>
                  <a:schemeClr val="tx1"/>
                </a:solidFill>
                <a:latin typeface="Libre Franklin" pitchFamily="2" charset="0"/>
                <a:ea typeface="Franklin Gothic"/>
                <a:cs typeface="Franklin Gothic"/>
                <a:sym typeface="Franklin Gothic"/>
              </a:rPr>
              <a:t>To build a web application where users can make use of various facilities to overcome their speech impairment.</a:t>
            </a:r>
            <a:r>
              <a:rPr lang="en-US" sz="12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 sz="1200" dirty="0"/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Web application makes use of ML-based text prediction for sign language gestures.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Predicted text can be used to generate its voice output and the user can save it for future use, for smooth communication.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Speech can be converted into text and translated into any language with the help of a web speech API.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The application can be used as an AAC (Augmentative and Alternative Communication) device that makes use of virtual picture boards to communicate in public/private places.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Users can build flexible communication boards as they want for better communication.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Virtual picture boards will make use of NLP to generate sentences that can be converted to speech.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Based on the user location identified by the application it will suggest user some sentences which can be used for most of the scenarios based on location.</a:t>
            </a:r>
          </a:p>
          <a:p>
            <a:pPr marL="0" lvl="0" indent="0" algn="just"/>
            <a:r>
              <a:rPr lang="en-US" sz="1200" dirty="0"/>
              <a:t>         For Example, frequently used sentences to communicate in a restaurant 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dirty="0"/>
              <a:t>The application will provide users with 100+ 3D models to learn sign language. Fun questions can be used in common phrases and everyday greetings.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dirty="0"/>
              <a:t>         For Example, Thank You, Good Morning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A58CE03D-CA44-4577-8F0A-286DFFC45FE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4700" b="4700"/>
          <a:stretch>
            <a:fillRect/>
          </a:stretch>
        </p:blipFill>
        <p:spPr>
          <a:xfrm>
            <a:off x="7378697" y="521428"/>
            <a:ext cx="4689475" cy="378936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698" y="4235458"/>
            <a:ext cx="4689475" cy="243152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Programming language: Python</a:t>
            </a:r>
          </a:p>
          <a:p>
            <a:pPr marL="285750" lvl="0" indent="-285750" algn="just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Framework: Flask, Scikit-learn, TensorFlow, OpenCV</a:t>
            </a:r>
          </a:p>
          <a:p>
            <a:pPr marL="285750" indent="-285750" algn="just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Front-end tools: HTML5, CSS3, Bootstrap, JavaScript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Database: MySQL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Server: Gunicorn</a:t>
            </a:r>
            <a:endParaRPr sz="12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D67F0-E532-4696-8F31-73C1F6456314}"/>
              </a:ext>
            </a:extLst>
          </p:cNvPr>
          <p:cNvSpPr txBox="1"/>
          <p:nvPr/>
        </p:nvSpPr>
        <p:spPr>
          <a:xfrm>
            <a:off x="7378696" y="197395"/>
            <a:ext cx="25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Franklin Gothic" panose="020B0604020202020204" charset="0"/>
              </a:rPr>
              <a:t>Process Flow Chart: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build="p" animBg="1"/>
      <p:bldP spid="2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542474" y="2305024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Use Cases: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7189257" y="2305024"/>
            <a:ext cx="4460269" cy="367531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b="0" i="0" dirty="0">
                <a:solidFill>
                  <a:schemeClr val="tx2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Dependencies: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Internet connectivity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Latest browser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Smartphone/Desktop with web camera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tx2"/>
                </a:solidFill>
                <a:latin typeface="Franklin Gothic" panose="020B0604020202020204" charset="0"/>
                <a:sym typeface="Libre Franklin"/>
              </a:rPr>
              <a:t>Show Stopper: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Old graphics card</a:t>
            </a:r>
          </a:p>
          <a:p>
            <a:pPr marL="285750" marR="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New sign language gesture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CCB49-DCAD-4404-BBB8-90603C8607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7" t="4000" r="7932" b="3329"/>
          <a:stretch/>
        </p:blipFill>
        <p:spPr>
          <a:xfrm>
            <a:off x="634942" y="2620939"/>
            <a:ext cx="5956358" cy="4237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48241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51825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Leader: </a:t>
            </a:r>
            <a:r>
              <a:rPr lang="en-US" sz="1200" dirty="0">
                <a:solidFill>
                  <a:schemeClr val="tx1"/>
                </a:solidFill>
              </a:rPr>
              <a:t>Ramanand Anand Mohare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B.Tech	Stream: CSE		Year: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Member1</a:t>
            </a:r>
            <a:r>
              <a:rPr lang="en-US" sz="1200" b="1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Pranoti Saudagar Pawar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chemeClr val="tx1"/>
                </a:solidFill>
              </a:rPr>
              <a:t>Branch: B.Tech	Stream: CSE		Year: III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Member2: </a:t>
            </a:r>
            <a:r>
              <a:rPr lang="en-US" sz="1200" dirty="0">
                <a:solidFill>
                  <a:schemeClr val="tx1"/>
                </a:solidFill>
              </a:rPr>
              <a:t>Zeba Akhtar Mohd.Iqbal Bagban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chemeClr val="tx1"/>
                </a:solidFill>
              </a:rPr>
              <a:t>Branch: B.Tech	Stream: CSE		Year: III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Member3: </a:t>
            </a:r>
            <a:r>
              <a:rPr lang="en-US" sz="1200" dirty="0">
                <a:solidFill>
                  <a:schemeClr val="tx1"/>
                </a:solidFill>
              </a:rPr>
              <a:t>Sampada Sanjay Tikale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chemeClr val="tx1"/>
                </a:solidFill>
              </a:rPr>
              <a:t>Branch: B.Tech	Stream: CSE		Year: II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Member4</a:t>
            </a:r>
            <a:r>
              <a:rPr lang="en-US" sz="1200" b="1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Rachana Ravishankar Mangalaram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chemeClr val="tx1"/>
                </a:solidFill>
              </a:rPr>
              <a:t>Branch: B.Tech	Stream: CSE		Year: II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Member5: </a:t>
            </a:r>
            <a:r>
              <a:rPr lang="en-US" sz="1200" dirty="0">
                <a:solidFill>
                  <a:schemeClr val="tx1"/>
                </a:solidFill>
              </a:rPr>
              <a:t>Pruthvi Suresh Rathod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chemeClr val="tx1"/>
                </a:solidFill>
              </a:rPr>
              <a:t>Branch: B.Tech	Stream: CSE		Year: II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Mentor1: </a:t>
            </a:r>
            <a:r>
              <a:rPr lang="en-US" sz="1200" dirty="0">
                <a:solidFill>
                  <a:schemeClr val="tx1"/>
                </a:solidFill>
              </a:rPr>
              <a:t>Prof. M. S. Otari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chemeClr val="tx1"/>
                </a:solidFill>
              </a:rPr>
              <a:t>Category: Academic	Expertise: ML	Domain Experience:  12 years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Mentor2: </a:t>
            </a:r>
            <a:r>
              <a:rPr lang="en-US" sz="1200" dirty="0">
                <a:solidFill>
                  <a:schemeClr val="tx1"/>
                </a:solidFill>
              </a:rPr>
              <a:t>Girish Arun Patil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solidFill>
                  <a:schemeClr val="tx1"/>
                </a:solidFill>
              </a:rPr>
              <a:t>Category: Industry	Expertise: AI/ML	Domain Experience: 3 years 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531</Words>
  <Application>Microsoft Office PowerPoint</Application>
  <PresentationFormat>Widescreen</PresentationFormat>
  <Paragraphs>64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Libre Franklin</vt:lpstr>
      <vt:lpstr>Noto Sans Symbols</vt:lpstr>
      <vt:lpstr>Arial</vt:lpstr>
      <vt:lpstr>Wingdings</vt:lpstr>
      <vt:lpstr>Franklin Gothic</vt:lpstr>
      <vt:lpstr>Calibri</vt:lpstr>
      <vt:lpstr>Theme1</vt:lpstr>
      <vt:lpstr>Basic Details of the Team and Problem Statement</vt:lpstr>
      <vt:lpstr>Approach Details</vt:lpstr>
      <vt:lpstr>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Ramanand Mohare</cp:lastModifiedBy>
  <cp:revision>73</cp:revision>
  <dcterms:created xsi:type="dcterms:W3CDTF">2022-02-11T07:14:46Z</dcterms:created>
  <dcterms:modified xsi:type="dcterms:W3CDTF">2022-03-31T07:30:30Z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