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5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576072"/>
            <a:ext cx="10497312" cy="592531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IN" sz="4000" dirty="0">
                <a:solidFill>
                  <a:schemeClr val="tx1"/>
                </a:solidFill>
                <a:latin typeface="Bookman Old Style" panose="02050604050505020204" pitchFamily="18" charset="0"/>
              </a:rPr>
              <a:t>Presentation</a:t>
            </a:r>
            <a:br>
              <a:rPr lang="en-IN" sz="4000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lang="en-IN" sz="4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on</a:t>
            </a:r>
            <a:br>
              <a:rPr lang="en-IN" sz="4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lang="en-IN" sz="4000" dirty="0">
                <a:solidFill>
                  <a:schemeClr val="tx1"/>
                </a:solidFill>
                <a:latin typeface="Bookman Old Style" panose="02050604050505020204" pitchFamily="18" charset="0"/>
              </a:rPr>
              <a:t/>
            </a:r>
            <a:br>
              <a:rPr lang="en-IN" sz="4000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lang="en-US" sz="4000" b="1" dirty="0" smtClean="0">
                <a:solidFill>
                  <a:srgbClr val="BF0000"/>
                </a:solidFill>
                <a:latin typeface="Bookman Old Style" panose="02050604050505020204" pitchFamily="18" charset="0"/>
                <a:ea typeface="Abadi" panose="02000000000000000000" pitchFamily="2" charset="0"/>
              </a:rPr>
              <a:t>Fashion Redefined with Virtual Grooming and Shopping Assistant</a:t>
            </a:r>
            <a:r>
              <a:rPr lang="en-US" sz="1000" b="1" dirty="0">
                <a:solidFill>
                  <a:srgbClr val="BF0000"/>
                </a:solidFill>
                <a:latin typeface="Bookman Old Style" panose="02050604050505020204" pitchFamily="18" charset="0"/>
                <a:ea typeface="Abadi" panose="02000000000000000000" pitchFamily="2" charset="0"/>
              </a:rPr>
              <a:t/>
            </a:r>
            <a:br>
              <a:rPr lang="en-US" sz="1000" b="1" dirty="0">
                <a:solidFill>
                  <a:srgbClr val="BF0000"/>
                </a:solidFill>
                <a:latin typeface="Bookman Old Style" panose="02050604050505020204" pitchFamily="18" charset="0"/>
                <a:ea typeface="Abadi" panose="02000000000000000000" pitchFamily="2" charset="0"/>
              </a:rPr>
            </a:br>
            <a:r>
              <a:rPr lang="en-US" sz="1000" i="1" dirty="0">
                <a:solidFill>
                  <a:schemeClr val="tx1"/>
                </a:solidFill>
              </a:rPr>
              <a:t>  </a:t>
            </a:r>
            <a:br>
              <a:rPr lang="en-US" sz="1000" i="1" dirty="0">
                <a:solidFill>
                  <a:schemeClr val="tx1"/>
                </a:solidFill>
              </a:rPr>
            </a:br>
            <a:r>
              <a:rPr lang="en-US" sz="1000" i="1" dirty="0" smtClean="0">
                <a:solidFill>
                  <a:schemeClr val="tx1"/>
                </a:solidFill>
              </a:rPr>
              <a:t/>
            </a:r>
            <a:br>
              <a:rPr lang="en-US" sz="1000" i="1" dirty="0" smtClean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/>
            </a:r>
            <a:br>
              <a:rPr lang="en-US" sz="1000" i="1" dirty="0">
                <a:solidFill>
                  <a:schemeClr val="tx1"/>
                </a:solidFill>
              </a:rPr>
            </a:br>
            <a:r>
              <a:rPr lang="en-US" sz="1000" i="1" dirty="0" smtClean="0">
                <a:solidFill>
                  <a:schemeClr val="tx1"/>
                </a:solidFill>
              </a:rPr>
              <a:t/>
            </a:r>
            <a:br>
              <a:rPr lang="en-US" sz="1000" i="1" dirty="0" smtClean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/>
            </a:r>
            <a:br>
              <a:rPr lang="en-US" sz="2000" i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/>
            </a:r>
            <a:br>
              <a:rPr lang="en-US" sz="2000" i="1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                                    </a:t>
            </a:r>
            <a:r>
              <a:rPr lang="en-US" sz="2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Presented </a:t>
            </a: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by-</a:t>
            </a:r>
            <a:b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               </a:t>
            </a:r>
            <a:r>
              <a:rPr lang="en-US" altLang="en-GB" sz="2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                                                </a:t>
            </a:r>
            <a:r>
              <a:rPr lang="en-US" altLang="en-GB" sz="2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 </a:t>
            </a:r>
            <a:r>
              <a:rPr lang="en-US" altLang="en-GB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Ramanand Anand </a:t>
            </a:r>
            <a:r>
              <a:rPr lang="en-US" altLang="en-GB" sz="2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Mohare(Leader)</a:t>
            </a:r>
            <a:r>
              <a:rPr lang="en-US" altLang="en-GB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/>
            </a:r>
            <a:br>
              <a:rPr lang="en-US" altLang="en-GB" sz="2000" dirty="0">
                <a:solidFill>
                  <a:prstClr val="black"/>
                </a:solidFill>
                <a:latin typeface="Bookman Old Style" panose="02050604050505020204" pitchFamily="18" charset="0"/>
              </a:rPr>
            </a:br>
            <a:r>
              <a:rPr lang="en-US" altLang="en-GB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     </a:t>
            </a:r>
            <a:r>
              <a:rPr lang="en-US" altLang="en-GB" sz="2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                                              </a:t>
            </a:r>
            <a:r>
              <a:rPr lang="en-US" altLang="en-GB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2. Pranoti Saudagar Pawar</a:t>
            </a:r>
            <a:br>
              <a:rPr lang="en-US" altLang="en-GB" sz="2000" dirty="0">
                <a:solidFill>
                  <a:prstClr val="black"/>
                </a:solidFill>
                <a:latin typeface="Bookman Old Style" panose="02050604050505020204" pitchFamily="18" charset="0"/>
              </a:rPr>
            </a:br>
            <a:r>
              <a:rPr lang="en-US" altLang="en-GB" sz="2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                                                   </a:t>
            </a:r>
            <a:r>
              <a:rPr lang="en-US" altLang="en-GB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3. </a:t>
            </a:r>
            <a:r>
              <a:rPr lang="en-US" altLang="en-GB" sz="2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Rohit Rajendra Shriram</a:t>
            </a:r>
            <a:br>
              <a:rPr lang="en-US" altLang="en-GB" sz="2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</a:br>
            <a:r>
              <a:rPr lang="en-US" altLang="en-GB" sz="2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						                  4. Shruti Manohar Potraj</a:t>
            </a:r>
            <a:r>
              <a:rPr lang="en-US" altLang="en-GB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/>
            </a:r>
            <a:br>
              <a:rPr lang="en-US" altLang="en-GB" sz="2000" dirty="0">
                <a:solidFill>
                  <a:prstClr val="black"/>
                </a:solidFill>
                <a:latin typeface="Bookman Old Style" panose="02050604050505020204" pitchFamily="18" charset="0"/>
              </a:rPr>
            </a:br>
            <a:r>
              <a:rPr lang="en-US" sz="1000" dirty="0">
                <a:solidFill>
                  <a:schemeClr val="tx1"/>
                </a:solidFill>
              </a:rPr>
              <a:t>                                                      </a:t>
            </a:r>
            <a:r>
              <a:rPr lang="en-IN" sz="1000" dirty="0">
                <a:solidFill>
                  <a:schemeClr val="tx1"/>
                </a:solidFill>
              </a:rPr>
              <a:t/>
            </a:r>
            <a:br>
              <a:rPr lang="en-IN" sz="1000" dirty="0">
                <a:solidFill>
                  <a:schemeClr val="tx1"/>
                </a:solidFill>
              </a:rPr>
            </a:br>
            <a:r>
              <a:rPr lang="en-IN" sz="1000" dirty="0">
                <a:solidFill>
                  <a:schemeClr val="tx1"/>
                </a:solidFill>
              </a:rPr>
              <a:t>                       </a:t>
            </a:r>
            <a:br>
              <a:rPr lang="en-IN" sz="1000" dirty="0">
                <a:solidFill>
                  <a:schemeClr val="tx1"/>
                </a:solidFill>
              </a:rPr>
            </a:br>
            <a:r>
              <a:rPr lang="zh-CN" altLang="en-US" sz="1000" dirty="0"/>
              <a:t/>
            </a:r>
            <a:br>
              <a:rPr lang="zh-CN" altLang="en-US" sz="1000" dirty="0"/>
            </a:b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8069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784" y="2953512"/>
            <a:ext cx="9518904" cy="29577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i="1" dirty="0">
                <a:solidFill>
                  <a:schemeClr val="tx1"/>
                </a:solidFill>
              </a:rPr>
              <a:t>Thank You</a:t>
            </a:r>
            <a:endParaRPr lang="en-IN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86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869" y="578390"/>
            <a:ext cx="8911687" cy="1280890"/>
          </a:xfrm>
        </p:spPr>
        <p:txBody>
          <a:bodyPr/>
          <a:lstStyle/>
          <a:p>
            <a:r>
              <a:rPr lang="en-US" b="1" dirty="0" smtClean="0"/>
              <a:t>Contents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869" y="1612392"/>
            <a:ext cx="9151684" cy="487070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Uniqueness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Social impact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Technology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1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869" y="578390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869" y="1612392"/>
            <a:ext cx="9151684" cy="487070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this modern era, everybody wants to be dress-up in a way that reflects their personality. Nowadays, fashion has become a standard statement. But it's quite difficult to choose one perfect outfit from the millions of outfits available out there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overcome up this problem we came up with the solution where the machine will analyze your physical appearance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the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event details and suggest you the best outfits. So through this Web Application, we are aiming to provide your favorite style at your fingertips. </a:t>
            </a:r>
            <a:endParaRPr lang="en-US" sz="2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25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869" y="578390"/>
            <a:ext cx="8911687" cy="93037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IN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869" y="1773936"/>
            <a:ext cx="9151684" cy="47091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Salient features are :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you assistant which will interact with the user and suggest the best available outfits.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user’s picture and recognize their skin tone and suggest the outfits.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recommend suitable accessories according to their outfits.</a:t>
            </a:r>
          </a:p>
          <a:p>
            <a:pPr marL="0" indent="0">
              <a:buNone/>
            </a:pPr>
            <a:endParaRPr lang="en-US" sz="2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0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869" y="578390"/>
            <a:ext cx="8911687" cy="93037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Uniqueness</a:t>
            </a:r>
            <a:endParaRPr lang="en-IN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869" y="2148840"/>
            <a:ext cx="9151684" cy="47091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will continuously throw unique patterns of questions to users and keep them engaged to gain access to user details about their choices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trending outfits, which are suitable to their skin tone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to Wish list button users can add the outfits which they liked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40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869" y="578390"/>
            <a:ext cx="8911687" cy="9303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 Impact</a:t>
            </a:r>
            <a:endParaRPr lang="en-IN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869" y="1856232"/>
            <a:ext cx="9385715" cy="337413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Various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fashion designers can collaborate with us to grow their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business.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reliable for the dealer to export the outfits in a particular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 according to the data analysis.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makes users more reliable to buy the outfits.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also consumes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human workforce.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4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869" y="578390"/>
            <a:ext cx="8911687" cy="9303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endParaRPr lang="en-IN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869" y="1856232"/>
            <a:ext cx="9559451" cy="39959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easily study the patterns from the interaction that the chatbot made with a user.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performs image analysis to recommend the suitable outfit according to the user’s physique and style preferences.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consuming as a user don’t have to surf on any site for a long nor visiting the shop physically to choose their outfits.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Webpage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serves the user’s as their personal stylist.</a:t>
            </a:r>
            <a:endParaRPr lang="en-US" sz="2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02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869" y="578390"/>
            <a:ext cx="8911687" cy="9303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 Stack</a:t>
            </a:r>
            <a:endParaRPr lang="en-IN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69" y="1508760"/>
            <a:ext cx="9443854" cy="4535424"/>
          </a:xfrm>
        </p:spPr>
      </p:pic>
    </p:spTree>
    <p:extLst>
      <p:ext uri="{BB962C8B-B14F-4D97-AF65-F5344CB8AC3E}">
        <p14:creationId xmlns:p14="http://schemas.microsoft.com/office/powerpoint/2010/main" val="290977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869" y="578390"/>
            <a:ext cx="8911687" cy="9303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 of Work</a:t>
            </a:r>
            <a:endParaRPr lang="en-IN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869" y="2057400"/>
            <a:ext cx="9559451" cy="3995928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 of the study is vast; the study aims to understand the skin tones and the outfits suitable for the events.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outfit recommendations by training machine algorithm.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extremely important that machine should provide and give the good outfit recommendations and set a user-friendly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module. 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68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387</TotalTime>
  <Words>336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Abadi</vt:lpstr>
      <vt:lpstr>Arial</vt:lpstr>
      <vt:lpstr>Bookman Old Style</vt:lpstr>
      <vt:lpstr>Calibri</vt:lpstr>
      <vt:lpstr>Century Gothic</vt:lpstr>
      <vt:lpstr>Wingdings 3</vt:lpstr>
      <vt:lpstr>幼圆</vt:lpstr>
      <vt:lpstr>Wisp</vt:lpstr>
      <vt:lpstr>Presentation on  Fashion Redefined with Virtual Grooming and Shopping Assistant                                                  Presented by-                                                                  1. Ramanand Anand Mohare(Leader)                                                       2. Pranoti Saudagar Pawar                                                       3. Rohit Rajendra Shriram                         4. Shruti Manohar Potraj                                                                                 </vt:lpstr>
      <vt:lpstr>Contents </vt:lpstr>
      <vt:lpstr>Introduction</vt:lpstr>
      <vt:lpstr>Objective</vt:lpstr>
      <vt:lpstr>Uniqueness</vt:lpstr>
      <vt:lpstr>Social Impact</vt:lpstr>
      <vt:lpstr>Applications</vt:lpstr>
      <vt:lpstr>Technology Stack</vt:lpstr>
      <vt:lpstr>Scope of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26</cp:revision>
  <dcterms:created xsi:type="dcterms:W3CDTF">2021-07-11T06:53:36Z</dcterms:created>
  <dcterms:modified xsi:type="dcterms:W3CDTF">2021-07-19T17:28:53Z</dcterms:modified>
</cp:coreProperties>
</file>