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0" autoAdjust="0"/>
  </p:normalViewPr>
  <p:slideViewPr>
    <p:cSldViewPr>
      <p:cViewPr>
        <p:scale>
          <a:sx n="80" d="100"/>
          <a:sy n="80" d="100"/>
        </p:scale>
        <p:origin x="-159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7DB5-DDFD-48E1-8D52-E2F48DA8A1A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D91A-A212-49D9-B88C-C506D626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0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B85C-29B6-42FF-BE69-60A5F7CA0F21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5FA-6CD1-4351-AAC7-F7C0D946A62E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B6BD-EE0B-467F-A097-F2E856B2AAF3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C88B-664E-458C-88F4-56A246D2B407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2592-72FB-4975-95F9-B00B30C9F054}" type="datetime1">
              <a:rPr lang="en-IN" smtClean="0"/>
              <a:t>18-08-2021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63F-F8DC-46E5-AC56-C6D80847F0E2}" type="datetime1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C82-4418-460B-B435-6A8D4713F7FA}" type="datetime1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1F1-8CAE-464E-BD3F-0E263A57503F}" type="datetime1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7413-D0DB-4F0A-AF4C-2913D8204526}" type="datetime1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8A9E-7AF7-456B-8ED9-E10212A1036E}" type="datetime1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95E-9C53-4C80-94CB-19FD89858664}" type="datetime1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C8AF0CF-6CFB-4AE4-B3E8-8CB4C454C3C7}" type="datetime1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Deployment scenarios</a:t>
            </a:r>
            <a:endParaRPr lang="en-IN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2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487013" y="1219200"/>
            <a:ext cx="5676900" cy="3276600"/>
            <a:chOff x="1676400" y="1981200"/>
            <a:chExt cx="5676900" cy="3276600"/>
          </a:xfrm>
        </p:grpSpPr>
        <p:sp>
          <p:nvSpPr>
            <p:cNvPr id="8" name="Rectangle 7"/>
            <p:cNvSpPr/>
            <p:nvPr/>
          </p:nvSpPr>
          <p:spPr>
            <a:xfrm>
              <a:off x="1676400" y="3684270"/>
              <a:ext cx="14478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Jenkins CI Server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 GIT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24275" y="3684270"/>
              <a:ext cx="14478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(Slave)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Build Server (MAVEN)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 GIT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2625" y="3657600"/>
              <a:ext cx="14478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TOMCAT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App Server (Slave)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6400" y="1981200"/>
              <a:ext cx="1447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GITHUB</a:t>
              </a:r>
              <a:r>
                <a:rPr lang="en-IN" sz="1600" dirty="0" smtClean="0">
                  <a:solidFill>
                    <a:schemeClr val="tx1"/>
                  </a:solidFill>
                </a:rPr>
                <a:t> – SCM Remote repo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1981200"/>
              <a:ext cx="173355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Jfrog</a:t>
              </a:r>
              <a:r>
                <a:rPr lang="en-US" sz="1600" dirty="0" smtClean="0">
                  <a:solidFill>
                    <a:schemeClr val="tx1"/>
                  </a:solidFill>
                </a:rPr>
                <a:t> Artifactory (Centralized repo)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9750" y="1981200"/>
              <a:ext cx="173355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Atlassian Jira</a:t>
              </a:r>
            </a:p>
          </p:txBody>
        </p:sp>
        <p:cxnSp>
          <p:nvCxnSpPr>
            <p:cNvPr id="14" name="Straight Arrow Connector 13"/>
            <p:cNvCxnSpPr>
              <a:stCxn id="11" idx="2"/>
              <a:endCxn id="8" idx="0"/>
            </p:cNvCxnSpPr>
            <p:nvPr/>
          </p:nvCxnSpPr>
          <p:spPr>
            <a:xfrm>
              <a:off x="2400300" y="2667000"/>
              <a:ext cx="0" cy="1017270"/>
            </a:xfrm>
            <a:prstGeom prst="straightConnector1">
              <a:avLst/>
            </a:prstGeom>
            <a:ln w="22225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 flipH="1" flipV="1">
              <a:off x="3462338" y="3162300"/>
              <a:ext cx="990601" cy="2"/>
            </a:xfrm>
            <a:prstGeom prst="bentConnector3">
              <a:avLst/>
            </a:prstGeom>
            <a:ln w="22225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8" idx="3"/>
            </p:cNvCxnSpPr>
            <p:nvPr/>
          </p:nvCxnSpPr>
          <p:spPr>
            <a:xfrm flipH="1">
              <a:off x="3124200" y="4255770"/>
              <a:ext cx="600075" cy="0"/>
            </a:xfrm>
            <a:prstGeom prst="straightConnector1">
              <a:avLst/>
            </a:prstGeom>
            <a:ln w="22225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10" idx="2"/>
            </p:cNvCxnSpPr>
            <p:nvPr/>
          </p:nvCxnSpPr>
          <p:spPr>
            <a:xfrm flipV="1">
              <a:off x="2400300" y="4800600"/>
              <a:ext cx="4086225" cy="457200"/>
            </a:xfrm>
            <a:prstGeom prst="bentConnector2">
              <a:avLst/>
            </a:prstGeom>
            <a:ln w="2222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</p:cNvCxnSpPr>
            <p:nvPr/>
          </p:nvCxnSpPr>
          <p:spPr>
            <a:xfrm>
              <a:off x="2400300" y="4827270"/>
              <a:ext cx="0" cy="430530"/>
            </a:xfrm>
            <a:prstGeom prst="line">
              <a:avLst/>
            </a:prstGeom>
            <a:ln w="22225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3" idx="2"/>
            </p:cNvCxnSpPr>
            <p:nvPr/>
          </p:nvCxnSpPr>
          <p:spPr>
            <a:xfrm flipV="1">
              <a:off x="2743200" y="2667000"/>
              <a:ext cx="3743325" cy="508635"/>
            </a:xfrm>
            <a:prstGeom prst="bentConnector2">
              <a:avLst/>
            </a:prstGeom>
            <a:ln w="2222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743200" y="3175636"/>
              <a:ext cx="0" cy="508634"/>
            </a:xfrm>
            <a:prstGeom prst="line">
              <a:avLst/>
            </a:prstGeom>
            <a:ln w="22225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6200000" flipV="1">
              <a:off x="5029200" y="2667000"/>
              <a:ext cx="990600" cy="990600"/>
            </a:xfrm>
            <a:prstGeom prst="bentConnector3">
              <a:avLst>
                <a:gd name="adj1" fmla="val 68462"/>
              </a:avLst>
            </a:prstGeom>
            <a:ln w="22225"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66750" y="563880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10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556260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-1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227886"/>
            <a:ext cx="7543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Prerequisites: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Artifactory server configured as a Generic repository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Jira Software Project tracking 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Tomcat 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Jenkins </a:t>
            </a:r>
            <a:r>
              <a:rPr lang="en-US" sz="1400" dirty="0" smtClean="0"/>
              <a:t>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Build </a:t>
            </a:r>
            <a:r>
              <a:rPr lang="en-US" sz="1400" dirty="0"/>
              <a:t>server (Maven</a:t>
            </a:r>
            <a:r>
              <a:rPr lang="en-US" sz="1400" dirty="0" smtClean="0"/>
              <a:t>)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Access </a:t>
            </a:r>
            <a:r>
              <a:rPr lang="en-US" sz="1400" dirty="0"/>
              <a:t>to GitHub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Integrate Jira with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Integrate Artifactory with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Integrate GIT and Maven with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Add Build Server( Maven) as a slave in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Add App Server (Tomcat) as a slave in Jenkins</a:t>
            </a:r>
            <a:endParaRPr lang="en-US" sz="29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Job1: Tasks: 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Pull source code from GIT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Compile the code, create package.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Run unit test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Push package to Artifactory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Job2: Tasks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Pull package from Artifactory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Deploy package to Tomcat 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Restart Tomcat </a:t>
            </a:r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4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509648" y="228600"/>
            <a:ext cx="8153401" cy="4698982"/>
            <a:chOff x="533399" y="838200"/>
            <a:chExt cx="8153401" cy="5105400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8288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Git SCM (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github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90600" y="328422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Dev Server (JUnit) Unit Testing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62200" y="32766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 (Jenkins) Server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33800" y="32766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Build server (slave)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184023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Artifactory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62200" y="8382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JIRA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62200" y="48768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Selenium (QA1)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3800" y="48653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UAT (QA2)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29200" y="32651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Ansible (slave)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00800" y="32651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Prod </a:t>
              </a:r>
              <a:r>
                <a:rPr lang="en-US" sz="1200" dirty="0" smtClean="0">
                  <a:solidFill>
                    <a:schemeClr val="tx1"/>
                  </a:solidFill>
                </a:rPr>
                <a:t>Environment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20000" y="32651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Docker Production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7" idx="2"/>
              <a:endCxn id="8" idx="0"/>
            </p:cNvCxnSpPr>
            <p:nvPr/>
          </p:nvCxnSpPr>
          <p:spPr>
            <a:xfrm>
              <a:off x="1524000" y="2514600"/>
              <a:ext cx="0" cy="76962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2"/>
            </p:cNvCxnSpPr>
            <p:nvPr/>
          </p:nvCxnSpPr>
          <p:spPr>
            <a:xfrm>
              <a:off x="2895600" y="1524000"/>
              <a:ext cx="0" cy="177165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3"/>
            </p:cNvCxnSpPr>
            <p:nvPr/>
          </p:nvCxnSpPr>
          <p:spPr>
            <a:xfrm>
              <a:off x="2057400" y="2171700"/>
              <a:ext cx="533400" cy="1093470"/>
            </a:xfrm>
            <a:prstGeom prst="bentConnector2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0"/>
            </p:cNvCxnSpPr>
            <p:nvPr/>
          </p:nvCxnSpPr>
          <p:spPr>
            <a:xfrm>
              <a:off x="2895600" y="3970020"/>
              <a:ext cx="0" cy="90678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1"/>
            </p:cNvCxnSpPr>
            <p:nvPr/>
          </p:nvCxnSpPr>
          <p:spPr>
            <a:xfrm rot="10800000" flipV="1">
              <a:off x="533402" y="2171700"/>
              <a:ext cx="457199" cy="3771900"/>
            </a:xfrm>
            <a:prstGeom prst="bentConnector2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33399" y="5943600"/>
              <a:ext cx="3733801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0"/>
            </p:cNvCxnSpPr>
            <p:nvPr/>
          </p:nvCxnSpPr>
          <p:spPr>
            <a:xfrm>
              <a:off x="4267200" y="2514600"/>
              <a:ext cx="0" cy="76200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1" idx="3"/>
            </p:cNvCxnSpPr>
            <p:nvPr/>
          </p:nvCxnSpPr>
          <p:spPr>
            <a:xfrm>
              <a:off x="4800600" y="2183130"/>
              <a:ext cx="838200" cy="1082040"/>
            </a:xfrm>
            <a:prstGeom prst="bentConnector2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0" idx="1"/>
            </p:cNvCxnSpPr>
            <p:nvPr/>
          </p:nvCxnSpPr>
          <p:spPr>
            <a:xfrm>
              <a:off x="3429000" y="3619500"/>
              <a:ext cx="304800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0"/>
            </p:cNvCxnSpPr>
            <p:nvPr/>
          </p:nvCxnSpPr>
          <p:spPr>
            <a:xfrm>
              <a:off x="3124200" y="4413885"/>
              <a:ext cx="1143000" cy="451485"/>
            </a:xfrm>
            <a:prstGeom prst="bentConnector2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124200" y="3970020"/>
              <a:ext cx="0" cy="443865"/>
            </a:xfrm>
            <a:prstGeom prst="straightConnector1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5" idx="2"/>
            </p:cNvCxnSpPr>
            <p:nvPr/>
          </p:nvCxnSpPr>
          <p:spPr>
            <a:xfrm flipV="1">
              <a:off x="3276600" y="3950970"/>
              <a:ext cx="2286000" cy="240982"/>
            </a:xfrm>
            <a:prstGeom prst="bentConnector2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276600" y="3962400"/>
              <a:ext cx="0" cy="229552"/>
            </a:xfrm>
            <a:prstGeom prst="straightConnector1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5" idx="3"/>
              <a:endCxn id="16" idx="1"/>
            </p:cNvCxnSpPr>
            <p:nvPr/>
          </p:nvCxnSpPr>
          <p:spPr>
            <a:xfrm>
              <a:off x="6096000" y="3608070"/>
              <a:ext cx="304800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817870" y="3937159"/>
              <a:ext cx="2286000" cy="240982"/>
            </a:xfrm>
            <a:prstGeom prst="bentConnector2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817870" y="3948589"/>
              <a:ext cx="0" cy="229552"/>
            </a:xfrm>
            <a:prstGeom prst="straightConnector1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251960" y="5551170"/>
              <a:ext cx="0" cy="381000"/>
            </a:xfrm>
            <a:prstGeom prst="straightConnector1">
              <a:avLst/>
            </a:prstGeom>
            <a:ln w="22225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057400" y="3608070"/>
              <a:ext cx="304800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13" idx="1"/>
            </p:cNvCxnSpPr>
            <p:nvPr/>
          </p:nvCxnSpPr>
          <p:spPr>
            <a:xfrm rot="16200000" flipH="1">
              <a:off x="157164" y="3014663"/>
              <a:ext cx="2809873" cy="1600199"/>
            </a:xfrm>
            <a:prstGeom prst="bentConnector2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62001" y="2409826"/>
              <a:ext cx="228599" cy="0"/>
            </a:xfrm>
            <a:prstGeom prst="line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00050" y="56489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86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38744"/>
              </p:ext>
            </p:extLst>
          </p:nvPr>
        </p:nvGraphicFramePr>
        <p:xfrm>
          <a:off x="34636" y="457200"/>
          <a:ext cx="41148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4" imgW="4838946" imgH="4591214" progId="Excel.Sheet.12">
                  <p:embed/>
                </p:oleObj>
              </mc:Choice>
              <mc:Fallback>
                <p:oleObj name="Worksheet" r:id="rId4" imgW="4838946" imgH="45912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36" y="457200"/>
                        <a:ext cx="4114800" cy="459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96085"/>
              </p:ext>
            </p:extLst>
          </p:nvPr>
        </p:nvGraphicFramePr>
        <p:xfrm>
          <a:off x="4191000" y="474663"/>
          <a:ext cx="4572000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7" imgW="5248446" imgH="4705271" progId="Excel.Sheet.12">
                  <p:embed/>
                </p:oleObj>
              </mc:Choice>
              <mc:Fallback>
                <p:oleObj name="Worksheet" r:id="rId7" imgW="5248446" imgH="47052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74663"/>
                        <a:ext cx="4572000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5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00050" y="56489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924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49846"/>
              </p:ext>
            </p:extLst>
          </p:nvPr>
        </p:nvGraphicFramePr>
        <p:xfrm>
          <a:off x="304800" y="304800"/>
          <a:ext cx="45720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4" imgW="5248446" imgH="3743364" progId="Excel.Sheet.12">
                  <p:embed/>
                </p:oleObj>
              </mc:Choice>
              <mc:Fallback>
                <p:oleObj name="Worksheet" r:id="rId4" imgW="5248446" imgH="3743364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4572000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0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1519</TotalTime>
  <Words>198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Essential</vt:lpstr>
      <vt:lpstr>Worksheet</vt:lpstr>
      <vt:lpstr>Deployment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Lenovo</cp:lastModifiedBy>
  <cp:revision>20</cp:revision>
  <dcterms:created xsi:type="dcterms:W3CDTF">2018-03-26T16:36:01Z</dcterms:created>
  <dcterms:modified xsi:type="dcterms:W3CDTF">2021-08-18T14:02:33Z</dcterms:modified>
</cp:coreProperties>
</file>