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59" r:id="rId9"/>
    <p:sldId id="260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79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36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9387b00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9387b00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8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387b00e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9387b00e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6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387b00e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9387b00e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8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387b00e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9387b00e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93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387b00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9387b00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17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387b00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9387b00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387b00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9387b00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57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387b00e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9387b00e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61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387b00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9387b00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71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562925" y="3380850"/>
            <a:ext cx="31425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Project Member:                                                                                </a:t>
            </a:r>
            <a:endParaRPr b="1" dirty="0">
              <a:solidFill>
                <a:schemeClr val="dk1"/>
              </a:solidFill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 dirty="0" smtClean="0">
                <a:solidFill>
                  <a:schemeClr val="dk1"/>
                </a:solidFill>
              </a:rPr>
              <a:t>Rupesh Thakur, 26</a:t>
            </a:r>
            <a:endParaRPr dirty="0">
              <a:solidFill>
                <a:schemeClr val="dk1"/>
              </a:solidFill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 dirty="0" smtClean="0">
                <a:solidFill>
                  <a:schemeClr val="dk1"/>
                </a:solidFill>
              </a:rPr>
              <a:t>Ramanand Mandal, 21</a:t>
            </a: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 dirty="0" smtClean="0">
                <a:solidFill>
                  <a:schemeClr val="dk1"/>
                </a:solidFill>
              </a:rPr>
              <a:t>Puskar Mandal, 18</a:t>
            </a: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 dirty="0" smtClean="0">
                <a:solidFill>
                  <a:schemeClr val="dk1"/>
                </a:solidFill>
              </a:rPr>
              <a:t>Bibek p. Yaday, 07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t="-5310" b="5309"/>
          <a:stretch/>
        </p:blipFill>
        <p:spPr>
          <a:xfrm>
            <a:off x="2635625" y="337650"/>
            <a:ext cx="4206250" cy="14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17300" y="1987700"/>
            <a:ext cx="72429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3000" b="1" dirty="0" smtClean="0">
                <a:solidFill>
                  <a:schemeClr val="lt1"/>
                </a:solidFill>
              </a:rPr>
              <a:t>Multivendor </a:t>
            </a:r>
            <a:r>
              <a:rPr lang="en-US" sz="3000" b="1" dirty="0">
                <a:solidFill>
                  <a:schemeClr val="lt1"/>
                </a:solidFill>
              </a:rPr>
              <a:t>e-commerce  app</a:t>
            </a:r>
            <a:endParaRPr sz="3000" b="1" dirty="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902800" y="3304650"/>
            <a:ext cx="324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50" b="1">
                <a:solidFill>
                  <a:schemeClr val="dk1"/>
                </a:solidFill>
              </a:rPr>
              <a:t>Project Supervisor:</a:t>
            </a:r>
            <a:endParaRPr sz="17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56">
                <a:solidFill>
                  <a:schemeClr val="dk1"/>
                </a:solidFill>
              </a:rPr>
              <a:t>Nischal Chand Thakuri </a:t>
            </a:r>
            <a:r>
              <a:rPr lang="en" sz="2490" b="1">
                <a:solidFill>
                  <a:schemeClr val="dk1"/>
                </a:solidFill>
              </a:rPr>
              <a:t>                                                                              </a:t>
            </a:r>
            <a:endParaRPr sz="24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Queries/Comment/Feedback.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31323" y="1765750"/>
            <a:ext cx="7945200" cy="1219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Background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3727" y="1119731"/>
            <a:ext cx="8618323" cy="355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" sz="3600" dirty="0" smtClean="0">
                <a:latin typeface="Algerian" panose="04020705040A02060702" pitchFamily="82" charset="0"/>
              </a:rPr>
              <a:t>Problem: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 smtClean="0"/>
              <a:t>Fragmented E-Commerce Ecosystem: 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 smtClean="0"/>
              <a:t>Lack of Personalization: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 smtClean="0"/>
              <a:t>Limited Mobility: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 smtClean="0"/>
              <a:t>Inadequate Real-Time Features: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 smtClean="0"/>
              <a:t>Ineffective Marketing Integration:</a:t>
            </a:r>
            <a:endParaRPr lang="en" sz="1800" dirty="0" smtClean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916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Background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6350" y="955964"/>
            <a:ext cx="8618323" cy="390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" sz="2800" dirty="0" smtClean="0">
                <a:latin typeface="Algerian" panose="04020705040A02060702" pitchFamily="82" charset="0"/>
              </a:rPr>
              <a:t>Motivation: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/>
              <a:t>Bridging the Gap</a:t>
            </a:r>
            <a:r>
              <a:rPr lang="en-US" sz="1800" dirty="0" smtClean="0"/>
              <a:t>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/>
              <a:t>Enhancing User </a:t>
            </a:r>
            <a:r>
              <a:rPr lang="en-US" sz="1800" dirty="0" smtClean="0"/>
              <a:t>Experience: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/>
              <a:t>Empowering Businesses: </a:t>
            </a:r>
            <a:endParaRPr lang="en-US" sz="1800" dirty="0" smtClean="0"/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/>
              <a:t>Technological Advancement</a:t>
            </a:r>
            <a:r>
              <a:rPr lang="en-US" sz="1800" dirty="0" smtClean="0"/>
              <a:t>:</a:t>
            </a:r>
          </a:p>
          <a:p>
            <a:pPr marL="342900" lvl="0" indent="-342900">
              <a:buSzPts val="2800"/>
              <a:buFont typeface="+mj-lt"/>
              <a:buAutoNum type="arabicPeriod"/>
            </a:pPr>
            <a:r>
              <a:rPr lang="en-US" sz="1800" dirty="0"/>
              <a:t>Market Demand</a:t>
            </a:r>
            <a:r>
              <a:rPr lang="en-US" sz="1800" dirty="0" smtClean="0"/>
              <a:t>:</a:t>
            </a:r>
            <a:endParaRPr lang="en" sz="1800" dirty="0" smtClean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1450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Background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6350" y="955964"/>
            <a:ext cx="8618323" cy="390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" sz="2800" dirty="0" smtClean="0">
                <a:latin typeface="Algerian" panose="04020705040A02060702" pitchFamily="82" charset="0"/>
              </a:rPr>
              <a:t>Project </a:t>
            </a:r>
            <a:r>
              <a:rPr lang="en" sz="2800" dirty="0">
                <a:latin typeface="Algerian" panose="04020705040A02060702" pitchFamily="82" charset="0"/>
              </a:rPr>
              <a:t>Scope</a:t>
            </a:r>
            <a:r>
              <a:rPr lang="en" sz="2800" dirty="0" smtClean="0">
                <a:latin typeface="Algerian" panose="04020705040A02060702" pitchFamily="82" charset="0"/>
              </a:rPr>
              <a:t>:</a:t>
            </a:r>
          </a:p>
          <a:p>
            <a:pPr marL="342900" lvl="0" indent="-342900">
              <a:buSzPts val="2800"/>
              <a:buFont typeface="Noto Sans Symbols"/>
              <a:buChar char="▪"/>
            </a:pPr>
            <a:r>
              <a:rPr lang="en-US" sz="2400" dirty="0"/>
              <a:t>Comprehensive E-Commerce Solution: </a:t>
            </a:r>
            <a:endParaRPr lang="en-US" sz="2400" dirty="0" smtClean="0"/>
          </a:p>
          <a:p>
            <a:pPr marL="342900" lvl="0" indent="-342900">
              <a:buSzPts val="2800"/>
              <a:buFont typeface="Noto Sans Symbols"/>
              <a:buChar char="▪"/>
            </a:pPr>
            <a:r>
              <a:rPr lang="en-US" sz="2400" dirty="0"/>
              <a:t>Ineffective Handling of Product </a:t>
            </a:r>
            <a:r>
              <a:rPr lang="en-US" sz="2400" dirty="0" smtClean="0"/>
              <a:t>Variations:</a:t>
            </a:r>
          </a:p>
          <a:p>
            <a:pPr marL="342900" lvl="0" indent="-342900">
              <a:buSzPts val="2800"/>
              <a:buFont typeface="Noto Sans Symbols"/>
              <a:buChar char="▪"/>
            </a:pPr>
            <a:r>
              <a:rPr lang="en-US" sz="2400" dirty="0"/>
              <a:t>Limited Social Media </a:t>
            </a:r>
            <a:r>
              <a:rPr lang="en-US" sz="2400" dirty="0" smtClean="0"/>
              <a:t>Engagement:</a:t>
            </a:r>
          </a:p>
          <a:p>
            <a:pPr marL="342900" lvl="0" indent="-342900">
              <a:buSzPts val="2800"/>
              <a:buFont typeface="Noto Sans Symbols"/>
              <a:buChar char="▪"/>
            </a:pPr>
            <a:r>
              <a:rPr lang="en-US" sz="2400" dirty="0"/>
              <a:t>Difficulty in Managing Promotions and Discounts</a:t>
            </a:r>
            <a:r>
              <a:rPr lang="en-US" sz="2400" dirty="0" smtClean="0"/>
              <a:t>:</a:t>
            </a:r>
          </a:p>
          <a:p>
            <a:pPr marL="342900" lvl="0" indent="-342900">
              <a:buSzPts val="2800"/>
              <a:buFont typeface="Noto Sans Symbols"/>
              <a:buChar char="▪"/>
            </a:pPr>
            <a:r>
              <a:rPr lang="en-US" sz="2400" dirty="0"/>
              <a:t>Enhanced Features for Businesses:</a:t>
            </a:r>
            <a:endParaRPr lang="en" sz="2400" dirty="0" smtClean="0"/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rabicPeriod"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Objective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6350" y="1007275"/>
            <a:ext cx="77247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" sz="2800" dirty="0">
                <a:solidFill>
                  <a:srgbClr val="000000"/>
                </a:solidFill>
              </a:rPr>
              <a:t>The Objective(s) of this project </a:t>
            </a:r>
            <a:r>
              <a:rPr lang="en" sz="2800" dirty="0" smtClean="0">
                <a:solidFill>
                  <a:srgbClr val="000000"/>
                </a:solidFill>
              </a:rPr>
              <a:t>is/are</a:t>
            </a:r>
            <a:endParaRPr sz="2800" dirty="0" smtClean="0">
              <a:solidFill>
                <a:srgbClr val="000000"/>
              </a:solidFill>
            </a:endParaRPr>
          </a:p>
          <a:p>
            <a:pPr marL="742950" lvl="1" indent="-28575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Set at most three objectives if possible </a:t>
            </a:r>
          </a:p>
          <a:p>
            <a:pPr marL="914400" lvl="1" indent="-457200">
              <a:spcBef>
                <a:spcPts val="1800"/>
              </a:spcBef>
              <a:buSzPts val="2400"/>
              <a:buFont typeface="+mj-lt"/>
              <a:buAutoNum type="arabicPeriod"/>
            </a:pPr>
            <a:r>
              <a:rPr lang="en-US" sz="1800" b="1" dirty="0"/>
              <a:t>Facilitate Online Transactions</a:t>
            </a:r>
            <a:r>
              <a:rPr lang="en-US" sz="1800" dirty="0" smtClean="0"/>
              <a:t>:</a:t>
            </a:r>
          </a:p>
          <a:p>
            <a:pPr marL="914400" lvl="1" indent="-457200">
              <a:spcBef>
                <a:spcPts val="1800"/>
              </a:spcBef>
              <a:buSzPts val="2400"/>
              <a:buFont typeface="+mj-lt"/>
              <a:buAutoNum type="arabicPeriod"/>
            </a:pPr>
            <a:r>
              <a:rPr lang="en-US" sz="1800" b="1" dirty="0"/>
              <a:t>Enhance Customer Experience</a:t>
            </a:r>
            <a:r>
              <a:rPr lang="en-US" sz="1800" dirty="0" smtClean="0"/>
              <a:t>:</a:t>
            </a:r>
          </a:p>
          <a:p>
            <a:pPr marL="914400" lvl="1" indent="-457200">
              <a:spcBef>
                <a:spcPts val="1800"/>
              </a:spcBef>
              <a:buSzPts val="2400"/>
              <a:buFont typeface="+mj-lt"/>
              <a:buAutoNum type="arabicPeriod"/>
            </a:pPr>
            <a:r>
              <a:rPr lang="en-US" sz="1600" b="1" dirty="0"/>
              <a:t>Expand Market Reach</a:t>
            </a:r>
            <a:r>
              <a:rPr lang="en-US" sz="1600" dirty="0"/>
              <a:t>:</a:t>
            </a:r>
            <a:endParaRPr lang="en-US" sz="1800" dirty="0"/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Objective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6350" y="1007274"/>
            <a:ext cx="7724700" cy="413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Write </a:t>
            </a:r>
            <a:r>
              <a:rPr lang="en" sz="2400" dirty="0">
                <a:solidFill>
                  <a:srgbClr val="000000"/>
                </a:solidFill>
              </a:rPr>
              <a:t>objectives in sequence of your project </a:t>
            </a:r>
            <a:r>
              <a:rPr lang="en" sz="2400" dirty="0" smtClean="0">
                <a:solidFill>
                  <a:srgbClr val="000000"/>
                </a:solidFill>
              </a:rPr>
              <a:t>work</a:t>
            </a:r>
          </a:p>
          <a:p>
            <a:pPr marL="914400" lvl="1" indent="-457200">
              <a:spcBef>
                <a:spcPts val="1800"/>
              </a:spcBef>
              <a:buSzPts val="2400"/>
              <a:buAutoNum type="arabicPeriod"/>
            </a:pPr>
            <a:r>
              <a:rPr lang="en-US" sz="2400" b="1" dirty="0" smtClean="0"/>
              <a:t>Define </a:t>
            </a:r>
            <a:r>
              <a:rPr lang="en-US" sz="2400" b="1" dirty="0"/>
              <a:t>Business Requirements and </a:t>
            </a:r>
            <a:r>
              <a:rPr lang="en-US" sz="2400" b="1" dirty="0" smtClean="0"/>
              <a:t>Goals</a:t>
            </a:r>
          </a:p>
          <a:p>
            <a:pPr marL="457200" lvl="1">
              <a:spcBef>
                <a:spcPts val="1800"/>
              </a:spcBef>
              <a:buSzPts val="2400"/>
            </a:pPr>
            <a:r>
              <a:rPr lang="en-US" sz="2400" dirty="0"/>
              <a:t>2. </a:t>
            </a:r>
            <a:r>
              <a:rPr lang="en-US" sz="2400" b="1" dirty="0"/>
              <a:t>Design User Experience (UX) and User Interface (</a:t>
            </a:r>
            <a:r>
              <a:rPr lang="en-US" sz="2400" b="1" dirty="0" smtClean="0"/>
              <a:t>UI)</a:t>
            </a:r>
          </a:p>
          <a:p>
            <a:pPr marL="457200" lvl="1">
              <a:spcBef>
                <a:spcPts val="1800"/>
              </a:spcBef>
              <a:buSzPts val="2400"/>
            </a:pPr>
            <a:r>
              <a:rPr lang="en-US" sz="2400" dirty="0"/>
              <a:t>3. </a:t>
            </a:r>
            <a:r>
              <a:rPr lang="en-US" sz="2400" b="1" dirty="0"/>
              <a:t>Develop and Integrate Core E-Commerce Functionalities</a:t>
            </a:r>
            <a:endParaRPr lang="en-US" sz="2400" b="1" dirty="0" smtClean="0"/>
          </a:p>
          <a:p>
            <a:pPr marL="914400" lvl="1" indent="-457200">
              <a:spcBef>
                <a:spcPts val="1800"/>
              </a:spcBef>
              <a:buSzPts val="2400"/>
              <a:buAutoNum type="arabicPeriod"/>
            </a:pPr>
            <a:endParaRPr sz="2400" dirty="0">
              <a:solidFill>
                <a:srgbClr val="000000"/>
              </a:solidFill>
            </a:endParaRPr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4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Objective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6350" y="1007274"/>
            <a:ext cx="7724700" cy="413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Properly </a:t>
            </a:r>
            <a:r>
              <a:rPr lang="en" sz="2400" dirty="0">
                <a:solidFill>
                  <a:srgbClr val="000000"/>
                </a:solidFill>
              </a:rPr>
              <a:t>harmonize your objectives with your work output and conclusion</a:t>
            </a:r>
            <a:endParaRPr sz="2400" dirty="0">
              <a:solidFill>
                <a:srgbClr val="000000"/>
              </a:solidFill>
            </a:endParaRPr>
          </a:p>
          <a:p>
            <a:r>
              <a:rPr lang="en-US" b="1" dirty="0"/>
              <a:t>Facilitate Online Transactions</a:t>
            </a:r>
          </a:p>
          <a:p>
            <a:r>
              <a:rPr lang="en-US" b="1" dirty="0"/>
              <a:t>Objective</a:t>
            </a:r>
            <a:r>
              <a:rPr lang="en-US" dirty="0"/>
              <a:t>: Enable seamless and secure transactions for users to buy products or services online.</a:t>
            </a:r>
          </a:p>
          <a:p>
            <a:r>
              <a:rPr lang="en-US" b="1" dirty="0"/>
              <a:t>Work Output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Shopping Cart Integration</a:t>
            </a:r>
            <a:r>
              <a:rPr lang="en-US" dirty="0"/>
              <a:t>: Implement a clear and functional cart system where users can easily add or remove items, view the total, and proceed to checkout.</a:t>
            </a:r>
          </a:p>
          <a:p>
            <a:pPr lvl="1"/>
            <a:r>
              <a:rPr lang="en-US" b="1" dirty="0"/>
              <a:t>Payment Gateway</a:t>
            </a:r>
            <a:r>
              <a:rPr lang="en-US" dirty="0"/>
              <a:t>: Integrate secure, diverse payment options (credit cards, digital wallets, etc.) to ensure customers can complete transactions safely.</a:t>
            </a:r>
          </a:p>
          <a:p>
            <a:pPr lvl="1"/>
            <a:r>
              <a:rPr lang="en-US" b="1" dirty="0"/>
              <a:t>Order Confirmation &amp; Notifications</a:t>
            </a:r>
            <a:r>
              <a:rPr lang="en-US" dirty="0"/>
              <a:t>: After the transaction, send automated confirmation emails with order details, shipping information, and estimated delivery times.</a:t>
            </a:r>
          </a:p>
          <a:p>
            <a:pPr marL="342900" lvl="0" indent="-165100" algn="l" rtl="0"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3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Significance of the Project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24475" y="1067625"/>
            <a:ext cx="8656200" cy="3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2956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</a:rPr>
              <a:t>Write in one line, How unique of your project?</a:t>
            </a:r>
            <a:endParaRPr sz="2800">
              <a:solidFill>
                <a:srgbClr val="000000"/>
              </a:solidFill>
            </a:endParaRPr>
          </a:p>
          <a:p>
            <a:pPr marL="342900" lvl="0" indent="-329565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</a:rPr>
              <a:t>Write in one line, Where is your project will be useful?</a:t>
            </a:r>
            <a:endParaRPr sz="2800">
              <a:solidFill>
                <a:srgbClr val="000000"/>
              </a:solidFill>
            </a:endParaRPr>
          </a:p>
          <a:p>
            <a:pPr marL="342900" lvl="0" indent="-329565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</a:rPr>
              <a:t>Write in one line, Who will be </a:t>
            </a:r>
            <a:r>
              <a:rPr lang="en" sz="2800"/>
              <a:t>benefited</a:t>
            </a:r>
            <a:r>
              <a:rPr lang="en" sz="2800">
                <a:solidFill>
                  <a:srgbClr val="000000"/>
                </a:solidFill>
              </a:rPr>
              <a:t> while implementing your project in real life. </a:t>
            </a:r>
            <a:endParaRPr sz="2800">
              <a:solidFill>
                <a:srgbClr val="000000"/>
              </a:solidFill>
            </a:endParaRPr>
          </a:p>
          <a:p>
            <a:pPr marL="342900" lvl="0" indent="-329565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" sz="2800">
                <a:solidFill>
                  <a:srgbClr val="000000"/>
                </a:solidFill>
              </a:rPr>
              <a:t>Mention anything else about the importance of your project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66350" y="197825"/>
            <a:ext cx="8735700" cy="6132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</a:rPr>
              <a:t>Outline of Project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24475" y="1067625"/>
            <a:ext cx="8656200" cy="3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" sz="2800"/>
              <a:t>Write line wise about your project what will it contain and how actually will it work.</a:t>
            </a:r>
            <a:endParaRPr sz="2800"/>
          </a:p>
          <a:p>
            <a:pPr marL="342900" lvl="0" indent="-3429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" sz="2800"/>
              <a:t>Design some graphical representation of your project if possible.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368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Noto Sans Symbols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Ramanand Mandal</dc:creator>
  <cp:lastModifiedBy>LENOVO</cp:lastModifiedBy>
  <cp:revision>6</cp:revision>
  <dcterms:modified xsi:type="dcterms:W3CDTF">2024-12-03T02:37:18Z</dcterms:modified>
</cp:coreProperties>
</file>