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307" r:id="rId14"/>
    <p:sldId id="1308" r:id="rId15"/>
    <p:sldId id="1309"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showGuides="1">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endParaRPr lang="en-SG" dirty="0"/>
          </a:p>
          <a:p>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57694" y="3919120"/>
            <a:ext cx="2504698"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Ramanathan 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:au9124211040</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32</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1"/>
          <a:stretch>
            <a:fillRect/>
          </a:stretch>
        </p:blipFill>
        <p:spPr>
          <a:xfrm>
            <a:off x="856928" y="1161928"/>
            <a:ext cx="7430144" cy="28196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1"/>
          <a:stretch>
            <a:fillRect/>
          </a:stretch>
        </p:blipFill>
        <p:spPr>
          <a:xfrm>
            <a:off x="0" y="556137"/>
            <a:ext cx="9144000" cy="40312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638046" y="1283858"/>
            <a:ext cx="5867908" cy="293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439908" y="1264806"/>
            <a:ext cx="6264183" cy="3411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Screenshot 2024-04-11 214618 (1)"/>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p:cNvPicPr>
            <a:picLocks noChangeAspect="1"/>
          </p:cNvPicPr>
          <p:nvPr/>
        </p:nvPicPr>
        <p:blipFill>
          <a:blip r:embed="rId1"/>
          <a:stretch>
            <a:fillRect/>
          </a:stretch>
        </p:blipFill>
        <p:spPr>
          <a:xfrm>
            <a:off x="88106" y="1267649"/>
            <a:ext cx="2220754" cy="2796540"/>
          </a:xfrm>
          <a:prstGeom prst="rect">
            <a:avLst/>
          </a:prstGeom>
        </p:spPr>
      </p:pic>
      <p:pic>
        <p:nvPicPr>
          <p:cNvPr id="14" name="Picture 13"/>
          <p:cNvPicPr>
            <a:picLocks noChangeAspect="1"/>
          </p:cNvPicPr>
          <p:nvPr/>
        </p:nvPicPr>
        <p:blipFill>
          <a:blip r:embed="rId2"/>
          <a:stretch>
            <a:fillRect/>
          </a:stretch>
        </p:blipFill>
        <p:spPr>
          <a:xfrm>
            <a:off x="2453267" y="1252677"/>
            <a:ext cx="2743201" cy="2796540"/>
          </a:xfrm>
          <a:prstGeom prst="rect">
            <a:avLst/>
          </a:prstGeom>
        </p:spPr>
      </p:pic>
      <p:pic>
        <p:nvPicPr>
          <p:cNvPr id="16" name="Picture 15"/>
          <p:cNvPicPr>
            <a:picLocks noChangeAspect="1"/>
          </p:cNvPicPr>
          <p:nvPr/>
        </p:nvPicPr>
        <p:blipFill>
          <a:blip r:embed="rId3"/>
          <a:stretch>
            <a:fillRect/>
          </a:stretch>
        </p:blipFill>
        <p:spPr>
          <a:xfrm>
            <a:off x="5270810" y="1252677"/>
            <a:ext cx="3650166" cy="27965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5" name="Picture 4"/>
          <p:cNvPicPr>
            <a:picLocks noChangeAspect="1"/>
          </p:cNvPicPr>
          <p:nvPr/>
        </p:nvPicPr>
        <p:blipFill>
          <a:blip r:embed="rId1"/>
          <a:stretch>
            <a:fillRect/>
          </a:stretch>
        </p:blipFill>
        <p:spPr>
          <a:xfrm>
            <a:off x="0" y="1082040"/>
            <a:ext cx="3679902" cy="3853221"/>
          </a:xfrm>
          <a:prstGeom prst="rect">
            <a:avLst/>
          </a:prstGeom>
        </p:spPr>
      </p:pic>
      <p:pic>
        <p:nvPicPr>
          <p:cNvPr id="10" name="Picture 9"/>
          <p:cNvPicPr>
            <a:picLocks noChangeAspect="1"/>
          </p:cNvPicPr>
          <p:nvPr/>
        </p:nvPicPr>
        <p:blipFill>
          <a:blip r:embed="rId2"/>
          <a:stretch>
            <a:fillRect/>
          </a:stretch>
        </p:blipFill>
        <p:spPr>
          <a:xfrm>
            <a:off x="3999572" y="1144859"/>
            <a:ext cx="4936272" cy="36352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4" name="TextBox 3"/>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endParaRPr lang="en-US" b="0" i="0" dirty="0">
              <a:solidFill>
                <a:srgbClr val="0D0D0D"/>
              </a:solidFill>
              <a:effectLst/>
              <a:latin typeface="Söhne"/>
            </a:endParaRP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endParaRPr lang="en-US" b="0" i="0" dirty="0">
              <a:solidFill>
                <a:srgbClr val="0D0D0D"/>
              </a:solidFill>
              <a:effectLst/>
              <a:latin typeface="Söhne"/>
            </a:endParaRP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Söh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Rectangle 1"/>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3" name="TextBox 10"/>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cs typeface="Poppins"/>
              </a:rPr>
              <a:t>VOTING APPLICATION USING DJANGO FRAMEWORK</a:t>
            </a:r>
            <a:endParaRPr lang="en-US" sz="1600" b="1" dirty="0">
              <a:latin typeface="+mj-lt"/>
              <a:cs typeface="Poppins"/>
            </a:endParaRPr>
          </a:p>
          <a:p>
            <a:pPr algn="ctr">
              <a:lnSpc>
                <a:spcPts val="1995"/>
              </a:lnSpc>
              <a:spcBef>
                <a:spcPct val="0"/>
              </a:spcBef>
            </a:pP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Rectangle 1"/>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8" name="TextBox 7"/>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7614</Words>
  <Application>WPS Presentation</Application>
  <PresentationFormat>On-screen Show (16:9)</PresentationFormat>
  <Paragraphs>195</Paragraphs>
  <Slides>20</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20</vt:i4>
      </vt:variant>
      <vt:variant>
        <vt:lpstr>自定义放映</vt:lpstr>
      </vt:variant>
      <vt:variant>
        <vt:i4>1</vt:i4>
      </vt:variant>
    </vt:vector>
  </HeadingPairs>
  <TitlesOfParts>
    <vt:vector size="35"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Modelling &amp; Results</vt:lpstr>
      <vt:lpstr>Modelling &amp; Results</vt:lpstr>
      <vt:lpstr>Modelling &amp; Results</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gowtham</cp:lastModifiedBy>
  <cp:revision>10</cp:revision>
  <dcterms:created xsi:type="dcterms:W3CDTF">2024-04-12T06:29:21Z</dcterms:created>
  <dcterms:modified xsi:type="dcterms:W3CDTF">2024-04-12T06:38:02Z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7C84F9B1E8AF4840BF0793C35CD76B2A_13</vt:lpwstr>
  </property>
  <property fmtid="{D5CDD505-2E9C-101B-9397-08002B2CF9AE}" pid="4" name="KSOProductBuildVer">
    <vt:lpwstr>1033-12.2.0.13472</vt:lpwstr>
  </property>
</Properties>
</file>