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73" r:id="rId1"/>
  </p:sldMasterIdLst>
  <p:sldIdLst>
    <p:sldId id="284" r:id="rId2"/>
    <p:sldId id="259" r:id="rId3"/>
    <p:sldId id="299" r:id="rId4"/>
    <p:sldId id="304" r:id="rId5"/>
    <p:sldId id="305" r:id="rId6"/>
    <p:sldId id="306" r:id="rId7"/>
    <p:sldId id="307" r:id="rId8"/>
    <p:sldId id="308" r:id="rId9"/>
    <p:sldId id="309" r:id="rId10"/>
    <p:sldId id="297" r:id="rId11"/>
    <p:sldId id="303"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415425-B29A-45A8-8300-1FACB4FC0DFA}" v="101" dt="2024-09-22T06:34:28.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THAN CHANDRASEKAR" userId="5180f927efe83da1" providerId="LiveId" clId="{68415425-B29A-45A8-8300-1FACB4FC0DFA}"/>
    <pc:docChg chg="undo custSel addSld delSld modSld sldOrd modMainMaster">
      <pc:chgData name="RAMANATHAN CHANDRASEKAR" userId="5180f927efe83da1" providerId="LiveId" clId="{68415425-B29A-45A8-8300-1FACB4FC0DFA}" dt="2024-09-25T06:49:00.257" v="2749" actId="20577"/>
      <pc:docMkLst>
        <pc:docMk/>
      </pc:docMkLst>
      <pc:sldChg chg="modSp mod">
        <pc:chgData name="RAMANATHAN CHANDRASEKAR" userId="5180f927efe83da1" providerId="LiveId" clId="{68415425-B29A-45A8-8300-1FACB4FC0DFA}" dt="2024-08-30T11:09:22.085" v="2644" actId="27636"/>
        <pc:sldMkLst>
          <pc:docMk/>
          <pc:sldMk cId="2010039258" sldId="259"/>
        </pc:sldMkLst>
        <pc:spChg chg="mod">
          <ac:chgData name="RAMANATHAN CHANDRASEKAR" userId="5180f927efe83da1" providerId="LiveId" clId="{68415425-B29A-45A8-8300-1FACB4FC0DFA}" dt="2024-08-30T11:09:22.085" v="2644" actId="27636"/>
          <ac:spMkLst>
            <pc:docMk/>
            <pc:sldMk cId="2010039258" sldId="259"/>
            <ac:spMk id="4" creationId="{8D9BB740-5BB1-AE9E-8C51-5282F98DC924}"/>
          </ac:spMkLst>
        </pc:spChg>
        <pc:spChg chg="mod">
          <ac:chgData name="RAMANATHAN CHANDRASEKAR" userId="5180f927efe83da1" providerId="LiveId" clId="{68415425-B29A-45A8-8300-1FACB4FC0DFA}" dt="2024-08-30T11:08:36.753" v="2642" actId="313"/>
          <ac:spMkLst>
            <pc:docMk/>
            <pc:sldMk cId="2010039258" sldId="259"/>
            <ac:spMk id="7" creationId="{D7C9B706-5DA9-3E31-31A4-C4E93B01E238}"/>
          </ac:spMkLst>
        </pc:spChg>
      </pc:sldChg>
      <pc:sldChg chg="delSp modSp mod">
        <pc:chgData name="RAMANATHAN CHANDRASEKAR" userId="5180f927efe83da1" providerId="LiveId" clId="{68415425-B29A-45A8-8300-1FACB4FC0DFA}" dt="2024-09-22T06:34:28.702" v="2741" actId="1076"/>
        <pc:sldMkLst>
          <pc:docMk/>
          <pc:sldMk cId="1032177644" sldId="283"/>
        </pc:sldMkLst>
        <pc:spChg chg="del mod">
          <ac:chgData name="RAMANATHAN CHANDRASEKAR" userId="5180f927efe83da1" providerId="LiveId" clId="{68415425-B29A-45A8-8300-1FACB4FC0DFA}" dt="2024-08-30T11:06:38.197" v="2604" actId="478"/>
          <ac:spMkLst>
            <pc:docMk/>
            <pc:sldMk cId="1032177644" sldId="283"/>
            <ac:spMk id="2" creationId="{3ACF394A-E54F-4471-D9D7-2E94172F98A0}"/>
          </ac:spMkLst>
        </pc:spChg>
        <pc:spChg chg="del mod">
          <ac:chgData name="RAMANATHAN CHANDRASEKAR" userId="5180f927efe83da1" providerId="LiveId" clId="{68415425-B29A-45A8-8300-1FACB4FC0DFA}" dt="2024-08-30T11:06:41.423" v="2605" actId="478"/>
          <ac:spMkLst>
            <pc:docMk/>
            <pc:sldMk cId="1032177644" sldId="283"/>
            <ac:spMk id="3" creationId="{2DDC061F-8C03-01F3-8EDC-7A32E6766B69}"/>
          </ac:spMkLst>
        </pc:spChg>
        <pc:picChg chg="mod">
          <ac:chgData name="RAMANATHAN CHANDRASEKAR" userId="5180f927efe83da1" providerId="LiveId" clId="{68415425-B29A-45A8-8300-1FACB4FC0DFA}" dt="2024-09-22T06:34:28.702" v="2741" actId="1076"/>
          <ac:picMkLst>
            <pc:docMk/>
            <pc:sldMk cId="1032177644" sldId="283"/>
            <ac:picMk id="8194" creationId="{38B2F888-70A3-60C6-92AA-AC3723BBC1F3}"/>
          </ac:picMkLst>
        </pc:picChg>
      </pc:sldChg>
      <pc:sldChg chg="addSp modSp mod setBg">
        <pc:chgData name="RAMANATHAN CHANDRASEKAR" userId="5180f927efe83da1" providerId="LiveId" clId="{68415425-B29A-45A8-8300-1FACB4FC0DFA}" dt="2024-09-13T07:13:58.611" v="2735" actId="115"/>
        <pc:sldMkLst>
          <pc:docMk/>
          <pc:sldMk cId="2317141313" sldId="284"/>
        </pc:sldMkLst>
        <pc:spChg chg="mod ord">
          <ac:chgData name="RAMANATHAN CHANDRASEKAR" userId="5180f927efe83da1" providerId="LiveId" clId="{68415425-B29A-45A8-8300-1FACB4FC0DFA}" dt="2024-09-13T07:13:58.611" v="2735" actId="115"/>
          <ac:spMkLst>
            <pc:docMk/>
            <pc:sldMk cId="2317141313" sldId="284"/>
            <ac:spMk id="3" creationId="{BC2EA312-0C37-A61E-5264-05C2948C80FC}"/>
          </ac:spMkLst>
        </pc:spChg>
        <pc:picChg chg="add mod">
          <ac:chgData name="RAMANATHAN CHANDRASEKAR" userId="5180f927efe83da1" providerId="LiveId" clId="{68415425-B29A-45A8-8300-1FACB4FC0DFA}" dt="2024-08-30T11:08:02.568" v="2633" actId="1036"/>
          <ac:picMkLst>
            <pc:docMk/>
            <pc:sldMk cId="2317141313" sldId="284"/>
            <ac:picMk id="4" creationId="{814D896D-ACB1-A6F9-3928-BEA20A38151E}"/>
          </ac:picMkLst>
        </pc:picChg>
      </pc:sldChg>
      <pc:sldChg chg="modSp mod">
        <pc:chgData name="RAMANATHAN CHANDRASEKAR" userId="5180f927efe83da1" providerId="LiveId" clId="{68415425-B29A-45A8-8300-1FACB4FC0DFA}" dt="2024-09-25T06:49:00.257" v="2749" actId="20577"/>
        <pc:sldMkLst>
          <pc:docMk/>
          <pc:sldMk cId="948626304" sldId="297"/>
        </pc:sldMkLst>
        <pc:spChg chg="mod">
          <ac:chgData name="RAMANATHAN CHANDRASEKAR" userId="5180f927efe83da1" providerId="LiveId" clId="{68415425-B29A-45A8-8300-1FACB4FC0DFA}" dt="2024-09-25T06:49:00.257" v="2749" actId="20577"/>
          <ac:spMkLst>
            <pc:docMk/>
            <pc:sldMk cId="948626304" sldId="297"/>
            <ac:spMk id="3" creationId="{D7419569-75B9-C980-E38E-53C70F4890A4}"/>
          </ac:spMkLst>
        </pc:spChg>
      </pc:sldChg>
      <pc:sldChg chg="addSp delSp modSp mod">
        <pc:chgData name="RAMANATHAN CHANDRASEKAR" userId="5180f927efe83da1" providerId="LiveId" clId="{68415425-B29A-45A8-8300-1FACB4FC0DFA}" dt="2024-08-30T10:21:57.204" v="1399" actId="20577"/>
        <pc:sldMkLst>
          <pc:docMk/>
          <pc:sldMk cId="792241301" sldId="299"/>
        </pc:sldMkLst>
        <pc:spChg chg="mod">
          <ac:chgData name="RAMANATHAN CHANDRASEKAR" userId="5180f927efe83da1" providerId="LiveId" clId="{68415425-B29A-45A8-8300-1FACB4FC0DFA}" dt="2024-08-30T10:21:57.204" v="1399" actId="20577"/>
          <ac:spMkLst>
            <pc:docMk/>
            <pc:sldMk cId="792241301" sldId="299"/>
            <ac:spMk id="7" creationId="{D7C9B706-5DA9-3E31-31A4-C4E93B01E238}"/>
          </ac:spMkLst>
        </pc:spChg>
        <pc:picChg chg="del">
          <ac:chgData name="RAMANATHAN CHANDRASEKAR" userId="5180f927efe83da1" providerId="LiveId" clId="{68415425-B29A-45A8-8300-1FACB4FC0DFA}" dt="2024-08-30T07:16:09.081" v="597" actId="478"/>
          <ac:picMkLst>
            <pc:docMk/>
            <pc:sldMk cId="792241301" sldId="299"/>
            <ac:picMk id="3" creationId="{4F793431-778A-F359-CAC4-B31F0586AB35}"/>
          </ac:picMkLst>
        </pc:picChg>
        <pc:picChg chg="add mod">
          <ac:chgData name="RAMANATHAN CHANDRASEKAR" userId="5180f927efe83da1" providerId="LiveId" clId="{68415425-B29A-45A8-8300-1FACB4FC0DFA}" dt="2024-08-30T10:15:47.856" v="1108" actId="1037"/>
          <ac:picMkLst>
            <pc:docMk/>
            <pc:sldMk cId="792241301" sldId="299"/>
            <ac:picMk id="4" creationId="{E7EF5C47-B6A5-88B0-1C82-7D5DA4D2DF9F}"/>
          </ac:picMkLst>
        </pc:picChg>
        <pc:picChg chg="add del mod">
          <ac:chgData name="RAMANATHAN CHANDRASEKAR" userId="5180f927efe83da1" providerId="LiveId" clId="{68415425-B29A-45A8-8300-1FACB4FC0DFA}" dt="2024-08-30T07:22:59.734" v="681" actId="478"/>
          <ac:picMkLst>
            <pc:docMk/>
            <pc:sldMk cId="792241301" sldId="299"/>
            <ac:picMk id="6" creationId="{F65C6F10-8D0C-6D34-018C-A02198FB33A0}"/>
          </ac:picMkLst>
        </pc:picChg>
        <pc:picChg chg="add del mod">
          <ac:chgData name="RAMANATHAN CHANDRASEKAR" userId="5180f927efe83da1" providerId="LiveId" clId="{68415425-B29A-45A8-8300-1FACB4FC0DFA}" dt="2024-08-30T07:36:10.387" v="772" actId="478"/>
          <ac:picMkLst>
            <pc:docMk/>
            <pc:sldMk cId="792241301" sldId="299"/>
            <ac:picMk id="9" creationId="{3FE31A30-29C5-0B9B-3A82-E6024022D632}"/>
          </ac:picMkLst>
        </pc:picChg>
        <pc:picChg chg="add mod">
          <ac:chgData name="RAMANATHAN CHANDRASEKAR" userId="5180f927efe83da1" providerId="LiveId" clId="{68415425-B29A-45A8-8300-1FACB4FC0DFA}" dt="2024-08-30T10:15:47.856" v="1108" actId="1037"/>
          <ac:picMkLst>
            <pc:docMk/>
            <pc:sldMk cId="792241301" sldId="299"/>
            <ac:picMk id="11" creationId="{51AEC3C3-E5EF-063E-FE7D-9168EC5A2D50}"/>
          </ac:picMkLst>
        </pc:picChg>
        <pc:picChg chg="add mod">
          <ac:chgData name="RAMANATHAN CHANDRASEKAR" userId="5180f927efe83da1" providerId="LiveId" clId="{68415425-B29A-45A8-8300-1FACB4FC0DFA}" dt="2024-08-30T10:15:47.856" v="1108" actId="1037"/>
          <ac:picMkLst>
            <pc:docMk/>
            <pc:sldMk cId="792241301" sldId="299"/>
            <ac:picMk id="13" creationId="{38BA9582-374A-C4EE-7788-2FF4EB412C6C}"/>
          </ac:picMkLst>
        </pc:picChg>
      </pc:sldChg>
      <pc:sldChg chg="del">
        <pc:chgData name="RAMANATHAN CHANDRASEKAR" userId="5180f927efe83da1" providerId="LiveId" clId="{68415425-B29A-45A8-8300-1FACB4FC0DFA}" dt="2024-08-30T07:42:53.704" v="954" actId="47"/>
        <pc:sldMkLst>
          <pc:docMk/>
          <pc:sldMk cId="4072165152" sldId="300"/>
        </pc:sldMkLst>
      </pc:sldChg>
      <pc:sldChg chg="del">
        <pc:chgData name="RAMANATHAN CHANDRASEKAR" userId="5180f927efe83da1" providerId="LiveId" clId="{68415425-B29A-45A8-8300-1FACB4FC0DFA}" dt="2024-08-30T10:36:50.146" v="1739" actId="47"/>
        <pc:sldMkLst>
          <pc:docMk/>
          <pc:sldMk cId="1788100939" sldId="301"/>
        </pc:sldMkLst>
      </pc:sldChg>
      <pc:sldChg chg="del">
        <pc:chgData name="RAMANATHAN CHANDRASEKAR" userId="5180f927efe83da1" providerId="LiveId" clId="{68415425-B29A-45A8-8300-1FACB4FC0DFA}" dt="2024-08-30T10:43:00.575" v="1994" actId="47"/>
        <pc:sldMkLst>
          <pc:docMk/>
          <pc:sldMk cId="716326630" sldId="302"/>
        </pc:sldMkLst>
      </pc:sldChg>
      <pc:sldChg chg="modSp mod">
        <pc:chgData name="RAMANATHAN CHANDRASEKAR" userId="5180f927efe83da1" providerId="LiveId" clId="{68415425-B29A-45A8-8300-1FACB4FC0DFA}" dt="2024-08-30T11:15:19.996" v="2704" actId="27636"/>
        <pc:sldMkLst>
          <pc:docMk/>
          <pc:sldMk cId="734288103" sldId="303"/>
        </pc:sldMkLst>
        <pc:spChg chg="mod">
          <ac:chgData name="RAMANATHAN CHANDRASEKAR" userId="5180f927efe83da1" providerId="LiveId" clId="{68415425-B29A-45A8-8300-1FACB4FC0DFA}" dt="2024-08-30T11:15:19.996" v="2704" actId="27636"/>
          <ac:spMkLst>
            <pc:docMk/>
            <pc:sldMk cId="734288103" sldId="303"/>
            <ac:spMk id="3" creationId="{D7419569-75B9-C980-E38E-53C70F4890A4}"/>
          </ac:spMkLst>
        </pc:spChg>
      </pc:sldChg>
      <pc:sldChg chg="addSp delSp modSp add mod">
        <pc:chgData name="RAMANATHAN CHANDRASEKAR" userId="5180f927efe83da1" providerId="LiveId" clId="{68415425-B29A-45A8-8300-1FACB4FC0DFA}" dt="2024-08-30T10:22:40.508" v="1405" actId="12"/>
        <pc:sldMkLst>
          <pc:docMk/>
          <pc:sldMk cId="4284455006" sldId="304"/>
        </pc:sldMkLst>
        <pc:spChg chg="mod">
          <ac:chgData name="RAMANATHAN CHANDRASEKAR" userId="5180f927efe83da1" providerId="LiveId" clId="{68415425-B29A-45A8-8300-1FACB4FC0DFA}" dt="2024-08-30T10:22:40.508" v="1405" actId="12"/>
          <ac:spMkLst>
            <pc:docMk/>
            <pc:sldMk cId="4284455006" sldId="304"/>
            <ac:spMk id="7" creationId="{D7C9B706-5DA9-3E31-31A4-C4E93B01E238}"/>
          </ac:spMkLst>
        </pc:spChg>
        <pc:picChg chg="add mod">
          <ac:chgData name="RAMANATHAN CHANDRASEKAR" userId="5180f927efe83da1" providerId="LiveId" clId="{68415425-B29A-45A8-8300-1FACB4FC0DFA}" dt="2024-08-30T07:38:33.749" v="782" actId="1076"/>
          <ac:picMkLst>
            <pc:docMk/>
            <pc:sldMk cId="4284455006" sldId="304"/>
            <ac:picMk id="3" creationId="{CADED9C2-443A-A2BD-6CB9-1039F7031E5A}"/>
          </ac:picMkLst>
        </pc:picChg>
        <pc:picChg chg="del">
          <ac:chgData name="RAMANATHAN CHANDRASEKAR" userId="5180f927efe83da1" providerId="LiveId" clId="{68415425-B29A-45A8-8300-1FACB4FC0DFA}" dt="2024-08-30T07:25:39.951" v="698" actId="478"/>
          <ac:picMkLst>
            <pc:docMk/>
            <pc:sldMk cId="4284455006" sldId="304"/>
            <ac:picMk id="4" creationId="{E7EF5C47-B6A5-88B0-1C82-7D5DA4D2DF9F}"/>
          </ac:picMkLst>
        </pc:picChg>
        <pc:picChg chg="del">
          <ac:chgData name="RAMANATHAN CHANDRASEKAR" userId="5180f927efe83da1" providerId="LiveId" clId="{68415425-B29A-45A8-8300-1FACB4FC0DFA}" dt="2024-08-30T07:25:41.601" v="699" actId="478"/>
          <ac:picMkLst>
            <pc:docMk/>
            <pc:sldMk cId="4284455006" sldId="304"/>
            <ac:picMk id="9" creationId="{3FE31A30-29C5-0B9B-3A82-E6024022D632}"/>
          </ac:picMkLst>
        </pc:picChg>
        <pc:picChg chg="del">
          <ac:chgData name="RAMANATHAN CHANDRASEKAR" userId="5180f927efe83da1" providerId="LiveId" clId="{68415425-B29A-45A8-8300-1FACB4FC0DFA}" dt="2024-08-30T07:25:43.095" v="700" actId="478"/>
          <ac:picMkLst>
            <pc:docMk/>
            <pc:sldMk cId="4284455006" sldId="304"/>
            <ac:picMk id="11" creationId="{51AEC3C3-E5EF-063E-FE7D-9168EC5A2D50}"/>
          </ac:picMkLst>
        </pc:picChg>
      </pc:sldChg>
      <pc:sldChg chg="addSp delSp modSp add mod">
        <pc:chgData name="RAMANATHAN CHANDRASEKAR" userId="5180f927efe83da1" providerId="LiveId" clId="{68415425-B29A-45A8-8300-1FACB4FC0DFA}" dt="2024-08-30T08:10:37.569" v="1018" actId="1076"/>
        <pc:sldMkLst>
          <pc:docMk/>
          <pc:sldMk cId="1200887377" sldId="305"/>
        </pc:sldMkLst>
        <pc:spChg chg="mod">
          <ac:chgData name="RAMANATHAN CHANDRASEKAR" userId="5180f927efe83da1" providerId="LiveId" clId="{68415425-B29A-45A8-8300-1FACB4FC0DFA}" dt="2024-08-30T08:10:28.007" v="1017" actId="6549"/>
          <ac:spMkLst>
            <pc:docMk/>
            <pc:sldMk cId="1200887377" sldId="305"/>
            <ac:spMk id="7" creationId="{D7C9B706-5DA9-3E31-31A4-C4E93B01E238}"/>
          </ac:spMkLst>
        </pc:spChg>
        <pc:picChg chg="del">
          <ac:chgData name="RAMANATHAN CHANDRASEKAR" userId="5180f927efe83da1" providerId="LiveId" clId="{68415425-B29A-45A8-8300-1FACB4FC0DFA}" dt="2024-08-30T07:42:58.753" v="955" actId="478"/>
          <ac:picMkLst>
            <pc:docMk/>
            <pc:sldMk cId="1200887377" sldId="305"/>
            <ac:picMk id="3" creationId="{CADED9C2-443A-A2BD-6CB9-1039F7031E5A}"/>
          </ac:picMkLst>
        </pc:picChg>
        <pc:picChg chg="add del mod">
          <ac:chgData name="RAMANATHAN CHANDRASEKAR" userId="5180f927efe83da1" providerId="LiveId" clId="{68415425-B29A-45A8-8300-1FACB4FC0DFA}" dt="2024-08-30T08:05:32.627" v="983" actId="478"/>
          <ac:picMkLst>
            <pc:docMk/>
            <pc:sldMk cId="1200887377" sldId="305"/>
            <ac:picMk id="4" creationId="{62B90EAF-3EF4-EDFD-890B-FAAC3EAC6D01}"/>
          </ac:picMkLst>
        </pc:picChg>
        <pc:picChg chg="add mod">
          <ac:chgData name="RAMANATHAN CHANDRASEKAR" userId="5180f927efe83da1" providerId="LiveId" clId="{68415425-B29A-45A8-8300-1FACB4FC0DFA}" dt="2024-08-30T08:10:37.569" v="1018" actId="1076"/>
          <ac:picMkLst>
            <pc:docMk/>
            <pc:sldMk cId="1200887377" sldId="305"/>
            <ac:picMk id="6" creationId="{50E715B0-688C-7FFD-FB40-7DCB983FB8B5}"/>
          </ac:picMkLst>
        </pc:picChg>
      </pc:sldChg>
      <pc:sldChg chg="addSp delSp modSp add mod ord">
        <pc:chgData name="RAMANATHAN CHANDRASEKAR" userId="5180f927efe83da1" providerId="LiveId" clId="{68415425-B29A-45A8-8300-1FACB4FC0DFA}" dt="2024-08-30T11:12:58.115" v="2692" actId="20577"/>
        <pc:sldMkLst>
          <pc:docMk/>
          <pc:sldMk cId="2110754169" sldId="306"/>
        </pc:sldMkLst>
        <pc:spChg chg="mod">
          <ac:chgData name="RAMANATHAN CHANDRASEKAR" userId="5180f927efe83da1" providerId="LiveId" clId="{68415425-B29A-45A8-8300-1FACB4FC0DFA}" dt="2024-08-30T11:12:58.115" v="2692" actId="20577"/>
          <ac:spMkLst>
            <pc:docMk/>
            <pc:sldMk cId="2110754169" sldId="306"/>
            <ac:spMk id="7" creationId="{D7C9B706-5DA9-3E31-31A4-C4E93B01E238}"/>
          </ac:spMkLst>
        </pc:spChg>
        <pc:picChg chg="del">
          <ac:chgData name="RAMANATHAN CHANDRASEKAR" userId="5180f927efe83da1" providerId="LiveId" clId="{68415425-B29A-45A8-8300-1FACB4FC0DFA}" dt="2024-08-30T08:11:09.127" v="1045" actId="478"/>
          <ac:picMkLst>
            <pc:docMk/>
            <pc:sldMk cId="2110754169" sldId="306"/>
            <ac:picMk id="3" creationId="{CADED9C2-443A-A2BD-6CB9-1039F7031E5A}"/>
          </ac:picMkLst>
        </pc:picChg>
        <pc:picChg chg="add del">
          <ac:chgData name="RAMANATHAN CHANDRASEKAR" userId="5180f927efe83da1" providerId="LiveId" clId="{68415425-B29A-45A8-8300-1FACB4FC0DFA}" dt="2024-08-30T10:26:18.622" v="1424" actId="478"/>
          <ac:picMkLst>
            <pc:docMk/>
            <pc:sldMk cId="2110754169" sldId="306"/>
            <ac:picMk id="4" creationId="{1D97A80C-AC9C-F0DF-8B2D-82358557FEBB}"/>
          </ac:picMkLst>
        </pc:picChg>
        <pc:picChg chg="add del">
          <ac:chgData name="RAMANATHAN CHANDRASEKAR" userId="5180f927efe83da1" providerId="LiveId" clId="{68415425-B29A-45A8-8300-1FACB4FC0DFA}" dt="2024-08-30T10:26:43.730" v="1426" actId="478"/>
          <ac:picMkLst>
            <pc:docMk/>
            <pc:sldMk cId="2110754169" sldId="306"/>
            <ac:picMk id="6" creationId="{34CA150B-BC98-F927-449B-0E5A900C68FE}"/>
          </ac:picMkLst>
        </pc:picChg>
        <pc:picChg chg="add mod">
          <ac:chgData name="RAMANATHAN CHANDRASEKAR" userId="5180f927efe83da1" providerId="LiveId" clId="{68415425-B29A-45A8-8300-1FACB4FC0DFA}" dt="2024-08-30T10:29:02.911" v="1442" actId="1076"/>
          <ac:picMkLst>
            <pc:docMk/>
            <pc:sldMk cId="2110754169" sldId="306"/>
            <ac:picMk id="9" creationId="{AF13542D-2EC0-7C0E-7A47-3D89FAF7F0E1}"/>
          </ac:picMkLst>
        </pc:picChg>
        <pc:picChg chg="add mod">
          <ac:chgData name="RAMANATHAN CHANDRASEKAR" userId="5180f927efe83da1" providerId="LiveId" clId="{68415425-B29A-45A8-8300-1FACB4FC0DFA}" dt="2024-08-30T10:30:57.270" v="1494" actId="1076"/>
          <ac:picMkLst>
            <pc:docMk/>
            <pc:sldMk cId="2110754169" sldId="306"/>
            <ac:picMk id="11" creationId="{B89C219D-1883-6564-64F1-BF042618B59E}"/>
          </ac:picMkLst>
        </pc:picChg>
      </pc:sldChg>
      <pc:sldChg chg="addSp delSp modSp add mod">
        <pc:chgData name="RAMANATHAN CHANDRASEKAR" userId="5180f927efe83da1" providerId="LiveId" clId="{68415425-B29A-45A8-8300-1FACB4FC0DFA}" dt="2024-08-30T11:13:23.210" v="2694" actId="12"/>
        <pc:sldMkLst>
          <pc:docMk/>
          <pc:sldMk cId="2044180105" sldId="307"/>
        </pc:sldMkLst>
        <pc:spChg chg="mod">
          <ac:chgData name="RAMANATHAN CHANDRASEKAR" userId="5180f927efe83da1" providerId="LiveId" clId="{68415425-B29A-45A8-8300-1FACB4FC0DFA}" dt="2024-08-30T11:13:23.210" v="2694" actId="12"/>
          <ac:spMkLst>
            <pc:docMk/>
            <pc:sldMk cId="2044180105" sldId="307"/>
            <ac:spMk id="7" creationId="{D7C9B706-5DA9-3E31-31A4-C4E93B01E238}"/>
          </ac:spMkLst>
        </pc:spChg>
        <pc:picChg chg="add mod">
          <ac:chgData name="RAMANATHAN CHANDRASEKAR" userId="5180f927efe83da1" providerId="LiveId" clId="{68415425-B29A-45A8-8300-1FACB4FC0DFA}" dt="2024-08-30T10:39:27.447" v="1808" actId="1076"/>
          <ac:picMkLst>
            <pc:docMk/>
            <pc:sldMk cId="2044180105" sldId="307"/>
            <ac:picMk id="3" creationId="{4383E761-3636-DEFD-2CDA-D3864F72E1C5}"/>
          </ac:picMkLst>
        </pc:picChg>
        <pc:picChg chg="del">
          <ac:chgData name="RAMANATHAN CHANDRASEKAR" userId="5180f927efe83da1" providerId="LiveId" clId="{68415425-B29A-45A8-8300-1FACB4FC0DFA}" dt="2024-08-30T10:37:34.985" v="1796" actId="478"/>
          <ac:picMkLst>
            <pc:docMk/>
            <pc:sldMk cId="2044180105" sldId="307"/>
            <ac:picMk id="9" creationId="{AF13542D-2EC0-7C0E-7A47-3D89FAF7F0E1}"/>
          </ac:picMkLst>
        </pc:picChg>
        <pc:picChg chg="del">
          <ac:chgData name="RAMANATHAN CHANDRASEKAR" userId="5180f927efe83da1" providerId="LiveId" clId="{68415425-B29A-45A8-8300-1FACB4FC0DFA}" dt="2024-08-30T10:37:36.822" v="1797" actId="478"/>
          <ac:picMkLst>
            <pc:docMk/>
            <pc:sldMk cId="2044180105" sldId="307"/>
            <ac:picMk id="11" creationId="{B89C219D-1883-6564-64F1-BF042618B59E}"/>
          </ac:picMkLst>
        </pc:picChg>
      </pc:sldChg>
      <pc:sldChg chg="addSp delSp modSp add mod">
        <pc:chgData name="RAMANATHAN CHANDRASEKAR" userId="5180f927efe83da1" providerId="LiveId" clId="{68415425-B29A-45A8-8300-1FACB4FC0DFA}" dt="2024-08-30T11:13:34.162" v="2695" actId="12"/>
        <pc:sldMkLst>
          <pc:docMk/>
          <pc:sldMk cId="659471351" sldId="308"/>
        </pc:sldMkLst>
        <pc:spChg chg="mod">
          <ac:chgData name="RAMANATHAN CHANDRASEKAR" userId="5180f927efe83da1" providerId="LiveId" clId="{68415425-B29A-45A8-8300-1FACB4FC0DFA}" dt="2024-08-30T11:13:34.162" v="2695" actId="12"/>
          <ac:spMkLst>
            <pc:docMk/>
            <pc:sldMk cId="659471351" sldId="308"/>
            <ac:spMk id="7" creationId="{D7C9B706-5DA9-3E31-31A4-C4E93B01E238}"/>
          </ac:spMkLst>
        </pc:spChg>
        <pc:picChg chg="del">
          <ac:chgData name="RAMANATHAN CHANDRASEKAR" userId="5180f927efe83da1" providerId="LiveId" clId="{68415425-B29A-45A8-8300-1FACB4FC0DFA}" dt="2024-08-30T10:43:04.328" v="1995" actId="478"/>
          <ac:picMkLst>
            <pc:docMk/>
            <pc:sldMk cId="659471351" sldId="308"/>
            <ac:picMk id="3" creationId="{4383E761-3636-DEFD-2CDA-D3864F72E1C5}"/>
          </ac:picMkLst>
        </pc:picChg>
        <pc:picChg chg="add mod">
          <ac:chgData name="RAMANATHAN CHANDRASEKAR" userId="5180f927efe83da1" providerId="LiveId" clId="{68415425-B29A-45A8-8300-1FACB4FC0DFA}" dt="2024-08-30T11:12:56.040" v="2684" actId="1076"/>
          <ac:picMkLst>
            <pc:docMk/>
            <pc:sldMk cId="659471351" sldId="308"/>
            <ac:picMk id="4" creationId="{2FDC1105-31BD-9272-DD20-4D89D358CFE1}"/>
          </ac:picMkLst>
        </pc:picChg>
      </pc:sldChg>
      <pc:sldChg chg="addSp delSp modSp add mod">
        <pc:chgData name="RAMANATHAN CHANDRASEKAR" userId="5180f927efe83da1" providerId="LiveId" clId="{68415425-B29A-45A8-8300-1FACB4FC0DFA}" dt="2024-09-13T07:14:30.165" v="2739" actId="20577"/>
        <pc:sldMkLst>
          <pc:docMk/>
          <pc:sldMk cId="2447544723" sldId="309"/>
        </pc:sldMkLst>
        <pc:spChg chg="mod">
          <ac:chgData name="RAMANATHAN CHANDRASEKAR" userId="5180f927efe83da1" providerId="LiveId" clId="{68415425-B29A-45A8-8300-1FACB4FC0DFA}" dt="2024-09-13T07:14:30.165" v="2739" actId="20577"/>
          <ac:spMkLst>
            <pc:docMk/>
            <pc:sldMk cId="2447544723" sldId="309"/>
            <ac:spMk id="7" creationId="{D7C9B706-5DA9-3E31-31A4-C4E93B01E238}"/>
          </ac:spMkLst>
        </pc:spChg>
        <pc:picChg chg="add mod">
          <ac:chgData name="RAMANATHAN CHANDRASEKAR" userId="5180f927efe83da1" providerId="LiveId" clId="{68415425-B29A-45A8-8300-1FACB4FC0DFA}" dt="2024-08-30T10:57:47.938" v="2265" actId="1076"/>
          <ac:picMkLst>
            <pc:docMk/>
            <pc:sldMk cId="2447544723" sldId="309"/>
            <ac:picMk id="3" creationId="{85F7F3F8-5FE4-5A96-4988-4D2953633110}"/>
          </ac:picMkLst>
        </pc:picChg>
        <pc:picChg chg="del">
          <ac:chgData name="RAMANATHAN CHANDRASEKAR" userId="5180f927efe83da1" providerId="LiveId" clId="{68415425-B29A-45A8-8300-1FACB4FC0DFA}" dt="2024-08-30T10:53:55.902" v="2249" actId="478"/>
          <ac:picMkLst>
            <pc:docMk/>
            <pc:sldMk cId="2447544723" sldId="309"/>
            <ac:picMk id="4" creationId="{2FDC1105-31BD-9272-DD20-4D89D358CFE1}"/>
          </ac:picMkLst>
        </pc:picChg>
        <pc:picChg chg="add mod">
          <ac:chgData name="RAMANATHAN CHANDRASEKAR" userId="5180f927efe83da1" providerId="LiveId" clId="{68415425-B29A-45A8-8300-1FACB4FC0DFA}" dt="2024-08-30T10:57:52.121" v="2266" actId="1076"/>
          <ac:picMkLst>
            <pc:docMk/>
            <pc:sldMk cId="2447544723" sldId="309"/>
            <ac:picMk id="6" creationId="{08C41AA8-8D83-8A40-A3C0-DBA3FBBF5BA0}"/>
          </ac:picMkLst>
        </pc:picChg>
      </pc:sldChg>
      <pc:sldMasterChg chg="modSldLayout">
        <pc:chgData name="RAMANATHAN CHANDRASEKAR" userId="5180f927efe83da1" providerId="LiveId" clId="{68415425-B29A-45A8-8300-1FACB4FC0DFA}" dt="2024-08-30T11:10:24.780" v="2648"/>
        <pc:sldMasterMkLst>
          <pc:docMk/>
          <pc:sldMasterMk cId="992459095" sldId="2147484666"/>
        </pc:sldMasterMkLst>
        <pc:sldLayoutChg chg="delSp">
          <pc:chgData name="RAMANATHAN CHANDRASEKAR" userId="5180f927efe83da1" providerId="LiveId" clId="{68415425-B29A-45A8-8300-1FACB4FC0DFA}" dt="2024-08-30T11:10:24.780" v="2648"/>
          <pc:sldLayoutMkLst>
            <pc:docMk/>
            <pc:sldMasterMk cId="992459095" sldId="2147484666"/>
            <pc:sldLayoutMk cId="4096409334" sldId="2147484684"/>
          </pc:sldLayoutMkLst>
          <pc:spChg chg="del">
            <ac:chgData name="RAMANATHAN CHANDRASEKAR" userId="5180f927efe83da1" providerId="LiveId" clId="{68415425-B29A-45A8-8300-1FACB4FC0DFA}" dt="2024-08-30T11:10:24.780" v="2648"/>
            <ac:spMkLst>
              <pc:docMk/>
              <pc:sldMasterMk cId="992459095" sldId="2147484666"/>
              <pc:sldLayoutMk cId="4096409334" sldId="2147484684"/>
              <ac:spMk id="7" creationId="{00000000-0000-0000-0000-000000000000}"/>
            </ac:spMkLst>
          </pc:spChg>
          <pc:spChg chg="del">
            <ac:chgData name="RAMANATHAN CHANDRASEKAR" userId="5180f927efe83da1" providerId="LiveId" clId="{68415425-B29A-45A8-8300-1FACB4FC0DFA}" dt="2024-08-30T11:10:24.780" v="2648"/>
            <ac:spMkLst>
              <pc:docMk/>
              <pc:sldMasterMk cId="992459095" sldId="2147484666"/>
              <pc:sldLayoutMk cId="4096409334" sldId="2147484684"/>
              <ac:spMk id="9" creationId="{00000000-0000-0000-0000-000000000000}"/>
            </ac:spMkLst>
          </pc:spChg>
          <pc:spChg chg="del">
            <ac:chgData name="RAMANATHAN CHANDRASEKAR" userId="5180f927efe83da1" providerId="LiveId" clId="{68415425-B29A-45A8-8300-1FACB4FC0DFA}" dt="2024-08-30T11:10:24.780" v="2648"/>
            <ac:spMkLst>
              <pc:docMk/>
              <pc:sldMasterMk cId="992459095" sldId="2147484666"/>
              <pc:sldLayoutMk cId="4096409334" sldId="2147484684"/>
              <ac:spMk id="29" creationId="{00000000-0000-0000-0000-000000000000}"/>
            </ac:spMkLst>
          </pc:spChg>
        </pc:sldLayoutChg>
      </pc:sldMasterChg>
    </pc:docChg>
  </pc:docChgLst>
  <pc:docChgLst>
    <pc:chgData name="RAMANATHAN CHANDRASEKAR" userId="5180f927efe83da1" providerId="LiveId" clId="{F82A9477-B255-4E9D-A4E2-0D6D6AF8DF76}"/>
    <pc:docChg chg="undo custSel addSld delSld modSld">
      <pc:chgData name="RAMANATHAN CHANDRASEKAR" userId="5180f927efe83da1" providerId="LiveId" clId="{F82A9477-B255-4E9D-A4E2-0D6D6AF8DF76}" dt="2024-08-12T15:33:53.375" v="619" actId="14100"/>
      <pc:docMkLst>
        <pc:docMk/>
      </pc:docMkLst>
      <pc:sldChg chg="addSp delSp modSp del mod">
        <pc:chgData name="RAMANATHAN CHANDRASEKAR" userId="5180f927efe83da1" providerId="LiveId" clId="{F82A9477-B255-4E9D-A4E2-0D6D6AF8DF76}" dt="2024-08-12T14:28:55.974" v="168" actId="47"/>
        <pc:sldMkLst>
          <pc:docMk/>
          <pc:sldMk cId="3962705251" sldId="257"/>
        </pc:sldMkLst>
        <pc:spChg chg="del mod">
          <ac:chgData name="RAMANATHAN CHANDRASEKAR" userId="5180f927efe83da1" providerId="LiveId" clId="{F82A9477-B255-4E9D-A4E2-0D6D6AF8DF76}" dt="2024-08-12T14:18:03.219" v="1" actId="478"/>
          <ac:spMkLst>
            <pc:docMk/>
            <pc:sldMk cId="3962705251" sldId="257"/>
            <ac:spMk id="3" creationId="{F6EF01F8-4B7E-2597-949E-8FBE39E0FBD5}"/>
          </ac:spMkLst>
        </pc:spChg>
        <pc:spChg chg="del mod">
          <ac:chgData name="RAMANATHAN CHANDRASEKAR" userId="5180f927efe83da1" providerId="LiveId" clId="{F82A9477-B255-4E9D-A4E2-0D6D6AF8DF76}" dt="2024-08-12T14:18:12.406" v="3" actId="478"/>
          <ac:spMkLst>
            <pc:docMk/>
            <pc:sldMk cId="3962705251" sldId="257"/>
            <ac:spMk id="4" creationId="{C342B692-37C2-46AA-5901-9D1ED4C169CD}"/>
          </ac:spMkLst>
        </pc:spChg>
        <pc:spChg chg="add mod">
          <ac:chgData name="RAMANATHAN CHANDRASEKAR" userId="5180f927efe83da1" providerId="LiveId" clId="{F82A9477-B255-4E9D-A4E2-0D6D6AF8DF76}" dt="2024-08-12T14:18:03.219" v="1" actId="478"/>
          <ac:spMkLst>
            <pc:docMk/>
            <pc:sldMk cId="3962705251" sldId="257"/>
            <ac:spMk id="6" creationId="{EEAC9626-54B3-B166-B644-87FECA086E1E}"/>
          </ac:spMkLst>
        </pc:spChg>
        <pc:spChg chg="add mod">
          <ac:chgData name="RAMANATHAN CHANDRASEKAR" userId="5180f927efe83da1" providerId="LiveId" clId="{F82A9477-B255-4E9D-A4E2-0D6D6AF8DF76}" dt="2024-08-12T14:18:12.406" v="3" actId="478"/>
          <ac:spMkLst>
            <pc:docMk/>
            <pc:sldMk cId="3962705251" sldId="257"/>
            <ac:spMk id="8" creationId="{EE41F023-3C48-DC53-6B4B-9F74A8D21849}"/>
          </ac:spMkLst>
        </pc:spChg>
      </pc:sldChg>
      <pc:sldChg chg="addSp delSp modSp mod">
        <pc:chgData name="RAMANATHAN CHANDRASEKAR" userId="5180f927efe83da1" providerId="LiveId" clId="{F82A9477-B255-4E9D-A4E2-0D6D6AF8DF76}" dt="2024-08-12T14:34:17.301" v="198" actId="11"/>
        <pc:sldMkLst>
          <pc:docMk/>
          <pc:sldMk cId="2010039258" sldId="259"/>
        </pc:sldMkLst>
        <pc:spChg chg="del">
          <ac:chgData name="RAMANATHAN CHANDRASEKAR" userId="5180f927efe83da1" providerId="LiveId" clId="{F82A9477-B255-4E9D-A4E2-0D6D6AF8DF76}" dt="2024-08-12T14:29:51.102" v="169" actId="478"/>
          <ac:spMkLst>
            <pc:docMk/>
            <pc:sldMk cId="2010039258" sldId="259"/>
            <ac:spMk id="2" creationId="{3982C46E-19DF-A06D-B178-AC082499BD26}"/>
          </ac:spMkLst>
        </pc:spChg>
        <pc:spChg chg="add mod">
          <ac:chgData name="RAMANATHAN CHANDRASEKAR" userId="5180f927efe83da1" providerId="LiveId" clId="{F82A9477-B255-4E9D-A4E2-0D6D6AF8DF76}" dt="2024-08-12T14:31:42.584" v="182" actId="20577"/>
          <ac:spMkLst>
            <pc:docMk/>
            <pc:sldMk cId="2010039258" sldId="259"/>
            <ac:spMk id="4" creationId="{8D9BB740-5BB1-AE9E-8C51-5282F98DC924}"/>
          </ac:spMkLst>
        </pc:spChg>
        <pc:spChg chg="mod">
          <ac:chgData name="RAMANATHAN CHANDRASEKAR" userId="5180f927efe83da1" providerId="LiveId" clId="{F82A9477-B255-4E9D-A4E2-0D6D6AF8DF76}" dt="2024-08-12T14:34:17.301" v="198" actId="11"/>
          <ac:spMkLst>
            <pc:docMk/>
            <pc:sldMk cId="2010039258" sldId="259"/>
            <ac:spMk id="7" creationId="{D7C9B706-5DA9-3E31-31A4-C4E93B01E238}"/>
          </ac:spMkLst>
        </pc:spChg>
        <pc:picChg chg="add del">
          <ac:chgData name="RAMANATHAN CHANDRASEKAR" userId="5180f927efe83da1" providerId="LiveId" clId="{F82A9477-B255-4E9D-A4E2-0D6D6AF8DF76}" dt="2024-08-12T14:31:00.874" v="176" actId="478"/>
          <ac:picMkLst>
            <pc:docMk/>
            <pc:sldMk cId="2010039258" sldId="259"/>
            <ac:picMk id="6" creationId="{05EDA0F7-91E1-FD9E-1CF2-7CDE71BA0094}"/>
          </ac:picMkLst>
        </pc:picChg>
        <pc:picChg chg="del">
          <ac:chgData name="RAMANATHAN CHANDRASEKAR" userId="5180f927efe83da1" providerId="LiveId" clId="{F82A9477-B255-4E9D-A4E2-0D6D6AF8DF76}" dt="2024-08-12T14:30:51.534" v="174" actId="478"/>
          <ac:picMkLst>
            <pc:docMk/>
            <pc:sldMk cId="2010039258" sldId="259"/>
            <ac:picMk id="8" creationId="{E6428D21-EC7F-38A7-F54B-23C008525775}"/>
          </ac:picMkLst>
        </pc:picChg>
        <pc:picChg chg="add mod">
          <ac:chgData name="RAMANATHAN CHANDRASEKAR" userId="5180f927efe83da1" providerId="LiveId" clId="{F82A9477-B255-4E9D-A4E2-0D6D6AF8DF76}" dt="2024-08-12T14:31:07.090" v="177"/>
          <ac:picMkLst>
            <pc:docMk/>
            <pc:sldMk cId="2010039258" sldId="259"/>
            <ac:picMk id="9" creationId="{8562A444-260D-AE2C-227D-7D7D33FB5991}"/>
          </ac:picMkLst>
        </pc:picChg>
      </pc:sldChg>
      <pc:sldChg chg="addSp delSp modSp mod">
        <pc:chgData name="RAMANATHAN CHANDRASEKAR" userId="5180f927efe83da1" providerId="LiveId" clId="{F82A9477-B255-4E9D-A4E2-0D6D6AF8DF76}" dt="2024-08-12T14:43:47.040" v="418" actId="20577"/>
        <pc:sldMkLst>
          <pc:docMk/>
          <pc:sldMk cId="1927162768" sldId="260"/>
        </pc:sldMkLst>
        <pc:spChg chg="mod">
          <ac:chgData name="RAMANATHAN CHANDRASEKAR" userId="5180f927efe83da1" providerId="LiveId" clId="{F82A9477-B255-4E9D-A4E2-0D6D6AF8DF76}" dt="2024-08-12T14:37:46.347" v="238" actId="122"/>
          <ac:spMkLst>
            <pc:docMk/>
            <pc:sldMk cId="1927162768" sldId="260"/>
            <ac:spMk id="2" creationId="{D35D269A-45B0-40A7-2F06-8736628CFD91}"/>
          </ac:spMkLst>
        </pc:spChg>
        <pc:spChg chg="del mod">
          <ac:chgData name="RAMANATHAN CHANDRASEKAR" userId="5180f927efe83da1" providerId="LiveId" clId="{F82A9477-B255-4E9D-A4E2-0D6D6AF8DF76}" dt="2024-08-12T14:36:53.655" v="213" actId="478"/>
          <ac:spMkLst>
            <pc:docMk/>
            <pc:sldMk cId="1927162768" sldId="260"/>
            <ac:spMk id="4" creationId="{7C2839CD-F1CA-0031-7992-A973B6768955}"/>
          </ac:spMkLst>
        </pc:spChg>
        <pc:spChg chg="add del mod">
          <ac:chgData name="RAMANATHAN CHANDRASEKAR" userId="5180f927efe83da1" providerId="LiveId" clId="{F82A9477-B255-4E9D-A4E2-0D6D6AF8DF76}" dt="2024-08-12T14:38:07.090" v="240" actId="21"/>
          <ac:spMkLst>
            <pc:docMk/>
            <pc:sldMk cId="1927162768" sldId="260"/>
            <ac:spMk id="7" creationId="{E496DE17-B7F8-C40E-8026-1BD047BCA07A}"/>
          </ac:spMkLst>
        </pc:spChg>
        <pc:spChg chg="add mod">
          <ac:chgData name="RAMANATHAN CHANDRASEKAR" userId="5180f927efe83da1" providerId="LiveId" clId="{F82A9477-B255-4E9D-A4E2-0D6D6AF8DF76}" dt="2024-08-12T14:43:09.795" v="413" actId="120"/>
          <ac:spMkLst>
            <pc:docMk/>
            <pc:sldMk cId="1927162768" sldId="260"/>
            <ac:spMk id="8" creationId="{E496DE17-B7F8-C40E-8026-1BD047BCA07A}"/>
          </ac:spMkLst>
        </pc:spChg>
        <pc:spChg chg="add del mod">
          <ac:chgData name="RAMANATHAN CHANDRASEKAR" userId="5180f927efe83da1" providerId="LiveId" clId="{F82A9477-B255-4E9D-A4E2-0D6D6AF8DF76}" dt="2024-08-12T14:40:31.808" v="309" actId="478"/>
          <ac:spMkLst>
            <pc:docMk/>
            <pc:sldMk cId="1927162768" sldId="260"/>
            <ac:spMk id="11" creationId="{D3855DC7-9A5F-0D55-86B8-4075482AA304}"/>
          </ac:spMkLst>
        </pc:spChg>
        <pc:spChg chg="add del mod">
          <ac:chgData name="RAMANATHAN CHANDRASEKAR" userId="5180f927efe83da1" providerId="LiveId" clId="{F82A9477-B255-4E9D-A4E2-0D6D6AF8DF76}" dt="2024-08-12T14:41:08.791" v="315" actId="478"/>
          <ac:spMkLst>
            <pc:docMk/>
            <pc:sldMk cId="1927162768" sldId="260"/>
            <ac:spMk id="13" creationId="{C9FF70C2-D0E5-3033-AB57-88E35086C31A}"/>
          </ac:spMkLst>
        </pc:spChg>
        <pc:spChg chg="add mod">
          <ac:chgData name="RAMANATHAN CHANDRASEKAR" userId="5180f927efe83da1" providerId="LiveId" clId="{F82A9477-B255-4E9D-A4E2-0D6D6AF8DF76}" dt="2024-08-12T14:43:47.040" v="418" actId="20577"/>
          <ac:spMkLst>
            <pc:docMk/>
            <pc:sldMk cId="1927162768" sldId="260"/>
            <ac:spMk id="14" creationId="{9F92F905-28CB-5113-3324-31C4197348AF}"/>
          </ac:spMkLst>
        </pc:spChg>
        <pc:picChg chg="add mod">
          <ac:chgData name="RAMANATHAN CHANDRASEKAR" userId="5180f927efe83da1" providerId="LiveId" clId="{F82A9477-B255-4E9D-A4E2-0D6D6AF8DF76}" dt="2024-08-12T14:35:52.570" v="200"/>
          <ac:picMkLst>
            <pc:docMk/>
            <pc:sldMk cId="1927162768" sldId="260"/>
            <ac:picMk id="3" creationId="{92E45C8D-9B53-F1F2-BE12-A4081BFCA5BF}"/>
          </ac:picMkLst>
        </pc:picChg>
        <pc:picChg chg="del">
          <ac:chgData name="RAMANATHAN CHANDRASEKAR" userId="5180f927efe83da1" providerId="LiveId" clId="{F82A9477-B255-4E9D-A4E2-0D6D6AF8DF76}" dt="2024-08-12T14:35:43.839" v="199" actId="478"/>
          <ac:picMkLst>
            <pc:docMk/>
            <pc:sldMk cId="1927162768" sldId="260"/>
            <ac:picMk id="5" creationId="{90494AE6-DE4B-F126-3CB4-5B6FC60A6E75}"/>
          </ac:picMkLst>
        </pc:picChg>
        <pc:picChg chg="add del mod">
          <ac:chgData name="RAMANATHAN CHANDRASEKAR" userId="5180f927efe83da1" providerId="LiveId" clId="{F82A9477-B255-4E9D-A4E2-0D6D6AF8DF76}" dt="2024-08-12T14:40:47.622" v="310" actId="478"/>
          <ac:picMkLst>
            <pc:docMk/>
            <pc:sldMk cId="1927162768" sldId="260"/>
            <ac:picMk id="9" creationId="{4A95C9B4-BF59-E0C2-12B7-D0D86314788D}"/>
          </ac:picMkLst>
        </pc:picChg>
        <pc:picChg chg="del">
          <ac:chgData name="RAMANATHAN CHANDRASEKAR" userId="5180f927efe83da1" providerId="LiveId" clId="{F82A9477-B255-4E9D-A4E2-0D6D6AF8DF76}" dt="2024-08-12T14:38:24.537" v="242" actId="478"/>
          <ac:picMkLst>
            <pc:docMk/>
            <pc:sldMk cId="1927162768" sldId="260"/>
            <ac:picMk id="2054" creationId="{DCBCEBA5-EFE2-4E9D-C538-B946FC81358C}"/>
          </ac:picMkLst>
        </pc:picChg>
      </pc:sldChg>
      <pc:sldChg chg="addSp delSp modSp mod">
        <pc:chgData name="RAMANATHAN CHANDRASEKAR" userId="5180f927efe83da1" providerId="LiveId" clId="{F82A9477-B255-4E9D-A4E2-0D6D6AF8DF76}" dt="2024-08-12T15:04:07.879" v="538" actId="108"/>
        <pc:sldMkLst>
          <pc:docMk/>
          <pc:sldMk cId="2798755437" sldId="261"/>
        </pc:sldMkLst>
        <pc:spChg chg="mod">
          <ac:chgData name="RAMANATHAN CHANDRASEKAR" userId="5180f927efe83da1" providerId="LiveId" clId="{F82A9477-B255-4E9D-A4E2-0D6D6AF8DF76}" dt="2024-08-12T14:49:49.588" v="465" actId="14100"/>
          <ac:spMkLst>
            <pc:docMk/>
            <pc:sldMk cId="2798755437" sldId="261"/>
            <ac:spMk id="2" creationId="{29CF3C0C-4CEF-C3DC-587F-C29643331DFE}"/>
          </ac:spMkLst>
        </pc:spChg>
        <pc:spChg chg="mod">
          <ac:chgData name="RAMANATHAN CHANDRASEKAR" userId="5180f927efe83da1" providerId="LiveId" clId="{F82A9477-B255-4E9D-A4E2-0D6D6AF8DF76}" dt="2024-08-12T15:04:07.879" v="538" actId="108"/>
          <ac:spMkLst>
            <pc:docMk/>
            <pc:sldMk cId="2798755437" sldId="261"/>
            <ac:spMk id="3" creationId="{2D5E74B0-6A01-42A5-9912-8B76814E34B7}"/>
          </ac:spMkLst>
        </pc:spChg>
        <pc:picChg chg="add mod">
          <ac:chgData name="RAMANATHAN CHANDRASEKAR" userId="5180f927efe83da1" providerId="LiveId" clId="{F82A9477-B255-4E9D-A4E2-0D6D6AF8DF76}" dt="2024-08-12T14:49:36.720" v="464"/>
          <ac:picMkLst>
            <pc:docMk/>
            <pc:sldMk cId="2798755437" sldId="261"/>
            <ac:picMk id="4" creationId="{039F8940-136B-C990-3648-003A8793159C}"/>
          </ac:picMkLst>
        </pc:picChg>
        <pc:picChg chg="del">
          <ac:chgData name="RAMANATHAN CHANDRASEKAR" userId="5180f927efe83da1" providerId="LiveId" clId="{F82A9477-B255-4E9D-A4E2-0D6D6AF8DF76}" dt="2024-08-12T14:49:24.361" v="463" actId="478"/>
          <ac:picMkLst>
            <pc:docMk/>
            <pc:sldMk cId="2798755437" sldId="261"/>
            <ac:picMk id="5" creationId="{23A11E03-17C4-0973-5033-7D18684D9D75}"/>
          </ac:picMkLst>
        </pc:picChg>
      </pc:sldChg>
      <pc:sldChg chg="addSp delSp modSp mod">
        <pc:chgData name="RAMANATHAN CHANDRASEKAR" userId="5180f927efe83da1" providerId="LiveId" clId="{F82A9477-B255-4E9D-A4E2-0D6D6AF8DF76}" dt="2024-08-12T14:53:40.403" v="532" actId="1036"/>
        <pc:sldMkLst>
          <pc:docMk/>
          <pc:sldMk cId="833612297" sldId="262"/>
        </pc:sldMkLst>
        <pc:spChg chg="del">
          <ac:chgData name="RAMANATHAN CHANDRASEKAR" userId="5180f927efe83da1" providerId="LiveId" clId="{F82A9477-B255-4E9D-A4E2-0D6D6AF8DF76}" dt="2024-08-12T14:53:35.167" v="512" actId="478"/>
          <ac:spMkLst>
            <pc:docMk/>
            <pc:sldMk cId="833612297" sldId="262"/>
            <ac:spMk id="2" creationId="{61574591-F61E-5A2B-3FD8-CF6AA3BE4913}"/>
          </ac:spMkLst>
        </pc:spChg>
        <pc:spChg chg="add del mod">
          <ac:chgData name="RAMANATHAN CHANDRASEKAR" userId="5180f927efe83da1" providerId="LiveId" clId="{F82A9477-B255-4E9D-A4E2-0D6D6AF8DF76}" dt="2024-08-12T14:53:18.106" v="509" actId="22"/>
          <ac:spMkLst>
            <pc:docMk/>
            <pc:sldMk cId="833612297" sldId="262"/>
            <ac:spMk id="7" creationId="{97507753-8C47-36F6-C783-F89D60EFDEBF}"/>
          </ac:spMkLst>
        </pc:spChg>
        <pc:picChg chg="add mod">
          <ac:chgData name="RAMANATHAN CHANDRASEKAR" userId="5180f927efe83da1" providerId="LiveId" clId="{F82A9477-B255-4E9D-A4E2-0D6D6AF8DF76}" dt="2024-08-12T14:52:49.465" v="506"/>
          <ac:picMkLst>
            <pc:docMk/>
            <pc:sldMk cId="833612297" sldId="262"/>
            <ac:picMk id="3" creationId="{64D23F80-7B71-A6C9-4FEF-E5D9BBD67A66}"/>
          </ac:picMkLst>
        </pc:picChg>
        <pc:picChg chg="del">
          <ac:chgData name="RAMANATHAN CHANDRASEKAR" userId="5180f927efe83da1" providerId="LiveId" clId="{F82A9477-B255-4E9D-A4E2-0D6D6AF8DF76}" dt="2024-08-12T14:52:54.726" v="508" actId="478"/>
          <ac:picMkLst>
            <pc:docMk/>
            <pc:sldMk cId="833612297" sldId="262"/>
            <ac:picMk id="5" creationId="{B50CCA44-C5E6-81DD-EBBE-0DD1BDF7ACEA}"/>
          </ac:picMkLst>
        </pc:picChg>
        <pc:picChg chg="del">
          <ac:chgData name="RAMANATHAN CHANDRASEKAR" userId="5180f927efe83da1" providerId="LiveId" clId="{F82A9477-B255-4E9D-A4E2-0D6D6AF8DF76}" dt="2024-08-12T14:52:52.252" v="507" actId="478"/>
          <ac:picMkLst>
            <pc:docMk/>
            <pc:sldMk cId="833612297" sldId="262"/>
            <ac:picMk id="6" creationId="{B08804DE-3FD8-E19B-0485-60E502A65051}"/>
          </ac:picMkLst>
        </pc:picChg>
        <pc:picChg chg="add mod ord">
          <ac:chgData name="RAMANATHAN CHANDRASEKAR" userId="5180f927efe83da1" providerId="LiveId" clId="{F82A9477-B255-4E9D-A4E2-0D6D6AF8DF76}" dt="2024-08-12T14:53:40.403" v="532" actId="1036"/>
          <ac:picMkLst>
            <pc:docMk/>
            <pc:sldMk cId="833612297" sldId="262"/>
            <ac:picMk id="9" creationId="{7AA13FB1-3B32-9D3F-A61A-D7C7D1AF773F}"/>
          </ac:picMkLst>
        </pc:picChg>
      </pc:sldChg>
      <pc:sldChg chg="addSp delSp modSp mod">
        <pc:chgData name="RAMANATHAN CHANDRASEKAR" userId="5180f927efe83da1" providerId="LiveId" clId="{F82A9477-B255-4E9D-A4E2-0D6D6AF8DF76}" dt="2024-08-12T15:25:01.249" v="563" actId="14100"/>
        <pc:sldMkLst>
          <pc:docMk/>
          <pc:sldMk cId="3535872702" sldId="263"/>
        </pc:sldMkLst>
        <pc:spChg chg="mod">
          <ac:chgData name="RAMANATHAN CHANDRASEKAR" userId="5180f927efe83da1" providerId="LiveId" clId="{F82A9477-B255-4E9D-A4E2-0D6D6AF8DF76}" dt="2024-08-12T15:25:01.249" v="563" actId="14100"/>
          <ac:spMkLst>
            <pc:docMk/>
            <pc:sldMk cId="3535872702" sldId="263"/>
            <ac:spMk id="2" creationId="{DF63E05D-F8AD-FBCE-A41A-A56801804297}"/>
          </ac:spMkLst>
        </pc:spChg>
        <pc:spChg chg="add del mod">
          <ac:chgData name="RAMANATHAN CHANDRASEKAR" userId="5180f927efe83da1" providerId="LiveId" clId="{F82A9477-B255-4E9D-A4E2-0D6D6AF8DF76}" dt="2024-08-12T15:07:27.998" v="541" actId="478"/>
          <ac:spMkLst>
            <pc:docMk/>
            <pc:sldMk cId="3535872702" sldId="263"/>
            <ac:spMk id="3" creationId="{E6048F1A-3CD3-5534-C6B9-70B372118480}"/>
          </ac:spMkLst>
        </pc:spChg>
        <pc:spChg chg="add del mod">
          <ac:chgData name="RAMANATHAN CHANDRASEKAR" userId="5180f927efe83da1" providerId="LiveId" clId="{F82A9477-B255-4E9D-A4E2-0D6D6AF8DF76}" dt="2024-08-12T15:24:45.093" v="550" actId="478"/>
          <ac:spMkLst>
            <pc:docMk/>
            <pc:sldMk cId="3535872702" sldId="263"/>
            <ac:spMk id="9" creationId="{5D55452F-AA1A-22ED-5A58-4D07A0123B33}"/>
          </ac:spMkLst>
        </pc:spChg>
        <pc:picChg chg="del">
          <ac:chgData name="RAMANATHAN CHANDRASEKAR" userId="5180f927efe83da1" providerId="LiveId" clId="{F82A9477-B255-4E9D-A4E2-0D6D6AF8DF76}" dt="2024-08-12T15:23:58.578" v="544" actId="478"/>
          <ac:picMkLst>
            <pc:docMk/>
            <pc:sldMk cId="3535872702" sldId="263"/>
            <ac:picMk id="5" creationId="{48FEEE93-E788-A95C-B356-AAA81EC4F51F}"/>
          </ac:picMkLst>
        </pc:picChg>
        <pc:picChg chg="del">
          <ac:chgData name="RAMANATHAN CHANDRASEKAR" userId="5180f927efe83da1" providerId="LiveId" clId="{F82A9477-B255-4E9D-A4E2-0D6D6AF8DF76}" dt="2024-08-12T15:24:15.145" v="546" actId="478"/>
          <ac:picMkLst>
            <pc:docMk/>
            <pc:sldMk cId="3535872702" sldId="263"/>
            <ac:picMk id="6" creationId="{F875587A-563C-04B6-8066-670FDA0A2685}"/>
          </ac:picMkLst>
        </pc:picChg>
        <pc:picChg chg="add mod">
          <ac:chgData name="RAMANATHAN CHANDRASEKAR" userId="5180f927efe83da1" providerId="LiveId" clId="{F82A9477-B255-4E9D-A4E2-0D6D6AF8DF76}" dt="2024-08-12T15:24:37.576" v="549" actId="14100"/>
          <ac:picMkLst>
            <pc:docMk/>
            <pc:sldMk cId="3535872702" sldId="263"/>
            <ac:picMk id="7" creationId="{596717F6-4982-3A5E-54E3-8709EB520336}"/>
          </ac:picMkLst>
        </pc:picChg>
        <pc:picChg chg="add mod">
          <ac:chgData name="RAMANATHAN CHANDRASEKAR" userId="5180f927efe83da1" providerId="LiveId" clId="{F82A9477-B255-4E9D-A4E2-0D6D6AF8DF76}" dt="2024-08-12T15:24:23.344" v="547"/>
          <ac:picMkLst>
            <pc:docMk/>
            <pc:sldMk cId="3535872702" sldId="263"/>
            <ac:picMk id="10" creationId="{FF40408C-C6A0-7012-0644-C3162E6523AA}"/>
          </ac:picMkLst>
        </pc:picChg>
      </pc:sldChg>
      <pc:sldChg chg="addSp delSp modSp mod">
        <pc:chgData name="RAMANATHAN CHANDRASEKAR" userId="5180f927efe83da1" providerId="LiveId" clId="{F82A9477-B255-4E9D-A4E2-0D6D6AF8DF76}" dt="2024-08-12T15:27:30.567" v="573" actId="1076"/>
        <pc:sldMkLst>
          <pc:docMk/>
          <pc:sldMk cId="3413549856" sldId="264"/>
        </pc:sldMkLst>
        <pc:spChg chg="mod">
          <ac:chgData name="RAMANATHAN CHANDRASEKAR" userId="5180f927efe83da1" providerId="LiveId" clId="{F82A9477-B255-4E9D-A4E2-0D6D6AF8DF76}" dt="2024-08-12T15:26:46.065" v="568" actId="14100"/>
          <ac:spMkLst>
            <pc:docMk/>
            <pc:sldMk cId="3413549856" sldId="264"/>
            <ac:spMk id="3" creationId="{9203E67A-2DA3-26CA-00EB-D9E127F2E499}"/>
          </ac:spMkLst>
        </pc:spChg>
        <pc:picChg chg="add del">
          <ac:chgData name="RAMANATHAN CHANDRASEKAR" userId="5180f927efe83da1" providerId="LiveId" clId="{F82A9477-B255-4E9D-A4E2-0D6D6AF8DF76}" dt="2024-08-12T15:27:18.840" v="571" actId="478"/>
          <ac:picMkLst>
            <pc:docMk/>
            <pc:sldMk cId="3413549856" sldId="264"/>
            <ac:picMk id="5" creationId="{4FFE979F-B343-C7D8-5D70-16D2001915B0}"/>
          </ac:picMkLst>
        </pc:picChg>
        <pc:picChg chg="add mod">
          <ac:chgData name="RAMANATHAN CHANDRASEKAR" userId="5180f927efe83da1" providerId="LiveId" clId="{F82A9477-B255-4E9D-A4E2-0D6D6AF8DF76}" dt="2024-08-12T15:27:30.567" v="573" actId="1076"/>
          <ac:picMkLst>
            <pc:docMk/>
            <pc:sldMk cId="3413549856" sldId="264"/>
            <ac:picMk id="7" creationId="{47814B33-649E-A28D-CE4D-4E6AC860F5E8}"/>
          </ac:picMkLst>
        </pc:picChg>
        <pc:picChg chg="del">
          <ac:chgData name="RAMANATHAN CHANDRASEKAR" userId="5180f927efe83da1" providerId="LiveId" clId="{F82A9477-B255-4E9D-A4E2-0D6D6AF8DF76}" dt="2024-08-12T15:27:13.664" v="569" actId="478"/>
          <ac:picMkLst>
            <pc:docMk/>
            <pc:sldMk cId="3413549856" sldId="264"/>
            <ac:picMk id="8" creationId="{554434B1-AF3B-E5ED-A3BD-73CBC7D814BB}"/>
          </ac:picMkLst>
        </pc:picChg>
      </pc:sldChg>
      <pc:sldChg chg="del">
        <pc:chgData name="RAMANATHAN CHANDRASEKAR" userId="5180f927efe83da1" providerId="LiveId" clId="{F82A9477-B255-4E9D-A4E2-0D6D6AF8DF76}" dt="2024-08-12T15:27:48.290" v="574" actId="47"/>
        <pc:sldMkLst>
          <pc:docMk/>
          <pc:sldMk cId="3007594679" sldId="265"/>
        </pc:sldMkLst>
      </pc:sldChg>
      <pc:sldChg chg="addSp delSp modSp mod">
        <pc:chgData name="RAMANATHAN CHANDRASEKAR" userId="5180f927efe83da1" providerId="LiveId" clId="{F82A9477-B255-4E9D-A4E2-0D6D6AF8DF76}" dt="2024-08-12T15:33:53.375" v="619" actId="14100"/>
        <pc:sldMkLst>
          <pc:docMk/>
          <pc:sldMk cId="354836936" sldId="266"/>
        </pc:sldMkLst>
        <pc:spChg chg="mod">
          <ac:chgData name="RAMANATHAN CHANDRASEKAR" userId="5180f927efe83da1" providerId="LiveId" clId="{F82A9477-B255-4E9D-A4E2-0D6D6AF8DF76}" dt="2024-08-12T15:32:43.465" v="613" actId="20577"/>
          <ac:spMkLst>
            <pc:docMk/>
            <pc:sldMk cId="354836936" sldId="266"/>
            <ac:spMk id="3" creationId="{E6C79893-D66B-EC48-C3A4-7154304A6F06}"/>
          </ac:spMkLst>
        </pc:spChg>
        <pc:picChg chg="del">
          <ac:chgData name="RAMANATHAN CHANDRASEKAR" userId="5180f927efe83da1" providerId="LiveId" clId="{F82A9477-B255-4E9D-A4E2-0D6D6AF8DF76}" dt="2024-08-12T15:27:52.518" v="575" actId="478"/>
          <ac:picMkLst>
            <pc:docMk/>
            <pc:sldMk cId="354836936" sldId="266"/>
            <ac:picMk id="4" creationId="{1903353A-26F5-1A09-D3B3-9CD85801077A}"/>
          </ac:picMkLst>
        </pc:picChg>
        <pc:picChg chg="add mod">
          <ac:chgData name="RAMANATHAN CHANDRASEKAR" userId="5180f927efe83da1" providerId="LiveId" clId="{F82A9477-B255-4E9D-A4E2-0D6D6AF8DF76}" dt="2024-08-12T15:27:59.422" v="577" actId="1076"/>
          <ac:picMkLst>
            <pc:docMk/>
            <pc:sldMk cId="354836936" sldId="266"/>
            <ac:picMk id="5" creationId="{A293B80A-2568-008C-B99C-676193DFD29A}"/>
          </ac:picMkLst>
        </pc:picChg>
        <pc:picChg chg="del">
          <ac:chgData name="RAMANATHAN CHANDRASEKAR" userId="5180f927efe83da1" providerId="LiveId" clId="{F82A9477-B255-4E9D-A4E2-0D6D6AF8DF76}" dt="2024-08-12T15:32:27.170" v="600" actId="478"/>
          <ac:picMkLst>
            <pc:docMk/>
            <pc:sldMk cId="354836936" sldId="266"/>
            <ac:picMk id="7" creationId="{63E1816F-6FDF-A1FC-1537-582B9BAE7C64}"/>
          </ac:picMkLst>
        </pc:picChg>
        <pc:picChg chg="add mod">
          <ac:chgData name="RAMANATHAN CHANDRASEKAR" userId="5180f927efe83da1" providerId="LiveId" clId="{F82A9477-B255-4E9D-A4E2-0D6D6AF8DF76}" dt="2024-08-12T15:33:53.375" v="619" actId="14100"/>
          <ac:picMkLst>
            <pc:docMk/>
            <pc:sldMk cId="354836936" sldId="266"/>
            <ac:picMk id="8" creationId="{65AE24D1-BE0A-9E4D-0B7A-9E10B4BAF8DC}"/>
          </ac:picMkLst>
        </pc:picChg>
      </pc:sldChg>
      <pc:sldChg chg="addSp delSp modSp new mod">
        <pc:chgData name="RAMANATHAN CHANDRASEKAR" userId="5180f927efe83da1" providerId="LiveId" clId="{F82A9477-B255-4E9D-A4E2-0D6D6AF8DF76}" dt="2024-08-12T14:30:04.795" v="171" actId="122"/>
        <pc:sldMkLst>
          <pc:docMk/>
          <pc:sldMk cId="2317141313" sldId="284"/>
        </pc:sldMkLst>
        <pc:spChg chg="mod">
          <ac:chgData name="RAMANATHAN CHANDRASEKAR" userId="5180f927efe83da1" providerId="LiveId" clId="{F82A9477-B255-4E9D-A4E2-0D6D6AF8DF76}" dt="2024-08-12T14:30:04.795" v="171" actId="122"/>
          <ac:spMkLst>
            <pc:docMk/>
            <pc:sldMk cId="2317141313" sldId="284"/>
            <ac:spMk id="2" creationId="{206BA748-D60C-A8BC-051C-8DC0A88F36AC}"/>
          </ac:spMkLst>
        </pc:spChg>
        <pc:spChg chg="mod">
          <ac:chgData name="RAMANATHAN CHANDRASEKAR" userId="5180f927efe83da1" providerId="LiveId" clId="{F82A9477-B255-4E9D-A4E2-0D6D6AF8DF76}" dt="2024-08-12T14:28:43.111" v="167" actId="20577"/>
          <ac:spMkLst>
            <pc:docMk/>
            <pc:sldMk cId="2317141313" sldId="284"/>
            <ac:spMk id="3" creationId="{BC2EA312-0C37-A61E-5264-05C2948C80FC}"/>
          </ac:spMkLst>
        </pc:spChg>
        <pc:picChg chg="add del mod">
          <ac:chgData name="RAMANATHAN CHANDRASEKAR" userId="5180f927efe83da1" providerId="LiveId" clId="{F82A9477-B255-4E9D-A4E2-0D6D6AF8DF76}" dt="2024-08-12T14:19:49.689" v="8" actId="478"/>
          <ac:picMkLst>
            <pc:docMk/>
            <pc:sldMk cId="2317141313" sldId="284"/>
            <ac:picMk id="4" creationId="{5771D538-6F6F-3CD7-749C-819827C80B33}"/>
          </ac:picMkLst>
        </pc:picChg>
        <pc:picChg chg="add mod">
          <ac:chgData name="RAMANATHAN CHANDRASEKAR" userId="5180f927efe83da1" providerId="LiveId" clId="{F82A9477-B255-4E9D-A4E2-0D6D6AF8DF76}" dt="2024-08-12T14:30:01.236" v="170" actId="1076"/>
          <ac:picMkLst>
            <pc:docMk/>
            <pc:sldMk cId="2317141313" sldId="284"/>
            <ac:picMk id="5" creationId="{E501B710-82BF-6402-C92C-2B3A01327185}"/>
          </ac:picMkLst>
        </pc:picChg>
      </pc:sldChg>
      <pc:sldChg chg="add del">
        <pc:chgData name="RAMANATHAN CHANDRASEKAR" userId="5180f927efe83da1" providerId="LiveId" clId="{F82A9477-B255-4E9D-A4E2-0D6D6AF8DF76}" dt="2024-08-12T14:30:47.178" v="173" actId="47"/>
        <pc:sldMkLst>
          <pc:docMk/>
          <pc:sldMk cId="3992728344" sldId="285"/>
        </pc:sldMkLst>
      </pc:sldChg>
    </pc:docChg>
  </pc:docChgLst>
  <pc:docChgLst>
    <pc:chgData name="RAMANATHAN CHANDRASEKAR" userId="5180f927efe83da1" providerId="LiveId" clId="{B8F6B46D-3E73-4637-9552-C331551B747C}"/>
    <pc:docChg chg="undo custSel modSld">
      <pc:chgData name="RAMANATHAN CHANDRASEKAR" userId="5180f927efe83da1" providerId="LiveId" clId="{B8F6B46D-3E73-4637-9552-C331551B747C}" dt="2024-08-14T05:54:12.585" v="245" actId="12"/>
      <pc:docMkLst>
        <pc:docMk/>
      </pc:docMkLst>
      <pc:sldChg chg="modSp mod">
        <pc:chgData name="RAMANATHAN CHANDRASEKAR" userId="5180f927efe83da1" providerId="LiveId" clId="{B8F6B46D-3E73-4637-9552-C331551B747C}" dt="2024-08-14T05:54:12.585" v="245" actId="12"/>
        <pc:sldMkLst>
          <pc:docMk/>
          <pc:sldMk cId="2010039258" sldId="259"/>
        </pc:sldMkLst>
        <pc:spChg chg="mod">
          <ac:chgData name="RAMANATHAN CHANDRASEKAR" userId="5180f927efe83da1" providerId="LiveId" clId="{B8F6B46D-3E73-4637-9552-C331551B747C}" dt="2024-08-14T05:54:12.585" v="245" actId="12"/>
          <ac:spMkLst>
            <pc:docMk/>
            <pc:sldMk cId="2010039258" sldId="259"/>
            <ac:spMk id="7" creationId="{D7C9B706-5DA9-3E31-31A4-C4E93B01E238}"/>
          </ac:spMkLst>
        </pc:spChg>
      </pc:sldChg>
      <pc:sldChg chg="modSp mod">
        <pc:chgData name="RAMANATHAN CHANDRASEKAR" userId="5180f927efe83da1" providerId="LiveId" clId="{B8F6B46D-3E73-4637-9552-C331551B747C}" dt="2024-08-14T05:49:58.623" v="222" actId="1076"/>
        <pc:sldMkLst>
          <pc:docMk/>
          <pc:sldMk cId="1927162768" sldId="260"/>
        </pc:sldMkLst>
        <pc:spChg chg="mod">
          <ac:chgData name="RAMANATHAN CHANDRASEKAR" userId="5180f927efe83da1" providerId="LiveId" clId="{B8F6B46D-3E73-4637-9552-C331551B747C}" dt="2024-08-14T05:49:58.623" v="222" actId="1076"/>
          <ac:spMkLst>
            <pc:docMk/>
            <pc:sldMk cId="1927162768" sldId="260"/>
            <ac:spMk id="2" creationId="{D35D269A-45B0-40A7-2F06-8736628CFD91}"/>
          </ac:spMkLst>
        </pc:spChg>
        <pc:spChg chg="mod">
          <ac:chgData name="RAMANATHAN CHANDRASEKAR" userId="5180f927efe83da1" providerId="LiveId" clId="{B8F6B46D-3E73-4637-9552-C331551B747C}" dt="2024-08-14T05:39:55.683" v="49" actId="1037"/>
          <ac:spMkLst>
            <pc:docMk/>
            <pc:sldMk cId="1927162768" sldId="260"/>
            <ac:spMk id="14" creationId="{9F92F905-28CB-5113-3324-31C4197348AF}"/>
          </ac:spMkLst>
        </pc:spChg>
        <pc:picChg chg="mod">
          <ac:chgData name="RAMANATHAN CHANDRASEKAR" userId="5180f927efe83da1" providerId="LiveId" clId="{B8F6B46D-3E73-4637-9552-C331551B747C}" dt="2024-08-14T05:40:05.085" v="56" actId="1035"/>
          <ac:picMkLst>
            <pc:docMk/>
            <pc:sldMk cId="1927162768" sldId="260"/>
            <ac:picMk id="3" creationId="{92E45C8D-9B53-F1F2-BE12-A4081BFCA5BF}"/>
          </ac:picMkLst>
        </pc:picChg>
      </pc:sldChg>
      <pc:sldChg chg="modSp mod">
        <pc:chgData name="RAMANATHAN CHANDRASEKAR" userId="5180f927efe83da1" providerId="LiveId" clId="{B8F6B46D-3E73-4637-9552-C331551B747C}" dt="2024-08-14T05:51:16.292" v="237" actId="15"/>
        <pc:sldMkLst>
          <pc:docMk/>
          <pc:sldMk cId="2798755437" sldId="261"/>
        </pc:sldMkLst>
        <pc:spChg chg="mod">
          <ac:chgData name="RAMANATHAN CHANDRASEKAR" userId="5180f927efe83da1" providerId="LiveId" clId="{B8F6B46D-3E73-4637-9552-C331551B747C}" dt="2024-08-14T05:49:25.287" v="215" actId="1076"/>
          <ac:spMkLst>
            <pc:docMk/>
            <pc:sldMk cId="2798755437" sldId="261"/>
            <ac:spMk id="2" creationId="{29CF3C0C-4CEF-C3DC-587F-C29643331DFE}"/>
          </ac:spMkLst>
        </pc:spChg>
        <pc:spChg chg="mod">
          <ac:chgData name="RAMANATHAN CHANDRASEKAR" userId="5180f927efe83da1" providerId="LiveId" clId="{B8F6B46D-3E73-4637-9552-C331551B747C}" dt="2024-08-14T05:51:16.292" v="237" actId="15"/>
          <ac:spMkLst>
            <pc:docMk/>
            <pc:sldMk cId="2798755437" sldId="261"/>
            <ac:spMk id="3" creationId="{2D5E74B0-6A01-42A5-9912-8B76814E34B7}"/>
          </ac:spMkLst>
        </pc:spChg>
      </pc:sldChg>
      <pc:sldChg chg="addSp modSp mod">
        <pc:chgData name="RAMANATHAN CHANDRASEKAR" userId="5180f927efe83da1" providerId="LiveId" clId="{B8F6B46D-3E73-4637-9552-C331551B747C}" dt="2024-08-14T05:48:47.507" v="209" actId="20577"/>
        <pc:sldMkLst>
          <pc:docMk/>
          <pc:sldMk cId="833612297" sldId="262"/>
        </pc:sldMkLst>
        <pc:spChg chg="add mod">
          <ac:chgData name="RAMANATHAN CHANDRASEKAR" userId="5180f927efe83da1" providerId="LiveId" clId="{B8F6B46D-3E73-4637-9552-C331551B747C}" dt="2024-08-14T05:48:47.507" v="209" actId="20577"/>
          <ac:spMkLst>
            <pc:docMk/>
            <pc:sldMk cId="833612297" sldId="262"/>
            <ac:spMk id="2" creationId="{26F9FCE4-677E-D3EE-BBBF-33D9C3BF1416}"/>
          </ac:spMkLst>
        </pc:spChg>
      </pc:sldChg>
      <pc:sldChg chg="modSp mod">
        <pc:chgData name="RAMANATHAN CHANDRASEKAR" userId="5180f927efe83da1" providerId="LiveId" clId="{B8F6B46D-3E73-4637-9552-C331551B747C}" dt="2024-08-14T05:48:04.246" v="177" actId="1076"/>
        <pc:sldMkLst>
          <pc:docMk/>
          <pc:sldMk cId="3535872702" sldId="263"/>
        </pc:sldMkLst>
        <pc:spChg chg="mod">
          <ac:chgData name="RAMANATHAN CHANDRASEKAR" userId="5180f927efe83da1" providerId="LiveId" clId="{B8F6B46D-3E73-4637-9552-C331551B747C}" dt="2024-08-14T05:48:04.246" v="177" actId="1076"/>
          <ac:spMkLst>
            <pc:docMk/>
            <pc:sldMk cId="3535872702" sldId="263"/>
            <ac:spMk id="2" creationId="{DF63E05D-F8AD-FBCE-A41A-A56801804297}"/>
          </ac:spMkLst>
        </pc:spChg>
      </pc:sldChg>
      <pc:sldChg chg="modSp mod">
        <pc:chgData name="RAMANATHAN CHANDRASEKAR" userId="5180f927efe83da1" providerId="LiveId" clId="{B8F6B46D-3E73-4637-9552-C331551B747C}" dt="2024-08-14T05:46:58.396" v="142" actId="20577"/>
        <pc:sldMkLst>
          <pc:docMk/>
          <pc:sldMk cId="3413549856" sldId="264"/>
        </pc:sldMkLst>
        <pc:spChg chg="mod">
          <ac:chgData name="RAMANATHAN CHANDRASEKAR" userId="5180f927efe83da1" providerId="LiveId" clId="{B8F6B46D-3E73-4637-9552-C331551B747C}" dt="2024-08-14T05:46:58.396" v="142" actId="20577"/>
          <ac:spMkLst>
            <pc:docMk/>
            <pc:sldMk cId="3413549856" sldId="264"/>
            <ac:spMk id="2" creationId="{E5254230-3DD0-C2EC-826B-3299B3605E60}"/>
          </ac:spMkLst>
        </pc:spChg>
      </pc:sldChg>
      <pc:sldChg chg="modSp mod">
        <pc:chgData name="RAMANATHAN CHANDRASEKAR" userId="5180f927efe83da1" providerId="LiveId" clId="{B8F6B46D-3E73-4637-9552-C331551B747C}" dt="2024-08-14T05:45:43.346" v="112" actId="2711"/>
        <pc:sldMkLst>
          <pc:docMk/>
          <pc:sldMk cId="354836936" sldId="266"/>
        </pc:sldMkLst>
        <pc:spChg chg="mod">
          <ac:chgData name="RAMANATHAN CHANDRASEKAR" userId="5180f927efe83da1" providerId="LiveId" clId="{B8F6B46D-3E73-4637-9552-C331551B747C}" dt="2024-08-14T05:45:43.346" v="112" actId="2711"/>
          <ac:spMkLst>
            <pc:docMk/>
            <pc:sldMk cId="354836936" sldId="266"/>
            <ac:spMk id="3" creationId="{E6C79893-D66B-EC48-C3A4-7154304A6F06}"/>
          </ac:spMkLst>
        </pc:spChg>
      </pc:sldChg>
      <pc:sldChg chg="modSp mod">
        <pc:chgData name="RAMANATHAN CHANDRASEKAR" userId="5180f927efe83da1" providerId="LiveId" clId="{B8F6B46D-3E73-4637-9552-C331551B747C}" dt="2024-08-14T05:45:12.189" v="76" actId="255"/>
        <pc:sldMkLst>
          <pc:docMk/>
          <pc:sldMk cId="1127163120" sldId="268"/>
        </pc:sldMkLst>
        <pc:spChg chg="mod">
          <ac:chgData name="RAMANATHAN CHANDRASEKAR" userId="5180f927efe83da1" providerId="LiveId" clId="{B8F6B46D-3E73-4637-9552-C331551B747C}" dt="2024-08-14T05:45:12.189" v="76" actId="255"/>
          <ac:spMkLst>
            <pc:docMk/>
            <pc:sldMk cId="1127163120" sldId="268"/>
            <ac:spMk id="3" creationId="{D7419569-75B9-C980-E38E-53C70F4890A4}"/>
          </ac:spMkLst>
        </pc:spChg>
      </pc:sldChg>
      <pc:sldChg chg="modSp mod">
        <pc:chgData name="RAMANATHAN CHANDRASEKAR" userId="5180f927efe83da1" providerId="LiveId" clId="{B8F6B46D-3E73-4637-9552-C331551B747C}" dt="2024-08-14T05:52:32.611" v="243" actId="255"/>
        <pc:sldMkLst>
          <pc:docMk/>
          <pc:sldMk cId="1140931487" sldId="279"/>
        </pc:sldMkLst>
        <pc:spChg chg="mod">
          <ac:chgData name="RAMANATHAN CHANDRASEKAR" userId="5180f927efe83da1" providerId="LiveId" clId="{B8F6B46D-3E73-4637-9552-C331551B747C}" dt="2024-08-14T05:52:32.611" v="243" actId="255"/>
          <ac:spMkLst>
            <pc:docMk/>
            <pc:sldMk cId="1140931487" sldId="279"/>
            <ac:spMk id="2" creationId="{D7B3CBF1-EA39-F9EB-3C1C-1921A7B99D59}"/>
          </ac:spMkLst>
        </pc:spChg>
      </pc:sldChg>
      <pc:sldChg chg="modSp">
        <pc:chgData name="RAMANATHAN CHANDRASEKAR" userId="5180f927efe83da1" providerId="LiveId" clId="{B8F6B46D-3E73-4637-9552-C331551B747C}" dt="2024-08-13T08:41:01.901" v="10" actId="1037"/>
        <pc:sldMkLst>
          <pc:docMk/>
          <pc:sldMk cId="1032177644" sldId="283"/>
        </pc:sldMkLst>
        <pc:picChg chg="mod">
          <ac:chgData name="RAMANATHAN CHANDRASEKAR" userId="5180f927efe83da1" providerId="LiveId" clId="{B8F6B46D-3E73-4637-9552-C331551B747C}" dt="2024-08-13T08:41:01.901" v="10" actId="1037"/>
          <ac:picMkLst>
            <pc:docMk/>
            <pc:sldMk cId="1032177644" sldId="283"/>
            <ac:picMk id="8194" creationId="{38B2F888-70A3-60C6-92AA-AC3723BBC1F3}"/>
          </ac:picMkLst>
        </pc:picChg>
      </pc:sldChg>
      <pc:sldChg chg="modSp mod">
        <pc:chgData name="RAMANATHAN CHANDRASEKAR" userId="5180f927efe83da1" providerId="LiveId" clId="{B8F6B46D-3E73-4637-9552-C331551B747C}" dt="2024-08-14T05:52:55.083" v="244" actId="15"/>
        <pc:sldMkLst>
          <pc:docMk/>
          <pc:sldMk cId="2317141313" sldId="284"/>
        </pc:sldMkLst>
        <pc:spChg chg="mod">
          <ac:chgData name="RAMANATHAN CHANDRASEKAR" userId="5180f927efe83da1" providerId="LiveId" clId="{B8F6B46D-3E73-4637-9552-C331551B747C}" dt="2024-08-14T05:50:48.096" v="231" actId="14100"/>
          <ac:spMkLst>
            <pc:docMk/>
            <pc:sldMk cId="2317141313" sldId="284"/>
            <ac:spMk id="2" creationId="{206BA748-D60C-A8BC-051C-8DC0A88F36AC}"/>
          </ac:spMkLst>
        </pc:spChg>
        <pc:spChg chg="mod">
          <ac:chgData name="RAMANATHAN CHANDRASEKAR" userId="5180f927efe83da1" providerId="LiveId" clId="{B8F6B46D-3E73-4637-9552-C331551B747C}" dt="2024-08-14T05:52:55.083" v="244" actId="15"/>
          <ac:spMkLst>
            <pc:docMk/>
            <pc:sldMk cId="2317141313" sldId="284"/>
            <ac:spMk id="3" creationId="{BC2EA312-0C37-A61E-5264-05C2948C80FC}"/>
          </ac:spMkLst>
        </pc:spChg>
      </pc:sldChg>
      <pc:sldChg chg="modSp mod">
        <pc:chgData name="RAMANATHAN CHANDRASEKAR" userId="5180f927efe83da1" providerId="LiveId" clId="{B8F6B46D-3E73-4637-9552-C331551B747C}" dt="2024-08-14T05:43:06.460" v="63" actId="255"/>
        <pc:sldMkLst>
          <pc:docMk/>
          <pc:sldMk cId="948626304" sldId="297"/>
        </pc:sldMkLst>
        <pc:spChg chg="mod">
          <ac:chgData name="RAMANATHAN CHANDRASEKAR" userId="5180f927efe83da1" providerId="LiveId" clId="{B8F6B46D-3E73-4637-9552-C331551B747C}" dt="2024-08-14T05:43:06.460" v="63" actId="255"/>
          <ac:spMkLst>
            <pc:docMk/>
            <pc:sldMk cId="948626304" sldId="297"/>
            <ac:spMk id="3" creationId="{D7419569-75B9-C980-E38E-53C70F4890A4}"/>
          </ac:spMkLst>
        </pc:spChg>
        <pc:spChg chg="mod">
          <ac:chgData name="RAMANATHAN CHANDRASEKAR" userId="5180f927efe83da1" providerId="LiveId" clId="{B8F6B46D-3E73-4637-9552-C331551B747C}" dt="2024-08-14T05:42:58.374" v="62" actId="1076"/>
          <ac:spMkLst>
            <pc:docMk/>
            <pc:sldMk cId="948626304" sldId="297"/>
            <ac:spMk id="5" creationId="{64DD99D2-D958-713C-501E-BACDEB63A387}"/>
          </ac:spMkLst>
        </pc:spChg>
      </pc:sldChg>
      <pc:sldChg chg="modSp mod">
        <pc:chgData name="RAMANATHAN CHANDRASEKAR" userId="5180f927efe83da1" providerId="LiveId" clId="{B8F6B46D-3E73-4637-9552-C331551B747C}" dt="2024-08-14T05:52:06.927" v="241" actId="27636"/>
        <pc:sldMkLst>
          <pc:docMk/>
          <pc:sldMk cId="643752918" sldId="298"/>
        </pc:sldMkLst>
        <pc:spChg chg="mod">
          <ac:chgData name="RAMANATHAN CHANDRASEKAR" userId="5180f927efe83da1" providerId="LiveId" clId="{B8F6B46D-3E73-4637-9552-C331551B747C}" dt="2024-08-14T05:52:06.927" v="241" actId="27636"/>
          <ac:spMkLst>
            <pc:docMk/>
            <pc:sldMk cId="643752918" sldId="298"/>
            <ac:spMk id="3" creationId="{D7419569-75B9-C980-E38E-53C70F4890A4}"/>
          </ac:spMkLst>
        </pc:spChg>
      </pc:sldChg>
    </pc:docChg>
  </pc:docChgLst>
  <pc:docChgLst>
    <pc:chgData name="RAMANATHAN CHANDRASEKAR" userId="5180f927efe83da1" providerId="LiveId" clId="{20365F3D-7544-4708-8F6C-CD7F2154A057}"/>
    <pc:docChg chg="undo redo custSel addSld delSld modSld">
      <pc:chgData name="RAMANATHAN CHANDRASEKAR" userId="5180f927efe83da1" providerId="LiveId" clId="{20365F3D-7544-4708-8F6C-CD7F2154A057}" dt="2024-08-27T14:01:30.445" v="1390" actId="20577"/>
      <pc:docMkLst>
        <pc:docMk/>
      </pc:docMkLst>
      <pc:sldChg chg="delSp modSp mod">
        <pc:chgData name="RAMANATHAN CHANDRASEKAR" userId="5180f927efe83da1" providerId="LiveId" clId="{20365F3D-7544-4708-8F6C-CD7F2154A057}" dt="2024-08-27T13:22:34.818" v="785" actId="1036"/>
        <pc:sldMkLst>
          <pc:docMk/>
          <pc:sldMk cId="2010039258" sldId="259"/>
        </pc:sldMkLst>
        <pc:spChg chg="mod">
          <ac:chgData name="RAMANATHAN CHANDRASEKAR" userId="5180f927efe83da1" providerId="LiveId" clId="{20365F3D-7544-4708-8F6C-CD7F2154A057}" dt="2024-08-27T13:22:34.818" v="785" actId="1036"/>
          <ac:spMkLst>
            <pc:docMk/>
            <pc:sldMk cId="2010039258" sldId="259"/>
            <ac:spMk id="4" creationId="{8D9BB740-5BB1-AE9E-8C51-5282F98DC924}"/>
          </ac:spMkLst>
        </pc:spChg>
        <pc:spChg chg="mod">
          <ac:chgData name="RAMANATHAN CHANDRASEKAR" userId="5180f927efe83da1" providerId="LiveId" clId="{20365F3D-7544-4708-8F6C-CD7F2154A057}" dt="2024-08-27T13:22:27.664" v="771" actId="1036"/>
          <ac:spMkLst>
            <pc:docMk/>
            <pc:sldMk cId="2010039258" sldId="259"/>
            <ac:spMk id="7" creationId="{D7C9B706-5DA9-3E31-31A4-C4E93B01E238}"/>
          </ac:spMkLst>
        </pc:spChg>
        <pc:picChg chg="del">
          <ac:chgData name="RAMANATHAN CHANDRASEKAR" userId="5180f927efe83da1" providerId="LiveId" clId="{20365F3D-7544-4708-8F6C-CD7F2154A057}" dt="2024-08-27T13:18:00.537" v="686" actId="478"/>
          <ac:picMkLst>
            <pc:docMk/>
            <pc:sldMk cId="2010039258" sldId="259"/>
            <ac:picMk id="9" creationId="{8562A444-260D-AE2C-227D-7D7D33FB5991}"/>
          </ac:picMkLst>
        </pc:picChg>
      </pc:sldChg>
      <pc:sldChg chg="delSp del mod">
        <pc:chgData name="RAMANATHAN CHANDRASEKAR" userId="5180f927efe83da1" providerId="LiveId" clId="{20365F3D-7544-4708-8F6C-CD7F2154A057}" dt="2024-08-27T13:30:36.276" v="862" actId="47"/>
        <pc:sldMkLst>
          <pc:docMk/>
          <pc:sldMk cId="1927162768" sldId="260"/>
        </pc:sldMkLst>
        <pc:picChg chg="del">
          <ac:chgData name="RAMANATHAN CHANDRASEKAR" userId="5180f927efe83da1" providerId="LiveId" clId="{20365F3D-7544-4708-8F6C-CD7F2154A057}" dt="2024-08-27T13:22:41.377" v="786" actId="478"/>
          <ac:picMkLst>
            <pc:docMk/>
            <pc:sldMk cId="1927162768" sldId="260"/>
            <ac:picMk id="3" creationId="{92E45C8D-9B53-F1F2-BE12-A4081BFCA5BF}"/>
          </ac:picMkLst>
        </pc:picChg>
      </pc:sldChg>
      <pc:sldChg chg="del">
        <pc:chgData name="RAMANATHAN CHANDRASEKAR" userId="5180f927efe83da1" providerId="LiveId" clId="{20365F3D-7544-4708-8F6C-CD7F2154A057}" dt="2024-08-27T13:30:37.241" v="863" actId="47"/>
        <pc:sldMkLst>
          <pc:docMk/>
          <pc:sldMk cId="2798755437" sldId="261"/>
        </pc:sldMkLst>
      </pc:sldChg>
      <pc:sldChg chg="del">
        <pc:chgData name="RAMANATHAN CHANDRASEKAR" userId="5180f927efe83da1" providerId="LiveId" clId="{20365F3D-7544-4708-8F6C-CD7F2154A057}" dt="2024-08-27T13:30:38.139" v="864" actId="47"/>
        <pc:sldMkLst>
          <pc:docMk/>
          <pc:sldMk cId="833612297" sldId="262"/>
        </pc:sldMkLst>
      </pc:sldChg>
      <pc:sldChg chg="del">
        <pc:chgData name="RAMANATHAN CHANDRASEKAR" userId="5180f927efe83da1" providerId="LiveId" clId="{20365F3D-7544-4708-8F6C-CD7F2154A057}" dt="2024-08-27T13:30:40.030" v="865" actId="47"/>
        <pc:sldMkLst>
          <pc:docMk/>
          <pc:sldMk cId="3535872702" sldId="263"/>
        </pc:sldMkLst>
      </pc:sldChg>
      <pc:sldChg chg="del">
        <pc:chgData name="RAMANATHAN CHANDRASEKAR" userId="5180f927efe83da1" providerId="LiveId" clId="{20365F3D-7544-4708-8F6C-CD7F2154A057}" dt="2024-08-27T13:30:43.203" v="866" actId="47"/>
        <pc:sldMkLst>
          <pc:docMk/>
          <pc:sldMk cId="3413549856" sldId="264"/>
        </pc:sldMkLst>
      </pc:sldChg>
      <pc:sldChg chg="del">
        <pc:chgData name="RAMANATHAN CHANDRASEKAR" userId="5180f927efe83da1" providerId="LiveId" clId="{20365F3D-7544-4708-8F6C-CD7F2154A057}" dt="2024-08-27T13:30:44.964" v="867" actId="47"/>
        <pc:sldMkLst>
          <pc:docMk/>
          <pc:sldMk cId="354836936" sldId="266"/>
        </pc:sldMkLst>
      </pc:sldChg>
      <pc:sldChg chg="del">
        <pc:chgData name="RAMANATHAN CHANDRASEKAR" userId="5180f927efe83da1" providerId="LiveId" clId="{20365F3D-7544-4708-8F6C-CD7F2154A057}" dt="2024-08-27T13:30:45.976" v="868" actId="47"/>
        <pc:sldMkLst>
          <pc:docMk/>
          <pc:sldMk cId="1127163120" sldId="268"/>
        </pc:sldMkLst>
      </pc:sldChg>
      <pc:sldChg chg="del">
        <pc:chgData name="RAMANATHAN CHANDRASEKAR" userId="5180f927efe83da1" providerId="LiveId" clId="{20365F3D-7544-4708-8F6C-CD7F2154A057}" dt="2024-08-27T13:57:26.404" v="1358" actId="47"/>
        <pc:sldMkLst>
          <pc:docMk/>
          <pc:sldMk cId="1140931487" sldId="279"/>
        </pc:sldMkLst>
      </pc:sldChg>
      <pc:sldChg chg="addSp delSp modSp mod">
        <pc:chgData name="RAMANATHAN CHANDRASEKAR" userId="5180f927efe83da1" providerId="LiveId" clId="{20365F3D-7544-4708-8F6C-CD7F2154A057}" dt="2024-08-27T14:01:30.445" v="1390" actId="20577"/>
        <pc:sldMkLst>
          <pc:docMk/>
          <pc:sldMk cId="2317141313" sldId="284"/>
        </pc:sldMkLst>
        <pc:spChg chg="del mod">
          <ac:chgData name="RAMANATHAN CHANDRASEKAR" userId="5180f927efe83da1" providerId="LiveId" clId="{20365F3D-7544-4708-8F6C-CD7F2154A057}" dt="2024-08-27T14:00:57.984" v="1384" actId="478"/>
          <ac:spMkLst>
            <pc:docMk/>
            <pc:sldMk cId="2317141313" sldId="284"/>
            <ac:spMk id="2" creationId="{206BA748-D60C-A8BC-051C-8DC0A88F36AC}"/>
          </ac:spMkLst>
        </pc:spChg>
        <pc:spChg chg="mod">
          <ac:chgData name="RAMANATHAN CHANDRASEKAR" userId="5180f927efe83da1" providerId="LiveId" clId="{20365F3D-7544-4708-8F6C-CD7F2154A057}" dt="2024-08-27T14:01:30.445" v="1390" actId="20577"/>
          <ac:spMkLst>
            <pc:docMk/>
            <pc:sldMk cId="2317141313" sldId="284"/>
            <ac:spMk id="3" creationId="{BC2EA312-0C37-A61E-5264-05C2948C80FC}"/>
          </ac:spMkLst>
        </pc:spChg>
        <pc:spChg chg="add del mod">
          <ac:chgData name="RAMANATHAN CHANDRASEKAR" userId="5180f927efe83da1" providerId="LiveId" clId="{20365F3D-7544-4708-8F6C-CD7F2154A057}" dt="2024-08-27T14:01:00.174" v="1385" actId="478"/>
          <ac:spMkLst>
            <pc:docMk/>
            <pc:sldMk cId="2317141313" sldId="284"/>
            <ac:spMk id="6" creationId="{255E310F-876C-B6E3-5926-710CDFC7392A}"/>
          </ac:spMkLst>
        </pc:spChg>
        <pc:picChg chg="del">
          <ac:chgData name="RAMANATHAN CHANDRASEKAR" userId="5180f927efe83da1" providerId="LiveId" clId="{20365F3D-7544-4708-8F6C-CD7F2154A057}" dt="2024-08-27T13:03:36.604" v="0" actId="478"/>
          <ac:picMkLst>
            <pc:docMk/>
            <pc:sldMk cId="2317141313" sldId="284"/>
            <ac:picMk id="5" creationId="{E501B710-82BF-6402-C92C-2B3A01327185}"/>
          </ac:picMkLst>
        </pc:picChg>
      </pc:sldChg>
      <pc:sldChg chg="del">
        <pc:chgData name="RAMANATHAN CHANDRASEKAR" userId="5180f927efe83da1" providerId="LiveId" clId="{20365F3D-7544-4708-8F6C-CD7F2154A057}" dt="2024-08-27T13:30:46.806" v="869" actId="47"/>
        <pc:sldMkLst>
          <pc:docMk/>
          <pc:sldMk cId="2840022423" sldId="285"/>
        </pc:sldMkLst>
      </pc:sldChg>
      <pc:sldChg chg="del">
        <pc:chgData name="RAMANATHAN CHANDRASEKAR" userId="5180f927efe83da1" providerId="LiveId" clId="{20365F3D-7544-4708-8F6C-CD7F2154A057}" dt="2024-08-27T13:30:47.344" v="870" actId="47"/>
        <pc:sldMkLst>
          <pc:docMk/>
          <pc:sldMk cId="3614138477" sldId="286"/>
        </pc:sldMkLst>
      </pc:sldChg>
      <pc:sldChg chg="del">
        <pc:chgData name="RAMANATHAN CHANDRASEKAR" userId="5180f927efe83da1" providerId="LiveId" clId="{20365F3D-7544-4708-8F6C-CD7F2154A057}" dt="2024-08-27T13:30:47.854" v="871" actId="47"/>
        <pc:sldMkLst>
          <pc:docMk/>
          <pc:sldMk cId="1409829535" sldId="287"/>
        </pc:sldMkLst>
      </pc:sldChg>
      <pc:sldChg chg="del">
        <pc:chgData name="RAMANATHAN CHANDRASEKAR" userId="5180f927efe83da1" providerId="LiveId" clId="{20365F3D-7544-4708-8F6C-CD7F2154A057}" dt="2024-08-27T13:30:48.317" v="872" actId="47"/>
        <pc:sldMkLst>
          <pc:docMk/>
          <pc:sldMk cId="836892300" sldId="288"/>
        </pc:sldMkLst>
      </pc:sldChg>
      <pc:sldChg chg="del">
        <pc:chgData name="RAMANATHAN CHANDRASEKAR" userId="5180f927efe83da1" providerId="LiveId" clId="{20365F3D-7544-4708-8F6C-CD7F2154A057}" dt="2024-08-27T13:30:48.825" v="873" actId="47"/>
        <pc:sldMkLst>
          <pc:docMk/>
          <pc:sldMk cId="4097199316" sldId="289"/>
        </pc:sldMkLst>
      </pc:sldChg>
      <pc:sldChg chg="del">
        <pc:chgData name="RAMANATHAN CHANDRASEKAR" userId="5180f927efe83da1" providerId="LiveId" clId="{20365F3D-7544-4708-8F6C-CD7F2154A057}" dt="2024-08-27T13:30:49.220" v="874" actId="47"/>
        <pc:sldMkLst>
          <pc:docMk/>
          <pc:sldMk cId="2788680340" sldId="290"/>
        </pc:sldMkLst>
      </pc:sldChg>
      <pc:sldChg chg="del">
        <pc:chgData name="RAMANATHAN CHANDRASEKAR" userId="5180f927efe83da1" providerId="LiveId" clId="{20365F3D-7544-4708-8F6C-CD7F2154A057}" dt="2024-08-27T13:30:49.725" v="875" actId="47"/>
        <pc:sldMkLst>
          <pc:docMk/>
          <pc:sldMk cId="4044227605" sldId="291"/>
        </pc:sldMkLst>
      </pc:sldChg>
      <pc:sldChg chg="del">
        <pc:chgData name="RAMANATHAN CHANDRASEKAR" userId="5180f927efe83da1" providerId="LiveId" clId="{20365F3D-7544-4708-8F6C-CD7F2154A057}" dt="2024-08-27T13:30:50.124" v="876" actId="47"/>
        <pc:sldMkLst>
          <pc:docMk/>
          <pc:sldMk cId="804212197" sldId="292"/>
        </pc:sldMkLst>
      </pc:sldChg>
      <pc:sldChg chg="del">
        <pc:chgData name="RAMANATHAN CHANDRASEKAR" userId="5180f927efe83da1" providerId="LiveId" clId="{20365F3D-7544-4708-8F6C-CD7F2154A057}" dt="2024-08-27T13:30:50.637" v="877" actId="47"/>
        <pc:sldMkLst>
          <pc:docMk/>
          <pc:sldMk cId="831787835" sldId="293"/>
        </pc:sldMkLst>
      </pc:sldChg>
      <pc:sldChg chg="del">
        <pc:chgData name="RAMANATHAN CHANDRASEKAR" userId="5180f927efe83da1" providerId="LiveId" clId="{20365F3D-7544-4708-8F6C-CD7F2154A057}" dt="2024-08-27T13:30:51.088" v="878" actId="47"/>
        <pc:sldMkLst>
          <pc:docMk/>
          <pc:sldMk cId="809799503" sldId="294"/>
        </pc:sldMkLst>
      </pc:sldChg>
      <pc:sldChg chg="del">
        <pc:chgData name="RAMANATHAN CHANDRASEKAR" userId="5180f927efe83da1" providerId="LiveId" clId="{20365F3D-7544-4708-8F6C-CD7F2154A057}" dt="2024-08-27T13:30:52.111" v="879" actId="47"/>
        <pc:sldMkLst>
          <pc:docMk/>
          <pc:sldMk cId="3783478194" sldId="295"/>
        </pc:sldMkLst>
      </pc:sldChg>
      <pc:sldChg chg="del">
        <pc:chgData name="RAMANATHAN CHANDRASEKAR" userId="5180f927efe83da1" providerId="LiveId" clId="{20365F3D-7544-4708-8F6C-CD7F2154A057}" dt="2024-08-27T13:30:52.716" v="880" actId="47"/>
        <pc:sldMkLst>
          <pc:docMk/>
          <pc:sldMk cId="4161622672" sldId="296"/>
        </pc:sldMkLst>
      </pc:sldChg>
      <pc:sldChg chg="delSp modSp mod">
        <pc:chgData name="RAMANATHAN CHANDRASEKAR" userId="5180f927efe83da1" providerId="LiveId" clId="{20365F3D-7544-4708-8F6C-CD7F2154A057}" dt="2024-08-27T13:57:11.941" v="1356"/>
        <pc:sldMkLst>
          <pc:docMk/>
          <pc:sldMk cId="948626304" sldId="297"/>
        </pc:sldMkLst>
        <pc:spChg chg="mod">
          <ac:chgData name="RAMANATHAN CHANDRASEKAR" userId="5180f927efe83da1" providerId="LiveId" clId="{20365F3D-7544-4708-8F6C-CD7F2154A057}" dt="2024-08-27T13:57:11.941" v="1356"/>
          <ac:spMkLst>
            <pc:docMk/>
            <pc:sldMk cId="948626304" sldId="297"/>
            <ac:spMk id="3" creationId="{D7419569-75B9-C980-E38E-53C70F4890A4}"/>
          </ac:spMkLst>
        </pc:spChg>
        <pc:spChg chg="mod">
          <ac:chgData name="RAMANATHAN CHANDRASEKAR" userId="5180f927efe83da1" providerId="LiveId" clId="{20365F3D-7544-4708-8F6C-CD7F2154A057}" dt="2024-08-27T13:50:38.938" v="1177" actId="403"/>
          <ac:spMkLst>
            <pc:docMk/>
            <pc:sldMk cId="948626304" sldId="297"/>
            <ac:spMk id="5" creationId="{64DD99D2-D958-713C-501E-BACDEB63A387}"/>
          </ac:spMkLst>
        </pc:spChg>
        <pc:picChg chg="del">
          <ac:chgData name="RAMANATHAN CHANDRASEKAR" userId="5180f927efe83da1" providerId="LiveId" clId="{20365F3D-7544-4708-8F6C-CD7F2154A057}" dt="2024-08-27T13:45:43.343" v="996" actId="478"/>
          <ac:picMkLst>
            <pc:docMk/>
            <pc:sldMk cId="948626304" sldId="297"/>
            <ac:picMk id="2" creationId="{E52FF72C-802F-F4FC-D0D8-C3C3B146F653}"/>
          </ac:picMkLst>
        </pc:picChg>
      </pc:sldChg>
      <pc:sldChg chg="addSp delSp modSp del mod">
        <pc:chgData name="RAMANATHAN CHANDRASEKAR" userId="5180f927efe83da1" providerId="LiveId" clId="{20365F3D-7544-4708-8F6C-CD7F2154A057}" dt="2024-08-27T13:52:05.935" v="1180" actId="47"/>
        <pc:sldMkLst>
          <pc:docMk/>
          <pc:sldMk cId="643752918" sldId="298"/>
        </pc:sldMkLst>
        <pc:spChg chg="del mod">
          <ac:chgData name="RAMANATHAN CHANDRASEKAR" userId="5180f927efe83da1" providerId="LiveId" clId="{20365F3D-7544-4708-8F6C-CD7F2154A057}" dt="2024-08-27T13:50:15.746" v="1175" actId="478"/>
          <ac:spMkLst>
            <pc:docMk/>
            <pc:sldMk cId="643752918" sldId="298"/>
            <ac:spMk id="3" creationId="{D7419569-75B9-C980-E38E-53C70F4890A4}"/>
          </ac:spMkLst>
        </pc:spChg>
        <pc:spChg chg="del">
          <ac:chgData name="RAMANATHAN CHANDRASEKAR" userId="5180f927efe83da1" providerId="LiveId" clId="{20365F3D-7544-4708-8F6C-CD7F2154A057}" dt="2024-08-27T13:50:11.273" v="1174" actId="478"/>
          <ac:spMkLst>
            <pc:docMk/>
            <pc:sldMk cId="643752918" sldId="298"/>
            <ac:spMk id="5" creationId="{64DD99D2-D958-713C-501E-BACDEB63A387}"/>
          </ac:spMkLst>
        </pc:spChg>
        <pc:spChg chg="add del mod">
          <ac:chgData name="RAMANATHAN CHANDRASEKAR" userId="5180f927efe83da1" providerId="LiveId" clId="{20365F3D-7544-4708-8F6C-CD7F2154A057}" dt="2024-08-27T13:50:18.824" v="1176" actId="478"/>
          <ac:spMkLst>
            <pc:docMk/>
            <pc:sldMk cId="643752918" sldId="298"/>
            <ac:spMk id="7" creationId="{2FB12BB9-4B6B-C164-FD19-53187B1152A1}"/>
          </ac:spMkLst>
        </pc:spChg>
        <pc:picChg chg="del">
          <ac:chgData name="RAMANATHAN CHANDRASEKAR" userId="5180f927efe83da1" providerId="LiveId" clId="{20365F3D-7544-4708-8F6C-CD7F2154A057}" dt="2024-08-27T13:48:36.129" v="1171" actId="478"/>
          <ac:picMkLst>
            <pc:docMk/>
            <pc:sldMk cId="643752918" sldId="298"/>
            <ac:picMk id="2" creationId="{E52FF72C-802F-F4FC-D0D8-C3C3B146F653}"/>
          </ac:picMkLst>
        </pc:picChg>
      </pc:sldChg>
      <pc:sldChg chg="addSp delSp modSp add mod">
        <pc:chgData name="RAMANATHAN CHANDRASEKAR" userId="5180f927efe83da1" providerId="LiveId" clId="{20365F3D-7544-4708-8F6C-CD7F2154A057}" dt="2024-08-27T13:59:27.629" v="1374" actId="1076"/>
        <pc:sldMkLst>
          <pc:docMk/>
          <pc:sldMk cId="792241301" sldId="299"/>
        </pc:sldMkLst>
        <pc:spChg chg="del mod">
          <ac:chgData name="RAMANATHAN CHANDRASEKAR" userId="5180f927efe83da1" providerId="LiveId" clId="{20365F3D-7544-4708-8F6C-CD7F2154A057}" dt="2024-08-27T13:27:52.633" v="842" actId="478"/>
          <ac:spMkLst>
            <pc:docMk/>
            <pc:sldMk cId="792241301" sldId="299"/>
            <ac:spMk id="4" creationId="{8D9BB740-5BB1-AE9E-8C51-5282F98DC924}"/>
          </ac:spMkLst>
        </pc:spChg>
        <pc:spChg chg="mod">
          <ac:chgData name="RAMANATHAN CHANDRASEKAR" userId="5180f927efe83da1" providerId="LiveId" clId="{20365F3D-7544-4708-8F6C-CD7F2154A057}" dt="2024-08-27T13:44:33.379" v="983" actId="108"/>
          <ac:spMkLst>
            <pc:docMk/>
            <pc:sldMk cId="792241301" sldId="299"/>
            <ac:spMk id="7" creationId="{D7C9B706-5DA9-3E31-31A4-C4E93B01E238}"/>
          </ac:spMkLst>
        </pc:spChg>
        <pc:picChg chg="add mod">
          <ac:chgData name="RAMANATHAN CHANDRASEKAR" userId="5180f927efe83da1" providerId="LiveId" clId="{20365F3D-7544-4708-8F6C-CD7F2154A057}" dt="2024-08-27T13:59:27.629" v="1374" actId="1076"/>
          <ac:picMkLst>
            <pc:docMk/>
            <pc:sldMk cId="792241301" sldId="299"/>
            <ac:picMk id="3" creationId="{4F793431-778A-F359-CAC4-B31F0586AB35}"/>
          </ac:picMkLst>
        </pc:picChg>
      </pc:sldChg>
      <pc:sldChg chg="addSp delSp modSp add mod">
        <pc:chgData name="RAMANATHAN CHANDRASEKAR" userId="5180f927efe83da1" providerId="LiveId" clId="{20365F3D-7544-4708-8F6C-CD7F2154A057}" dt="2024-08-27T13:58:39.518" v="1367" actId="1076"/>
        <pc:sldMkLst>
          <pc:docMk/>
          <pc:sldMk cId="4072165152" sldId="300"/>
        </pc:sldMkLst>
        <pc:spChg chg="mod">
          <ac:chgData name="RAMANATHAN CHANDRASEKAR" userId="5180f927efe83da1" providerId="LiveId" clId="{20365F3D-7544-4708-8F6C-CD7F2154A057}" dt="2024-08-27T13:43:50.896" v="961" actId="108"/>
          <ac:spMkLst>
            <pc:docMk/>
            <pc:sldMk cId="4072165152" sldId="300"/>
            <ac:spMk id="7" creationId="{D7C9B706-5DA9-3E31-31A4-C4E93B01E238}"/>
          </ac:spMkLst>
        </pc:spChg>
        <pc:picChg chg="del">
          <ac:chgData name="RAMANATHAN CHANDRASEKAR" userId="5180f927efe83da1" providerId="LiveId" clId="{20365F3D-7544-4708-8F6C-CD7F2154A057}" dt="2024-08-27T13:31:21.282" v="882" actId="478"/>
          <ac:picMkLst>
            <pc:docMk/>
            <pc:sldMk cId="4072165152" sldId="300"/>
            <ac:picMk id="3" creationId="{4F793431-778A-F359-CAC4-B31F0586AB35}"/>
          </ac:picMkLst>
        </pc:picChg>
        <pc:picChg chg="add mod">
          <ac:chgData name="RAMANATHAN CHANDRASEKAR" userId="5180f927efe83da1" providerId="LiveId" clId="{20365F3D-7544-4708-8F6C-CD7F2154A057}" dt="2024-08-27T13:58:39.518" v="1367" actId="1076"/>
          <ac:picMkLst>
            <pc:docMk/>
            <pc:sldMk cId="4072165152" sldId="300"/>
            <ac:picMk id="4" creationId="{0B7CACA9-44FE-6626-8F02-86064A03B560}"/>
          </ac:picMkLst>
        </pc:picChg>
      </pc:sldChg>
      <pc:sldChg chg="addSp delSp modSp add mod">
        <pc:chgData name="RAMANATHAN CHANDRASEKAR" userId="5180f927efe83da1" providerId="LiveId" clId="{20365F3D-7544-4708-8F6C-CD7F2154A057}" dt="2024-08-27T13:59:45.244" v="1376" actId="1076"/>
        <pc:sldMkLst>
          <pc:docMk/>
          <pc:sldMk cId="1788100939" sldId="301"/>
        </pc:sldMkLst>
        <pc:spChg chg="mod">
          <ac:chgData name="RAMANATHAN CHANDRASEKAR" userId="5180f927efe83da1" providerId="LiveId" clId="{20365F3D-7544-4708-8F6C-CD7F2154A057}" dt="2024-08-27T13:43:29.277" v="941" actId="108"/>
          <ac:spMkLst>
            <pc:docMk/>
            <pc:sldMk cId="1788100939" sldId="301"/>
            <ac:spMk id="7" creationId="{D7C9B706-5DA9-3E31-31A4-C4E93B01E238}"/>
          </ac:spMkLst>
        </pc:spChg>
        <pc:picChg chg="add mod">
          <ac:chgData name="RAMANATHAN CHANDRASEKAR" userId="5180f927efe83da1" providerId="LiveId" clId="{20365F3D-7544-4708-8F6C-CD7F2154A057}" dt="2024-08-27T13:59:45.244" v="1376" actId="1076"/>
          <ac:picMkLst>
            <pc:docMk/>
            <pc:sldMk cId="1788100939" sldId="301"/>
            <ac:picMk id="3" creationId="{478A065F-933C-569B-EE18-1A731E7D43F2}"/>
          </ac:picMkLst>
        </pc:picChg>
        <pc:picChg chg="del">
          <ac:chgData name="RAMANATHAN CHANDRASEKAR" userId="5180f927efe83da1" providerId="LiveId" clId="{20365F3D-7544-4708-8F6C-CD7F2154A057}" dt="2024-08-27T13:36:53.633" v="898" actId="478"/>
          <ac:picMkLst>
            <pc:docMk/>
            <pc:sldMk cId="1788100939" sldId="301"/>
            <ac:picMk id="4" creationId="{0B7CACA9-44FE-6626-8F02-86064A03B560}"/>
          </ac:picMkLst>
        </pc:picChg>
      </pc:sldChg>
      <pc:sldChg chg="addSp delSp modSp add mod">
        <pc:chgData name="RAMANATHAN CHANDRASEKAR" userId="5180f927efe83da1" providerId="LiveId" clId="{20365F3D-7544-4708-8F6C-CD7F2154A057}" dt="2024-08-27T13:59:59.168" v="1379" actId="1076"/>
        <pc:sldMkLst>
          <pc:docMk/>
          <pc:sldMk cId="716326630" sldId="302"/>
        </pc:sldMkLst>
        <pc:spChg chg="mod">
          <ac:chgData name="RAMANATHAN CHANDRASEKAR" userId="5180f927efe83da1" providerId="LiveId" clId="{20365F3D-7544-4708-8F6C-CD7F2154A057}" dt="2024-08-27T13:43:16.018" v="940" actId="14100"/>
          <ac:spMkLst>
            <pc:docMk/>
            <pc:sldMk cId="716326630" sldId="302"/>
            <ac:spMk id="7" creationId="{D7C9B706-5DA9-3E31-31A4-C4E93B01E238}"/>
          </ac:spMkLst>
        </pc:spChg>
        <pc:picChg chg="del">
          <ac:chgData name="RAMANATHAN CHANDRASEKAR" userId="5180f927efe83da1" providerId="LiveId" clId="{20365F3D-7544-4708-8F6C-CD7F2154A057}" dt="2024-08-27T13:41:46.507" v="923" actId="478"/>
          <ac:picMkLst>
            <pc:docMk/>
            <pc:sldMk cId="716326630" sldId="302"/>
            <ac:picMk id="3" creationId="{478A065F-933C-569B-EE18-1A731E7D43F2}"/>
          </ac:picMkLst>
        </pc:picChg>
        <pc:picChg chg="add mod">
          <ac:chgData name="RAMANATHAN CHANDRASEKAR" userId="5180f927efe83da1" providerId="LiveId" clId="{20365F3D-7544-4708-8F6C-CD7F2154A057}" dt="2024-08-27T13:59:59.168" v="1379" actId="1076"/>
          <ac:picMkLst>
            <pc:docMk/>
            <pc:sldMk cId="716326630" sldId="302"/>
            <ac:picMk id="4" creationId="{D9E0E9CC-98CC-7A97-6121-FACDB15B5EC8}"/>
          </ac:picMkLst>
        </pc:picChg>
      </pc:sldChg>
      <pc:sldChg chg="modSp add mod">
        <pc:chgData name="RAMANATHAN CHANDRASEKAR" userId="5180f927efe83da1" providerId="LiveId" clId="{20365F3D-7544-4708-8F6C-CD7F2154A057}" dt="2024-08-27T13:58:03.172" v="1366" actId="20577"/>
        <pc:sldMkLst>
          <pc:docMk/>
          <pc:sldMk cId="734288103" sldId="303"/>
        </pc:sldMkLst>
        <pc:spChg chg="mod">
          <ac:chgData name="RAMANATHAN CHANDRASEKAR" userId="5180f927efe83da1" providerId="LiveId" clId="{20365F3D-7544-4708-8F6C-CD7F2154A057}" dt="2024-08-27T13:58:03.172" v="1366" actId="20577"/>
          <ac:spMkLst>
            <pc:docMk/>
            <pc:sldMk cId="734288103" sldId="303"/>
            <ac:spMk id="3" creationId="{D7419569-75B9-C980-E38E-53C70F4890A4}"/>
          </ac:spMkLst>
        </pc:spChg>
        <pc:spChg chg="mod">
          <ac:chgData name="RAMANATHAN CHANDRASEKAR" userId="5180f927efe83da1" providerId="LiveId" clId="{20365F3D-7544-4708-8F6C-CD7F2154A057}" dt="2024-08-27T13:52:50.239" v="1197" actId="404"/>
          <ac:spMkLst>
            <pc:docMk/>
            <pc:sldMk cId="734288103" sldId="303"/>
            <ac:spMk id="5" creationId="{64DD99D2-D958-713C-501E-BACDEB63A387}"/>
          </ac:spMkLst>
        </pc:spChg>
      </pc:sldChg>
    </pc:docChg>
  </pc:docChgLst>
  <pc:docChgLst>
    <pc:chgData name="Ankur Mukhopadhyay" userId="2d629455d39257de" providerId="LiveId" clId="{D325B82E-4980-46F7-983E-B50483B77970}"/>
    <pc:docChg chg="undo redo custSel addSld modSld sldOrd">
      <pc:chgData name="Ankur Mukhopadhyay" userId="2d629455d39257de" providerId="LiveId" clId="{D325B82E-4980-46F7-983E-B50483B77970}" dt="2024-08-06T13:14:18.507" v="598"/>
      <pc:docMkLst>
        <pc:docMk/>
      </pc:docMkLst>
      <pc:sldChg chg="modTransition">
        <pc:chgData name="Ankur Mukhopadhyay" userId="2d629455d39257de" providerId="LiveId" clId="{D325B82E-4980-46F7-983E-B50483B77970}" dt="2024-08-06T13:14:18.507" v="598"/>
        <pc:sldMkLst>
          <pc:docMk/>
          <pc:sldMk cId="3962705251" sldId="257"/>
        </pc:sldMkLst>
      </pc:sldChg>
      <pc:sldChg chg="modSp mod modTransition">
        <pc:chgData name="Ankur Mukhopadhyay" userId="2d629455d39257de" providerId="LiveId" clId="{D325B82E-4980-46F7-983E-B50483B77970}" dt="2024-08-06T13:14:18.507" v="598"/>
        <pc:sldMkLst>
          <pc:docMk/>
          <pc:sldMk cId="2010039258" sldId="259"/>
        </pc:sldMkLst>
        <pc:spChg chg="mod">
          <ac:chgData name="Ankur Mukhopadhyay" userId="2d629455d39257de" providerId="LiveId" clId="{D325B82E-4980-46F7-983E-B50483B77970}" dt="2024-08-06T12:59:09.002" v="355" actId="20577"/>
          <ac:spMkLst>
            <pc:docMk/>
            <pc:sldMk cId="2010039258" sldId="259"/>
            <ac:spMk id="7" creationId="{D7C9B706-5DA9-3E31-31A4-C4E93B01E238}"/>
          </ac:spMkLst>
        </pc:spChg>
      </pc:sldChg>
      <pc:sldChg chg="modTransition">
        <pc:chgData name="Ankur Mukhopadhyay" userId="2d629455d39257de" providerId="LiveId" clId="{D325B82E-4980-46F7-983E-B50483B77970}" dt="2024-08-06T13:14:18.507" v="598"/>
        <pc:sldMkLst>
          <pc:docMk/>
          <pc:sldMk cId="1927162768" sldId="260"/>
        </pc:sldMkLst>
      </pc:sldChg>
      <pc:sldChg chg="modSp mod modTransition">
        <pc:chgData name="Ankur Mukhopadhyay" userId="2d629455d39257de" providerId="LiveId" clId="{D325B82E-4980-46F7-983E-B50483B77970}" dt="2024-08-06T13:14:18.507" v="598"/>
        <pc:sldMkLst>
          <pc:docMk/>
          <pc:sldMk cId="2798755437" sldId="261"/>
        </pc:sldMkLst>
        <pc:spChg chg="mod">
          <ac:chgData name="Ankur Mukhopadhyay" userId="2d629455d39257de" providerId="LiveId" clId="{D325B82E-4980-46F7-983E-B50483B77970}" dt="2024-08-06T12:56:48.860" v="324" actId="20577"/>
          <ac:spMkLst>
            <pc:docMk/>
            <pc:sldMk cId="2798755437" sldId="261"/>
            <ac:spMk id="3" creationId="{2D5E74B0-6A01-42A5-9912-8B76814E34B7}"/>
          </ac:spMkLst>
        </pc:spChg>
      </pc:sldChg>
      <pc:sldChg chg="modTransition">
        <pc:chgData name="Ankur Mukhopadhyay" userId="2d629455d39257de" providerId="LiveId" clId="{D325B82E-4980-46F7-983E-B50483B77970}" dt="2024-08-06T13:14:18.507" v="598"/>
        <pc:sldMkLst>
          <pc:docMk/>
          <pc:sldMk cId="833612297" sldId="262"/>
        </pc:sldMkLst>
      </pc:sldChg>
      <pc:sldChg chg="modTransition">
        <pc:chgData name="Ankur Mukhopadhyay" userId="2d629455d39257de" providerId="LiveId" clId="{D325B82E-4980-46F7-983E-B50483B77970}" dt="2024-08-06T13:14:18.507" v="598"/>
        <pc:sldMkLst>
          <pc:docMk/>
          <pc:sldMk cId="3535872702" sldId="263"/>
        </pc:sldMkLst>
      </pc:sldChg>
      <pc:sldChg chg="modTransition">
        <pc:chgData name="Ankur Mukhopadhyay" userId="2d629455d39257de" providerId="LiveId" clId="{D325B82E-4980-46F7-983E-B50483B77970}" dt="2024-08-06T13:14:18.507" v="598"/>
        <pc:sldMkLst>
          <pc:docMk/>
          <pc:sldMk cId="3413549856" sldId="264"/>
        </pc:sldMkLst>
      </pc:sldChg>
      <pc:sldChg chg="modSp mod modTransition">
        <pc:chgData name="Ankur Mukhopadhyay" userId="2d629455d39257de" providerId="LiveId" clId="{D325B82E-4980-46F7-983E-B50483B77970}" dt="2024-08-06T13:14:18.507" v="598"/>
        <pc:sldMkLst>
          <pc:docMk/>
          <pc:sldMk cId="3007594679" sldId="265"/>
        </pc:sldMkLst>
        <pc:picChg chg="mod">
          <ac:chgData name="Ankur Mukhopadhyay" userId="2d629455d39257de" providerId="LiveId" clId="{D325B82E-4980-46F7-983E-B50483B77970}" dt="2024-08-06T12:31:56.203" v="9" actId="14100"/>
          <ac:picMkLst>
            <pc:docMk/>
            <pc:sldMk cId="3007594679" sldId="265"/>
            <ac:picMk id="6" creationId="{7298B03A-8B1B-04CA-EBBA-34DE25C99437}"/>
          </ac:picMkLst>
        </pc:picChg>
      </pc:sldChg>
      <pc:sldChg chg="modTransition">
        <pc:chgData name="Ankur Mukhopadhyay" userId="2d629455d39257de" providerId="LiveId" clId="{D325B82E-4980-46F7-983E-B50483B77970}" dt="2024-08-06T13:14:18.507" v="598"/>
        <pc:sldMkLst>
          <pc:docMk/>
          <pc:sldMk cId="354836936" sldId="266"/>
        </pc:sldMkLst>
      </pc:sldChg>
      <pc:sldChg chg="addSp modSp mod modTransition">
        <pc:chgData name="Ankur Mukhopadhyay" userId="2d629455d39257de" providerId="LiveId" clId="{D325B82E-4980-46F7-983E-B50483B77970}" dt="2024-08-06T13:14:18.507" v="598"/>
        <pc:sldMkLst>
          <pc:docMk/>
          <pc:sldMk cId="2131802715" sldId="267"/>
        </pc:sldMkLst>
        <pc:spChg chg="mod">
          <ac:chgData name="Ankur Mukhopadhyay" userId="2d629455d39257de" providerId="LiveId" clId="{D325B82E-4980-46F7-983E-B50483B77970}" dt="2024-08-06T12:31:33.580" v="5" actId="27636"/>
          <ac:spMkLst>
            <pc:docMk/>
            <pc:sldMk cId="2131802715" sldId="267"/>
            <ac:spMk id="6" creationId="{47FB740F-28F4-C466-DED4-8FE014B9A28F}"/>
          </ac:spMkLst>
        </pc:spChg>
        <pc:picChg chg="add mod">
          <ac:chgData name="Ankur Mukhopadhyay" userId="2d629455d39257de" providerId="LiveId" clId="{D325B82E-4980-46F7-983E-B50483B77970}" dt="2024-08-06T12:31:40.363" v="7" actId="1076"/>
          <ac:picMkLst>
            <pc:docMk/>
            <pc:sldMk cId="2131802715" sldId="267"/>
            <ac:picMk id="10" creationId="{A4B8BFD6-AF40-65C8-574E-2AEAAB580762}"/>
          </ac:picMkLst>
        </pc:picChg>
      </pc:sldChg>
      <pc:sldChg chg="addSp delSp modSp mod modTransition">
        <pc:chgData name="Ankur Mukhopadhyay" userId="2d629455d39257de" providerId="LiveId" clId="{D325B82E-4980-46F7-983E-B50483B77970}" dt="2024-08-06T13:14:18.507" v="598"/>
        <pc:sldMkLst>
          <pc:docMk/>
          <pc:sldMk cId="1127163120" sldId="268"/>
        </pc:sldMkLst>
        <pc:spChg chg="del">
          <ac:chgData name="Ankur Mukhopadhyay" userId="2d629455d39257de" providerId="LiveId" clId="{D325B82E-4980-46F7-983E-B50483B77970}" dt="2024-08-06T12:36:28.614" v="34" actId="478"/>
          <ac:spMkLst>
            <pc:docMk/>
            <pc:sldMk cId="1127163120" sldId="268"/>
            <ac:spMk id="2" creationId="{1B83B2F2-4E43-472B-E133-598FB828F49B}"/>
          </ac:spMkLst>
        </pc:spChg>
        <pc:spChg chg="mod">
          <ac:chgData name="Ankur Mukhopadhyay" userId="2d629455d39257de" providerId="LiveId" clId="{D325B82E-4980-46F7-983E-B50483B77970}" dt="2024-08-06T12:38:14.044" v="72" actId="115"/>
          <ac:spMkLst>
            <pc:docMk/>
            <pc:sldMk cId="1127163120" sldId="268"/>
            <ac:spMk id="3" creationId="{D7419569-75B9-C980-E38E-53C70F4890A4}"/>
          </ac:spMkLst>
        </pc:spChg>
        <pc:picChg chg="add mod">
          <ac:chgData name="Ankur Mukhopadhyay" userId="2d629455d39257de" providerId="LiveId" clId="{D325B82E-4980-46F7-983E-B50483B77970}" dt="2024-08-06T12:36:22.030" v="33"/>
          <ac:picMkLst>
            <pc:docMk/>
            <pc:sldMk cId="1127163120" sldId="268"/>
            <ac:picMk id="4" creationId="{D1729B4E-6171-5E5E-33E1-AE2EB153E1FA}"/>
          </ac:picMkLst>
        </pc:picChg>
        <pc:picChg chg="add mod">
          <ac:chgData name="Ankur Mukhopadhyay" userId="2d629455d39257de" providerId="LiveId" clId="{D325B82E-4980-46F7-983E-B50483B77970}" dt="2024-08-06T12:38:26.828" v="75" actId="1076"/>
          <ac:picMkLst>
            <pc:docMk/>
            <pc:sldMk cId="1127163120" sldId="268"/>
            <ac:picMk id="6" creationId="{D7E2F0DA-F549-1A76-F97A-68E325E87FBE}"/>
          </ac:picMkLst>
        </pc:picChg>
        <pc:picChg chg="add mod">
          <ac:chgData name="Ankur Mukhopadhyay" userId="2d629455d39257de" providerId="LiveId" clId="{D325B82E-4980-46F7-983E-B50483B77970}" dt="2024-08-06T12:38:41.259" v="77" actId="1076"/>
          <ac:picMkLst>
            <pc:docMk/>
            <pc:sldMk cId="1127163120" sldId="268"/>
            <ac:picMk id="8" creationId="{292B9CB6-71EE-7C67-0BD2-D5158B339F2A}"/>
          </ac:picMkLst>
        </pc:picChg>
      </pc:sldChg>
      <pc:sldChg chg="addSp delSp modSp new mod modTransition">
        <pc:chgData name="Ankur Mukhopadhyay" userId="2d629455d39257de" providerId="LiveId" clId="{D325B82E-4980-46F7-983E-B50483B77970}" dt="2024-08-06T13:14:18.507" v="598"/>
        <pc:sldMkLst>
          <pc:docMk/>
          <pc:sldMk cId="1338609010" sldId="269"/>
        </pc:sldMkLst>
        <pc:spChg chg="del">
          <ac:chgData name="Ankur Mukhopadhyay" userId="2d629455d39257de" providerId="LiveId" clId="{D325B82E-4980-46F7-983E-B50483B77970}" dt="2024-08-06T12:32:29.259" v="11" actId="478"/>
          <ac:spMkLst>
            <pc:docMk/>
            <pc:sldMk cId="1338609010" sldId="269"/>
            <ac:spMk id="2" creationId="{BFBDC925-7540-8EBF-DD88-32F57F46035A}"/>
          </ac:spMkLst>
        </pc:spChg>
        <pc:spChg chg="mod">
          <ac:chgData name="Ankur Mukhopadhyay" userId="2d629455d39257de" providerId="LiveId" clId="{D325B82E-4980-46F7-983E-B50483B77970}" dt="2024-08-06T12:33:40.257" v="30" actId="1076"/>
          <ac:spMkLst>
            <pc:docMk/>
            <pc:sldMk cId="1338609010" sldId="269"/>
            <ac:spMk id="3" creationId="{CE2BA2AE-2ABE-663E-AFCA-99DC792C4FF2}"/>
          </ac:spMkLst>
        </pc:spChg>
        <pc:picChg chg="add mod">
          <ac:chgData name="Ankur Mukhopadhyay" userId="2d629455d39257de" providerId="LiveId" clId="{D325B82E-4980-46F7-983E-B50483B77970}" dt="2024-08-06T12:32:26.599" v="10"/>
          <ac:picMkLst>
            <pc:docMk/>
            <pc:sldMk cId="1338609010" sldId="269"/>
            <ac:picMk id="4" creationId="{BCC7E062-C75F-B1F7-B3E2-3DE25E19A5E9}"/>
          </ac:picMkLst>
        </pc:picChg>
        <pc:picChg chg="add mod">
          <ac:chgData name="Ankur Mukhopadhyay" userId="2d629455d39257de" providerId="LiveId" clId="{D325B82E-4980-46F7-983E-B50483B77970}" dt="2024-08-06T12:33:45.061" v="32" actId="14100"/>
          <ac:picMkLst>
            <pc:docMk/>
            <pc:sldMk cId="1338609010" sldId="269"/>
            <ac:picMk id="6" creationId="{44532BE8-BF45-86F8-3471-D2BAB0593441}"/>
          </ac:picMkLst>
        </pc:picChg>
      </pc:sldChg>
      <pc:sldChg chg="addSp delSp modSp new mod modTransition">
        <pc:chgData name="Ankur Mukhopadhyay" userId="2d629455d39257de" providerId="LiveId" clId="{D325B82E-4980-46F7-983E-B50483B77970}" dt="2024-08-06T13:14:18.507" v="598"/>
        <pc:sldMkLst>
          <pc:docMk/>
          <pc:sldMk cId="619812458" sldId="270"/>
        </pc:sldMkLst>
        <pc:spChg chg="mod">
          <ac:chgData name="Ankur Mukhopadhyay" userId="2d629455d39257de" providerId="LiveId" clId="{D325B82E-4980-46F7-983E-B50483B77970}" dt="2024-08-06T12:46:43.813" v="94" actId="20577"/>
          <ac:spMkLst>
            <pc:docMk/>
            <pc:sldMk cId="619812458" sldId="270"/>
            <ac:spMk id="2" creationId="{95329635-E65F-14E4-8AF0-C64DFC0C7530}"/>
          </ac:spMkLst>
        </pc:spChg>
        <pc:spChg chg="del mod">
          <ac:chgData name="Ankur Mukhopadhyay" userId="2d629455d39257de" providerId="LiveId" clId="{D325B82E-4980-46F7-983E-B50483B77970}" dt="2024-08-06T12:46:54.589" v="95" actId="22"/>
          <ac:spMkLst>
            <pc:docMk/>
            <pc:sldMk cId="619812458" sldId="270"/>
            <ac:spMk id="3" creationId="{C3FF829B-9AC6-B5AF-EEDD-7C6145068848}"/>
          </ac:spMkLst>
        </pc:spChg>
        <pc:picChg chg="add mod ord">
          <ac:chgData name="Ankur Mukhopadhyay" userId="2d629455d39257de" providerId="LiveId" clId="{D325B82E-4980-46F7-983E-B50483B77970}" dt="2024-08-06T12:46:54.589" v="95" actId="22"/>
          <ac:picMkLst>
            <pc:docMk/>
            <pc:sldMk cId="619812458" sldId="270"/>
            <ac:picMk id="5" creationId="{A7012F43-10F9-A71D-4AD3-B6B145F3A053}"/>
          </ac:picMkLst>
        </pc:picChg>
        <pc:picChg chg="add mod">
          <ac:chgData name="Ankur Mukhopadhyay" userId="2d629455d39257de" providerId="LiveId" clId="{D325B82E-4980-46F7-983E-B50483B77970}" dt="2024-08-06T12:49:54.481" v="204"/>
          <ac:picMkLst>
            <pc:docMk/>
            <pc:sldMk cId="619812458" sldId="270"/>
            <ac:picMk id="6" creationId="{C58598DE-FE8A-4BD4-69C1-614B8123AF60}"/>
          </ac:picMkLst>
        </pc:picChg>
      </pc:sldChg>
      <pc:sldChg chg="addSp delSp modSp new mod modTransition">
        <pc:chgData name="Ankur Mukhopadhyay" userId="2d629455d39257de" providerId="LiveId" clId="{D325B82E-4980-46F7-983E-B50483B77970}" dt="2024-08-06T13:14:18.507" v="598"/>
        <pc:sldMkLst>
          <pc:docMk/>
          <pc:sldMk cId="4274823549" sldId="271"/>
        </pc:sldMkLst>
        <pc:spChg chg="mod">
          <ac:chgData name="Ankur Mukhopadhyay" userId="2d629455d39257de" providerId="LiveId" clId="{D325B82E-4980-46F7-983E-B50483B77970}" dt="2024-08-06T12:48:38.434" v="181" actId="207"/>
          <ac:spMkLst>
            <pc:docMk/>
            <pc:sldMk cId="4274823549" sldId="271"/>
            <ac:spMk id="2" creationId="{5111B8A1-1E91-FE8D-3F58-5B886AF85B5B}"/>
          </ac:spMkLst>
        </pc:spChg>
        <pc:spChg chg="del">
          <ac:chgData name="Ankur Mukhopadhyay" userId="2d629455d39257de" providerId="LiveId" clId="{D325B82E-4980-46F7-983E-B50483B77970}" dt="2024-08-06T12:48:47.208" v="182" actId="22"/>
          <ac:spMkLst>
            <pc:docMk/>
            <pc:sldMk cId="4274823549" sldId="271"/>
            <ac:spMk id="3" creationId="{86E5AAFE-D2F6-EEBE-7E24-9706E966A32C}"/>
          </ac:spMkLst>
        </pc:spChg>
        <pc:spChg chg="add mod">
          <ac:chgData name="Ankur Mukhopadhyay" userId="2d629455d39257de" providerId="LiveId" clId="{D325B82E-4980-46F7-983E-B50483B77970}" dt="2024-08-06T12:49:08.308" v="198" actId="14100"/>
          <ac:spMkLst>
            <pc:docMk/>
            <pc:sldMk cId="4274823549" sldId="271"/>
            <ac:spMk id="7" creationId="{F56CE6AE-76A5-D835-52F3-A91FCABE18F1}"/>
          </ac:spMkLst>
        </pc:spChg>
        <pc:picChg chg="add del mod ord">
          <ac:chgData name="Ankur Mukhopadhyay" userId="2d629455d39257de" providerId="LiveId" clId="{D325B82E-4980-46F7-983E-B50483B77970}" dt="2024-08-06T12:49:01.930" v="187" actId="21"/>
          <ac:picMkLst>
            <pc:docMk/>
            <pc:sldMk cId="4274823549" sldId="271"/>
            <ac:picMk id="5" creationId="{56903B00-6EE7-B695-00DE-907291DF3C8D}"/>
          </ac:picMkLst>
        </pc:picChg>
        <pc:picChg chg="add mod">
          <ac:chgData name="Ankur Mukhopadhyay" userId="2d629455d39257de" providerId="LiveId" clId="{D325B82E-4980-46F7-983E-B50483B77970}" dt="2024-08-06T12:49:13.414" v="200" actId="1076"/>
          <ac:picMkLst>
            <pc:docMk/>
            <pc:sldMk cId="4274823549" sldId="271"/>
            <ac:picMk id="8" creationId="{56903B00-6EE7-B695-00DE-907291DF3C8D}"/>
          </ac:picMkLst>
        </pc:picChg>
        <pc:picChg chg="add mod">
          <ac:chgData name="Ankur Mukhopadhyay" userId="2d629455d39257de" providerId="LiveId" clId="{D325B82E-4980-46F7-983E-B50483B77970}" dt="2024-08-06T12:49:55.960" v="205"/>
          <ac:picMkLst>
            <pc:docMk/>
            <pc:sldMk cId="4274823549" sldId="271"/>
            <ac:picMk id="9" creationId="{A8F29526-A4C8-8505-8297-F9C6B2816BBB}"/>
          </ac:picMkLst>
        </pc:picChg>
      </pc:sldChg>
      <pc:sldChg chg="addSp modSp new mod modTransition">
        <pc:chgData name="Ankur Mukhopadhyay" userId="2d629455d39257de" providerId="LiveId" clId="{D325B82E-4980-46F7-983E-B50483B77970}" dt="2024-08-06T13:14:18.507" v="598"/>
        <pc:sldMkLst>
          <pc:docMk/>
          <pc:sldMk cId="2831442679" sldId="272"/>
        </pc:sldMkLst>
        <pc:spChg chg="mod">
          <ac:chgData name="Ankur Mukhopadhyay" userId="2d629455d39257de" providerId="LiveId" clId="{D325B82E-4980-46F7-983E-B50483B77970}" dt="2024-08-06T12:50:59.474" v="218" actId="1076"/>
          <ac:spMkLst>
            <pc:docMk/>
            <pc:sldMk cId="2831442679" sldId="272"/>
            <ac:spMk id="3" creationId="{3D4747C6-DD08-4BCF-AA30-B6FEC7FE9A47}"/>
          </ac:spMkLst>
        </pc:spChg>
        <pc:picChg chg="add mod">
          <ac:chgData name="Ankur Mukhopadhyay" userId="2d629455d39257de" providerId="LiveId" clId="{D325B82E-4980-46F7-983E-B50483B77970}" dt="2024-08-06T12:49:57.846" v="206"/>
          <ac:picMkLst>
            <pc:docMk/>
            <pc:sldMk cId="2831442679" sldId="272"/>
            <ac:picMk id="4" creationId="{93F3E59F-F03D-1E73-C7E1-B9CC618268B2}"/>
          </ac:picMkLst>
        </pc:picChg>
        <pc:picChg chg="add mod">
          <ac:chgData name="Ankur Mukhopadhyay" userId="2d629455d39257de" providerId="LiveId" clId="{D325B82E-4980-46F7-983E-B50483B77970}" dt="2024-08-06T12:51:08.131" v="222" actId="14100"/>
          <ac:picMkLst>
            <pc:docMk/>
            <pc:sldMk cId="2831442679" sldId="272"/>
            <ac:picMk id="6" creationId="{504B0260-FC26-F287-A6C3-09A3BCC65B71}"/>
          </ac:picMkLst>
        </pc:picChg>
      </pc:sldChg>
      <pc:sldChg chg="addSp modSp new mod ord modTransition">
        <pc:chgData name="Ankur Mukhopadhyay" userId="2d629455d39257de" providerId="LiveId" clId="{D325B82E-4980-46F7-983E-B50483B77970}" dt="2024-08-06T13:14:18.507" v="598"/>
        <pc:sldMkLst>
          <pc:docMk/>
          <pc:sldMk cId="2224588973" sldId="273"/>
        </pc:sldMkLst>
        <pc:spChg chg="mod">
          <ac:chgData name="Ankur Mukhopadhyay" userId="2d629455d39257de" providerId="LiveId" clId="{D325B82E-4980-46F7-983E-B50483B77970}" dt="2024-08-06T12:51:56.691" v="235" actId="1076"/>
          <ac:spMkLst>
            <pc:docMk/>
            <pc:sldMk cId="2224588973" sldId="273"/>
            <ac:spMk id="3" creationId="{0A637154-3B4E-77B7-9BCB-9ECA2DFE949C}"/>
          </ac:spMkLst>
        </pc:spChg>
        <pc:picChg chg="add mod">
          <ac:chgData name="Ankur Mukhopadhyay" userId="2d629455d39257de" providerId="LiveId" clId="{D325B82E-4980-46F7-983E-B50483B77970}" dt="2024-08-06T12:51:48.902" v="226"/>
          <ac:picMkLst>
            <pc:docMk/>
            <pc:sldMk cId="2224588973" sldId="273"/>
            <ac:picMk id="4" creationId="{5E764725-4C06-69C0-7C73-2A19819C0EC1}"/>
          </ac:picMkLst>
        </pc:picChg>
        <pc:picChg chg="add mod">
          <ac:chgData name="Ankur Mukhopadhyay" userId="2d629455d39257de" providerId="LiveId" clId="{D325B82E-4980-46F7-983E-B50483B77970}" dt="2024-08-06T12:52:38.901" v="241" actId="14100"/>
          <ac:picMkLst>
            <pc:docMk/>
            <pc:sldMk cId="2224588973" sldId="273"/>
            <ac:picMk id="6" creationId="{5C331522-8543-1EC5-C671-E5B8747845B8}"/>
          </ac:picMkLst>
        </pc:picChg>
        <pc:picChg chg="add mod">
          <ac:chgData name="Ankur Mukhopadhyay" userId="2d629455d39257de" providerId="LiveId" clId="{D325B82E-4980-46F7-983E-B50483B77970}" dt="2024-08-06T12:53:00.986" v="245" actId="14100"/>
          <ac:picMkLst>
            <pc:docMk/>
            <pc:sldMk cId="2224588973" sldId="273"/>
            <ac:picMk id="8" creationId="{8011EC77-7232-CB26-EFED-70FE16025503}"/>
          </ac:picMkLst>
        </pc:picChg>
      </pc:sldChg>
      <pc:sldChg chg="addSp modSp new mod modTransition">
        <pc:chgData name="Ankur Mukhopadhyay" userId="2d629455d39257de" providerId="LiveId" clId="{D325B82E-4980-46F7-983E-B50483B77970}" dt="2024-08-06T13:14:18.507" v="598"/>
        <pc:sldMkLst>
          <pc:docMk/>
          <pc:sldMk cId="2860615364" sldId="274"/>
        </pc:sldMkLst>
        <pc:spChg chg="mod">
          <ac:chgData name="Ankur Mukhopadhyay" userId="2d629455d39257de" providerId="LiveId" clId="{D325B82E-4980-46F7-983E-B50483B77970}" dt="2024-08-06T12:53:21.488" v="256" actId="1076"/>
          <ac:spMkLst>
            <pc:docMk/>
            <pc:sldMk cId="2860615364" sldId="274"/>
            <ac:spMk id="3" creationId="{2C1BF805-C136-010F-A781-655C370B7C70}"/>
          </ac:spMkLst>
        </pc:spChg>
        <pc:picChg chg="add mod">
          <ac:chgData name="Ankur Mukhopadhyay" userId="2d629455d39257de" providerId="LiveId" clId="{D325B82E-4980-46F7-983E-B50483B77970}" dt="2024-08-06T12:53:13.990" v="247"/>
          <ac:picMkLst>
            <pc:docMk/>
            <pc:sldMk cId="2860615364" sldId="274"/>
            <ac:picMk id="4" creationId="{92E544A7-34BF-A88C-AC74-41DD610741F0}"/>
          </ac:picMkLst>
        </pc:picChg>
        <pc:picChg chg="add mod">
          <ac:chgData name="Ankur Mukhopadhyay" userId="2d629455d39257de" providerId="LiveId" clId="{D325B82E-4980-46F7-983E-B50483B77970}" dt="2024-08-06T12:53:42.138" v="260" actId="1076"/>
          <ac:picMkLst>
            <pc:docMk/>
            <pc:sldMk cId="2860615364" sldId="274"/>
            <ac:picMk id="6" creationId="{8DF162C4-DE01-F0B7-59A4-6322702EC404}"/>
          </ac:picMkLst>
        </pc:picChg>
      </pc:sldChg>
      <pc:sldChg chg="addSp modSp new mod modTransition">
        <pc:chgData name="Ankur Mukhopadhyay" userId="2d629455d39257de" providerId="LiveId" clId="{D325B82E-4980-46F7-983E-B50483B77970}" dt="2024-08-06T13:14:18.507" v="598"/>
        <pc:sldMkLst>
          <pc:docMk/>
          <pc:sldMk cId="636956183" sldId="275"/>
        </pc:sldMkLst>
        <pc:spChg chg="mod">
          <ac:chgData name="Ankur Mukhopadhyay" userId="2d629455d39257de" providerId="LiveId" clId="{D325B82E-4980-46F7-983E-B50483B77970}" dt="2024-08-06T12:55:32.741" v="298" actId="20577"/>
          <ac:spMkLst>
            <pc:docMk/>
            <pc:sldMk cId="636956183" sldId="275"/>
            <ac:spMk id="3" creationId="{8E3F7F20-770F-4807-7939-900571BB8C22}"/>
          </ac:spMkLst>
        </pc:spChg>
        <pc:picChg chg="add mod">
          <ac:chgData name="Ankur Mukhopadhyay" userId="2d629455d39257de" providerId="LiveId" clId="{D325B82E-4980-46F7-983E-B50483B77970}" dt="2024-08-06T12:54:25.562" v="262"/>
          <ac:picMkLst>
            <pc:docMk/>
            <pc:sldMk cId="636956183" sldId="275"/>
            <ac:picMk id="4" creationId="{D501804E-AB56-9FCC-B250-9833C1668ADE}"/>
          </ac:picMkLst>
        </pc:picChg>
        <pc:picChg chg="add mod">
          <ac:chgData name="Ankur Mukhopadhyay" userId="2d629455d39257de" providerId="LiveId" clId="{D325B82E-4980-46F7-983E-B50483B77970}" dt="2024-08-06T12:55:17.581" v="277" actId="1076"/>
          <ac:picMkLst>
            <pc:docMk/>
            <pc:sldMk cId="636956183" sldId="275"/>
            <ac:picMk id="6" creationId="{8DA19D81-94CB-F69B-B60F-C4AB78AB6F67}"/>
          </ac:picMkLst>
        </pc:picChg>
      </pc:sldChg>
      <pc:sldChg chg="addSp delSp modSp new mod modTransition">
        <pc:chgData name="Ankur Mukhopadhyay" userId="2d629455d39257de" providerId="LiveId" clId="{D325B82E-4980-46F7-983E-B50483B77970}" dt="2024-08-06T13:14:18.507" v="598"/>
        <pc:sldMkLst>
          <pc:docMk/>
          <pc:sldMk cId="1320404618" sldId="276"/>
        </pc:sldMkLst>
        <pc:spChg chg="mod">
          <ac:chgData name="Ankur Mukhopadhyay" userId="2d629455d39257de" providerId="LiveId" clId="{D325B82E-4980-46F7-983E-B50483B77970}" dt="2024-08-06T12:56:08.933" v="322" actId="207"/>
          <ac:spMkLst>
            <pc:docMk/>
            <pc:sldMk cId="1320404618" sldId="276"/>
            <ac:spMk id="2" creationId="{E27E9DFF-1BB8-612A-D137-9C259807035C}"/>
          </ac:spMkLst>
        </pc:spChg>
        <pc:spChg chg="del">
          <ac:chgData name="Ankur Mukhopadhyay" userId="2d629455d39257de" providerId="LiveId" clId="{D325B82E-4980-46F7-983E-B50483B77970}" dt="2024-08-06T12:57:51.123" v="325" actId="22"/>
          <ac:spMkLst>
            <pc:docMk/>
            <pc:sldMk cId="1320404618" sldId="276"/>
            <ac:spMk id="3" creationId="{4A64D285-32D5-D849-32BB-CBFB6511A338}"/>
          </ac:spMkLst>
        </pc:spChg>
        <pc:picChg chg="add mod ord">
          <ac:chgData name="Ankur Mukhopadhyay" userId="2d629455d39257de" providerId="LiveId" clId="{D325B82E-4980-46F7-983E-B50483B77970}" dt="2024-08-06T12:57:55.671" v="328" actId="1076"/>
          <ac:picMkLst>
            <pc:docMk/>
            <pc:sldMk cId="1320404618" sldId="276"/>
            <ac:picMk id="5" creationId="{AD3FC1F8-B35F-0059-8D67-874F0A207DE3}"/>
          </ac:picMkLst>
        </pc:picChg>
        <pc:picChg chg="add mod">
          <ac:chgData name="Ankur Mukhopadhyay" userId="2d629455d39257de" providerId="LiveId" clId="{D325B82E-4980-46F7-983E-B50483B77970}" dt="2024-08-06T13:03:57.783" v="444" actId="1036"/>
          <ac:picMkLst>
            <pc:docMk/>
            <pc:sldMk cId="1320404618" sldId="276"/>
            <ac:picMk id="6" creationId="{12DE113B-46F9-79B8-CFFA-51685C9E44DF}"/>
          </ac:picMkLst>
        </pc:picChg>
      </pc:sldChg>
      <pc:sldChg chg="addSp modSp new mod modTransition">
        <pc:chgData name="Ankur Mukhopadhyay" userId="2d629455d39257de" providerId="LiveId" clId="{D325B82E-4980-46F7-983E-B50483B77970}" dt="2024-08-06T13:14:18.507" v="598"/>
        <pc:sldMkLst>
          <pc:docMk/>
          <pc:sldMk cId="983876364" sldId="277"/>
        </pc:sldMkLst>
        <pc:picChg chg="add mod">
          <ac:chgData name="Ankur Mukhopadhyay" userId="2d629455d39257de" providerId="LiveId" clId="{D325B82E-4980-46F7-983E-B50483B77970}" dt="2024-08-06T12:58:07.698" v="331" actId="1076"/>
          <ac:picMkLst>
            <pc:docMk/>
            <pc:sldMk cId="983876364" sldId="277"/>
            <ac:picMk id="5" creationId="{D34E024D-0D28-EFA5-5C1F-3AD410C7FEC5}"/>
          </ac:picMkLst>
        </pc:picChg>
        <pc:picChg chg="add mod">
          <ac:chgData name="Ankur Mukhopadhyay" userId="2d629455d39257de" providerId="LiveId" clId="{D325B82E-4980-46F7-983E-B50483B77970}" dt="2024-08-06T13:04:00.278" v="446" actId="1036"/>
          <ac:picMkLst>
            <pc:docMk/>
            <pc:sldMk cId="983876364" sldId="277"/>
            <ac:picMk id="6" creationId="{5882AAB8-C34E-993D-40F9-3533721902F8}"/>
          </ac:picMkLst>
        </pc:picChg>
      </pc:sldChg>
      <pc:sldChg chg="addSp delSp modSp new mod modTransition">
        <pc:chgData name="Ankur Mukhopadhyay" userId="2d629455d39257de" providerId="LiveId" clId="{D325B82E-4980-46F7-983E-B50483B77970}" dt="2024-08-06T13:14:18.507" v="598"/>
        <pc:sldMkLst>
          <pc:docMk/>
          <pc:sldMk cId="3949999984" sldId="278"/>
        </pc:sldMkLst>
        <pc:spChg chg="del">
          <ac:chgData name="Ankur Mukhopadhyay" userId="2d629455d39257de" providerId="LiveId" clId="{D325B82E-4980-46F7-983E-B50483B77970}" dt="2024-08-06T12:58:28.519" v="333" actId="22"/>
          <ac:spMkLst>
            <pc:docMk/>
            <pc:sldMk cId="3949999984" sldId="278"/>
            <ac:spMk id="3" creationId="{090903D4-DC30-4EEF-37DA-DA4BB632E8DF}"/>
          </ac:spMkLst>
        </pc:spChg>
        <pc:picChg chg="add mod ord">
          <ac:chgData name="Ankur Mukhopadhyay" userId="2d629455d39257de" providerId="LiveId" clId="{D325B82E-4980-46F7-983E-B50483B77970}" dt="2024-08-06T12:58:33.189" v="336" actId="1076"/>
          <ac:picMkLst>
            <pc:docMk/>
            <pc:sldMk cId="3949999984" sldId="278"/>
            <ac:picMk id="5" creationId="{DC4836B0-069B-D118-38C6-B753F9DF265C}"/>
          </ac:picMkLst>
        </pc:picChg>
        <pc:picChg chg="add mod">
          <ac:chgData name="Ankur Mukhopadhyay" userId="2d629455d39257de" providerId="LiveId" clId="{D325B82E-4980-46F7-983E-B50483B77970}" dt="2024-08-06T13:04:02.044" v="447"/>
          <ac:picMkLst>
            <pc:docMk/>
            <pc:sldMk cId="3949999984" sldId="278"/>
            <ac:picMk id="6" creationId="{4EB7F790-E9CF-AC0B-DA92-79111F9C21F4}"/>
          </ac:picMkLst>
        </pc:picChg>
      </pc:sldChg>
      <pc:sldChg chg="addSp modSp new mod modTransition">
        <pc:chgData name="Ankur Mukhopadhyay" userId="2d629455d39257de" providerId="LiveId" clId="{D325B82E-4980-46F7-983E-B50483B77970}" dt="2024-08-06T13:14:18.507" v="598"/>
        <pc:sldMkLst>
          <pc:docMk/>
          <pc:sldMk cId="1140931487" sldId="279"/>
        </pc:sldMkLst>
        <pc:spChg chg="mod">
          <ac:chgData name="Ankur Mukhopadhyay" userId="2d629455d39257de" providerId="LiveId" clId="{D325B82E-4980-46F7-983E-B50483B77970}" dt="2024-08-06T12:59:36.442" v="416" actId="207"/>
          <ac:spMkLst>
            <pc:docMk/>
            <pc:sldMk cId="1140931487" sldId="279"/>
            <ac:spMk id="2" creationId="{D7B3CBF1-EA39-F9EB-3C1C-1921A7B99D59}"/>
          </ac:spMkLst>
        </pc:spChg>
        <pc:spChg chg="mod">
          <ac:chgData name="Ankur Mukhopadhyay" userId="2d629455d39257de" providerId="LiveId" clId="{D325B82E-4980-46F7-983E-B50483B77970}" dt="2024-08-06T13:05:03.974" v="468" actId="115"/>
          <ac:spMkLst>
            <pc:docMk/>
            <pc:sldMk cId="1140931487" sldId="279"/>
            <ac:spMk id="3" creationId="{60224B91-9F77-5C23-CCCF-3032362240EE}"/>
          </ac:spMkLst>
        </pc:spChg>
        <pc:picChg chg="add mod">
          <ac:chgData name="Ankur Mukhopadhyay" userId="2d629455d39257de" providerId="LiveId" clId="{D325B82E-4980-46F7-983E-B50483B77970}" dt="2024-08-06T13:04:05.582" v="448"/>
          <ac:picMkLst>
            <pc:docMk/>
            <pc:sldMk cId="1140931487" sldId="279"/>
            <ac:picMk id="4" creationId="{C288F089-CF6C-19F6-EBAD-6AABFA60BFB7}"/>
          </ac:picMkLst>
        </pc:picChg>
      </pc:sldChg>
      <pc:sldChg chg="addSp delSp modSp new mod modTransition">
        <pc:chgData name="Ankur Mukhopadhyay" userId="2d629455d39257de" providerId="LiveId" clId="{D325B82E-4980-46F7-983E-B50483B77970}" dt="2024-08-06T13:14:18.507" v="598"/>
        <pc:sldMkLst>
          <pc:docMk/>
          <pc:sldMk cId="3701567828" sldId="280"/>
        </pc:sldMkLst>
        <pc:spChg chg="del">
          <ac:chgData name="Ankur Mukhopadhyay" userId="2d629455d39257de" providerId="LiveId" clId="{D325B82E-4980-46F7-983E-B50483B77970}" dt="2024-08-06T13:04:30.128" v="456" actId="478"/>
          <ac:spMkLst>
            <pc:docMk/>
            <pc:sldMk cId="3701567828" sldId="280"/>
            <ac:spMk id="2" creationId="{7BD9ACC1-87E6-A4D9-05B5-0B2BEA51A60E}"/>
          </ac:spMkLst>
        </pc:spChg>
        <pc:spChg chg="mod">
          <ac:chgData name="Ankur Mukhopadhyay" userId="2d629455d39257de" providerId="LiveId" clId="{D325B82E-4980-46F7-983E-B50483B77970}" dt="2024-08-06T13:06:51.772" v="493" actId="12"/>
          <ac:spMkLst>
            <pc:docMk/>
            <pc:sldMk cId="3701567828" sldId="280"/>
            <ac:spMk id="3" creationId="{7E9D9C9E-EECB-AF47-1CA8-A6F52C46B4F3}"/>
          </ac:spMkLst>
        </pc:spChg>
        <pc:picChg chg="add mod">
          <ac:chgData name="Ankur Mukhopadhyay" userId="2d629455d39257de" providerId="LiveId" clId="{D325B82E-4980-46F7-983E-B50483B77970}" dt="2024-08-06T13:04:07.290" v="449"/>
          <ac:picMkLst>
            <pc:docMk/>
            <pc:sldMk cId="3701567828" sldId="280"/>
            <ac:picMk id="4" creationId="{84FC7618-FCF8-3E30-7F9A-4348C8BF8A5D}"/>
          </ac:picMkLst>
        </pc:picChg>
      </pc:sldChg>
      <pc:sldChg chg="addSp modSp new mod modTransition">
        <pc:chgData name="Ankur Mukhopadhyay" userId="2d629455d39257de" providerId="LiveId" clId="{D325B82E-4980-46F7-983E-B50483B77970}" dt="2024-08-06T13:14:18.507" v="598"/>
        <pc:sldMkLst>
          <pc:docMk/>
          <pc:sldMk cId="3312537659" sldId="281"/>
        </pc:sldMkLst>
        <pc:spChg chg="mod">
          <ac:chgData name="Ankur Mukhopadhyay" userId="2d629455d39257de" providerId="LiveId" clId="{D325B82E-4980-46F7-983E-B50483B77970}" dt="2024-08-06T13:11:40.199" v="555" actId="115"/>
          <ac:spMkLst>
            <pc:docMk/>
            <pc:sldMk cId="3312537659" sldId="281"/>
            <ac:spMk id="3" creationId="{3D3B1026-D7E7-4008-ABA5-75E4318CD1DA}"/>
          </ac:spMkLst>
        </pc:spChg>
        <pc:picChg chg="add mod">
          <ac:chgData name="Ankur Mukhopadhyay" userId="2d629455d39257de" providerId="LiveId" clId="{D325B82E-4980-46F7-983E-B50483B77970}" dt="2024-08-06T13:06:57.125" v="495"/>
          <ac:picMkLst>
            <pc:docMk/>
            <pc:sldMk cId="3312537659" sldId="281"/>
            <ac:picMk id="4" creationId="{7B6FA45B-A472-452E-3DC6-268678ECC6AF}"/>
          </ac:picMkLst>
        </pc:picChg>
      </pc:sldChg>
      <pc:sldChg chg="modSp new mod modTransition">
        <pc:chgData name="Ankur Mukhopadhyay" userId="2d629455d39257de" providerId="LiveId" clId="{D325B82E-4980-46F7-983E-B50483B77970}" dt="2024-08-06T13:14:18.507" v="598"/>
        <pc:sldMkLst>
          <pc:docMk/>
          <pc:sldMk cId="1829829175" sldId="282"/>
        </pc:sldMkLst>
        <pc:spChg chg="mod">
          <ac:chgData name="Ankur Mukhopadhyay" userId="2d629455d39257de" providerId="LiveId" clId="{D325B82E-4980-46F7-983E-B50483B77970}" dt="2024-08-06T13:12:09.531" v="559" actId="207"/>
          <ac:spMkLst>
            <pc:docMk/>
            <pc:sldMk cId="1829829175" sldId="282"/>
            <ac:spMk id="2" creationId="{6C0E42C7-6DB9-AAC3-5B20-46CE7B0DBC80}"/>
          </ac:spMkLst>
        </pc:spChg>
        <pc:spChg chg="mod">
          <ac:chgData name="Ankur Mukhopadhyay" userId="2d629455d39257de" providerId="LiveId" clId="{D325B82E-4980-46F7-983E-B50483B77970}" dt="2024-08-06T13:13:21.694" v="592" actId="12"/>
          <ac:spMkLst>
            <pc:docMk/>
            <pc:sldMk cId="1829829175" sldId="282"/>
            <ac:spMk id="3" creationId="{36EA1FAC-44AE-B032-F33F-DC9ED6F25072}"/>
          </ac:spMkLst>
        </pc:spChg>
      </pc:sldChg>
      <pc:sldChg chg="addSp modSp new modTransition">
        <pc:chgData name="Ankur Mukhopadhyay" userId="2d629455d39257de" providerId="LiveId" clId="{D325B82E-4980-46F7-983E-B50483B77970}" dt="2024-08-06T13:14:18.507" v="598"/>
        <pc:sldMkLst>
          <pc:docMk/>
          <pc:sldMk cId="1032177644" sldId="283"/>
        </pc:sldMkLst>
        <pc:picChg chg="add mod">
          <ac:chgData name="Ankur Mukhopadhyay" userId="2d629455d39257de" providerId="LiveId" clId="{D325B82E-4980-46F7-983E-B50483B77970}" dt="2024-08-06T13:13:57.933" v="597" actId="14100"/>
          <ac:picMkLst>
            <pc:docMk/>
            <pc:sldMk cId="1032177644" sldId="283"/>
            <ac:picMk id="8194" creationId="{38B2F888-70A3-60C6-92AA-AC3723BBC1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34296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25624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95174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9448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100028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77049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39891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4189229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0815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24032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72968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5936-CA03-49A0-90C6-A9BCD8106EE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0411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5936-CA03-49A0-90C6-A9BCD8106EEF}"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24735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41672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404849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F75936-CA03-49A0-90C6-A9BCD8106EEF}" type="datetimeFigureOut">
              <a:rPr lang="en-IN" smtClean="0"/>
              <a:t>25-09-2024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7838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425338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F75936-CA03-49A0-90C6-A9BCD8106EEF}" type="datetimeFigureOut">
              <a:rPr lang="en-IN" smtClean="0"/>
              <a:t>25-09-2024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67C6A7-A3E3-427E-9222-F10ADFE85055}" type="slidenum">
              <a:rPr lang="en-IN" smtClean="0"/>
              <a:t>‹#›</a:t>
            </a:fld>
            <a:endParaRPr lang="en-IN"/>
          </a:p>
        </p:txBody>
      </p:sp>
    </p:spTree>
    <p:extLst>
      <p:ext uri="{BB962C8B-B14F-4D97-AF65-F5344CB8AC3E}">
        <p14:creationId xmlns:p14="http://schemas.microsoft.com/office/powerpoint/2010/main" val="1421211117"/>
      </p:ext>
    </p:extLst>
  </p:cSld>
  <p:clrMap bg1="dk1" tx1="lt1" bg2="dk2" tx2="lt2" accent1="accent1" accent2="accent2" accent3="accent3" accent4="accent4" accent5="accent5" accent6="accent6" hlink="hlink" folHlink="folHlink"/>
  <p:sldLayoutIdLst>
    <p:sldLayoutId id="2147485274" r:id="rId1"/>
    <p:sldLayoutId id="2147485275" r:id="rId2"/>
    <p:sldLayoutId id="2147485276" r:id="rId3"/>
    <p:sldLayoutId id="2147485277" r:id="rId4"/>
    <p:sldLayoutId id="2147485278" r:id="rId5"/>
    <p:sldLayoutId id="2147485279" r:id="rId6"/>
    <p:sldLayoutId id="2147485280" r:id="rId7"/>
    <p:sldLayoutId id="2147485281" r:id="rId8"/>
    <p:sldLayoutId id="2147485282" r:id="rId9"/>
    <p:sldLayoutId id="2147485283" r:id="rId10"/>
    <p:sldLayoutId id="2147485284" r:id="rId11"/>
    <p:sldLayoutId id="2147485285" r:id="rId12"/>
    <p:sldLayoutId id="2147485286" r:id="rId13"/>
    <p:sldLayoutId id="2147485287" r:id="rId14"/>
    <p:sldLayoutId id="2147485288" r:id="rId15"/>
    <p:sldLayoutId id="2147485289" r:id="rId16"/>
    <p:sldLayoutId id="21474852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EA312-0C37-A61E-5264-05C2948C80FC}"/>
              </a:ext>
            </a:extLst>
          </p:cNvPr>
          <p:cNvSpPr>
            <a:spLocks noGrp="1"/>
          </p:cNvSpPr>
          <p:nvPr>
            <p:ph idx="1"/>
          </p:nvPr>
        </p:nvSpPr>
        <p:spPr>
          <a:xfrm>
            <a:off x="677333" y="255639"/>
            <a:ext cx="9646537" cy="6154994"/>
          </a:xfrm>
        </p:spPr>
        <p:txBody>
          <a:bodyPr>
            <a:normAutofit fontScale="40000" lnSpcReduction="20000"/>
          </a:bodyPr>
          <a:lstStyle/>
          <a:p>
            <a:pPr marL="0" indent="0" algn="ctr">
              <a:lnSpc>
                <a:spcPct val="107000"/>
              </a:lnSpc>
              <a:spcAft>
                <a:spcPts val="800"/>
              </a:spcAft>
              <a:buNone/>
            </a:pPr>
            <a:endParaRPr lang="en-IN" sz="64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en-IN" sz="80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en-IN" sz="42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4200" b="1" kern="100" dirty="0">
                <a:latin typeface="Times New Roman" panose="02020603050405020304" pitchFamily="18" charset="0"/>
                <a:ea typeface="Calibri" panose="020F0502020204030204" pitchFamily="34" charset="0"/>
                <a:cs typeface="Times New Roman" panose="02020603050405020304" pitchFamily="18" charset="0"/>
              </a:rPr>
              <a:t>COGNIFYZ TECH</a:t>
            </a:r>
          </a:p>
          <a:p>
            <a:pPr marL="0" indent="0" algn="ctr">
              <a:lnSpc>
                <a:spcPct val="107000"/>
              </a:lnSpc>
              <a:spcAft>
                <a:spcPts val="800"/>
              </a:spcAft>
              <a:buNone/>
            </a:pPr>
            <a:r>
              <a:rPr lang="en-IN" sz="5000" b="1" kern="100" dirty="0">
                <a:latin typeface="Times New Roman" panose="02020603050405020304" pitchFamily="18" charset="0"/>
                <a:ea typeface="Calibri" panose="020F0502020204030204" pitchFamily="34" charset="0"/>
                <a:cs typeface="Times New Roman" panose="02020603050405020304" pitchFamily="18" charset="0"/>
              </a:rPr>
              <a:t>2024-2025</a:t>
            </a:r>
          </a:p>
          <a:p>
            <a:pPr marL="0" indent="0" algn="ctr">
              <a:lnSpc>
                <a:spcPct val="107000"/>
              </a:lnSpc>
              <a:spcAft>
                <a:spcPts val="800"/>
              </a:spcAft>
              <a:buNone/>
            </a:pPr>
            <a:endParaRPr lang="en-IN" sz="50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5000" b="1" kern="100" dirty="0">
                <a:solidFill>
                  <a:schemeClr val="bg1"/>
                </a:solidFill>
                <a:latin typeface="Arial Black" panose="020B0A04020102020204" pitchFamily="34" charset="0"/>
                <a:ea typeface="Calibri" panose="020F0502020204030204" pitchFamily="34" charset="0"/>
                <a:cs typeface="Times New Roman" panose="02020603050405020304" pitchFamily="18" charset="0"/>
              </a:rPr>
              <a:t>A PROJECT TITLE</a:t>
            </a:r>
            <a:endParaRPr lang="en-IN" sz="4500" b="1" kern="1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5000" kern="100" dirty="0">
                <a:effectLst/>
                <a:latin typeface="Algerian" panose="04020705040A02060702" pitchFamily="82" charset="0"/>
                <a:ea typeface="Calibri" panose="020F0502020204030204" pitchFamily="34" charset="0"/>
                <a:cs typeface="Times New Roman" panose="02020603050405020304" pitchFamily="18" charset="0"/>
              </a:rPr>
              <a:t>“STOCK MARKET ANALYSIS Using Power BI ”</a:t>
            </a:r>
            <a:endParaRPr lang="en-IN" sz="5000"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70000"/>
              </a:lnSpc>
              <a:spcAft>
                <a:spcPts val="800"/>
              </a:spcAft>
              <a:buNone/>
            </a:pPr>
            <a:endParaRPr lang="en-IN" sz="5000"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IN" sz="4200" b="1" kern="100" dirty="0">
                <a:effectLst/>
                <a:latin typeface="Times New Roman" panose="02020603050405020304" pitchFamily="18" charset="0"/>
                <a:ea typeface="Calibri" panose="020F0502020204030204" pitchFamily="34" charset="0"/>
                <a:cs typeface="Times New Roman" panose="02020603050405020304" pitchFamily="18" charset="0"/>
              </a:rPr>
              <a:t>PRESENTED BY -	C.RAMANATHAN</a:t>
            </a:r>
            <a:endParaRPr lang="en-IN" sz="4200"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14D896D-ACB1-A6F9-3928-BEA20A38151E}"/>
              </a:ext>
            </a:extLst>
          </p:cNvPr>
          <p:cNvPicPr>
            <a:picLocks noChangeAspect="1"/>
          </p:cNvPicPr>
          <p:nvPr/>
        </p:nvPicPr>
        <p:blipFill>
          <a:blip r:embed="rId2"/>
          <a:stretch>
            <a:fillRect/>
          </a:stretch>
        </p:blipFill>
        <p:spPr>
          <a:xfrm>
            <a:off x="4233599" y="481780"/>
            <a:ext cx="2534004" cy="1181265"/>
          </a:xfrm>
          <a:prstGeom prst="rect">
            <a:avLst/>
          </a:prstGeom>
        </p:spPr>
      </p:pic>
    </p:spTree>
    <p:extLst>
      <p:ext uri="{BB962C8B-B14F-4D97-AF65-F5344CB8AC3E}">
        <p14:creationId xmlns:p14="http://schemas.microsoft.com/office/powerpoint/2010/main" val="231714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3"/>
            <a:ext cx="8596668" cy="3777062"/>
          </a:xfrm>
        </p:spPr>
        <p:txBody>
          <a:bodyPr>
            <a:normAutofit/>
          </a:bodyPr>
          <a:lstStyle/>
          <a:p>
            <a:pPr marL="0" indent="0" algn="just">
              <a:spcAft>
                <a:spcPts val="800"/>
              </a:spcAft>
              <a:buNone/>
              <a:tabLst>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TECHNICAL SKILLS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ct val="70000"/>
              <a:buFont typeface="Wingdings" panose="05000000000000000000" pitchFamily="2" charset="2"/>
              <a:buChar char="Ø"/>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 and Manipulation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Gained proficiency in using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Power Query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cleaning and preprocessing datasets, handling missing values, Duplicate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SzPct val="70000"/>
              <a:buFont typeface="Wingdings" panose="05000000000000000000" pitchFamily="2" charset="2"/>
              <a:buChar char="Ø"/>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Enhanced ability to create insightful visualizations using Data </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Visualization Using </a:t>
            </a:r>
            <a:r>
              <a:rPr lang="en-IN" sz="1800" kern="100">
                <a:latin typeface="Times New Roman" panose="02020603050405020304" pitchFamily="18" charset="0"/>
                <a:ea typeface="Calibri" panose="020F0502020204030204" pitchFamily="34" charset="0"/>
                <a:cs typeface="Times New Roman" panose="02020603050405020304" pitchFamily="18" charset="0"/>
              </a:rPr>
              <a:t>Power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BI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Created dashboards and plots that effectively communicated trends and patterns in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p:txBody>
      </p:sp>
      <p:sp>
        <p:nvSpPr>
          <p:cNvPr id="4" name="Content Placeholder 2">
            <a:extLst>
              <a:ext uri="{FF2B5EF4-FFF2-40B4-BE49-F238E27FC236}">
                <a16:creationId xmlns:a16="http://schemas.microsoft.com/office/drawing/2014/main" id="{DFE734E0-0D39-E8E7-DC7D-75E861A54257}"/>
              </a:ext>
            </a:extLst>
          </p:cNvPr>
          <p:cNvSpPr txBox="1">
            <a:spLocks/>
          </p:cNvSpPr>
          <p:nvPr/>
        </p:nvSpPr>
        <p:spPr>
          <a:xfrm>
            <a:off x="829734" y="1281634"/>
            <a:ext cx="8596668" cy="53583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dirty="0"/>
          </a:p>
          <a:p>
            <a:pPr marL="0" indent="0">
              <a:buFont typeface="Wingdings 3" charset="2"/>
              <a:buNone/>
            </a:pPr>
            <a:endParaRPr lang="en-IN" dirty="0"/>
          </a:p>
        </p:txBody>
      </p:sp>
      <p:sp>
        <p:nvSpPr>
          <p:cNvPr id="5" name="Content Placeholder 2">
            <a:extLst>
              <a:ext uri="{FF2B5EF4-FFF2-40B4-BE49-F238E27FC236}">
                <a16:creationId xmlns:a16="http://schemas.microsoft.com/office/drawing/2014/main" id="{64DD99D2-D958-713C-501E-BACDEB63A387}"/>
              </a:ext>
            </a:extLst>
          </p:cNvPr>
          <p:cNvSpPr txBox="1">
            <a:spLocks/>
          </p:cNvSpPr>
          <p:nvPr/>
        </p:nvSpPr>
        <p:spPr>
          <a:xfrm>
            <a:off x="3436919" y="517728"/>
            <a:ext cx="3077498" cy="545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KEY LEARNINGS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Font typeface="Wingdings 3" charset="2"/>
              <a:buNone/>
            </a:pPr>
            <a:endParaRPr lang="en-IN" sz="2000" dirty="0"/>
          </a:p>
          <a:p>
            <a:pPr marL="0" indent="0">
              <a:buFont typeface="Wingdings 3" charset="2"/>
              <a:buNone/>
            </a:pPr>
            <a:endParaRPr lang="en-IN" sz="2000" dirty="0"/>
          </a:p>
          <a:p>
            <a:pPr marL="0" indent="0">
              <a:buFont typeface="Wingdings 3" charset="2"/>
              <a:buNone/>
            </a:pPr>
            <a:endParaRPr lang="en-IN" sz="2000" dirty="0"/>
          </a:p>
        </p:txBody>
      </p:sp>
    </p:spTree>
    <p:extLst>
      <p:ext uri="{BB962C8B-B14F-4D97-AF65-F5344CB8AC3E}">
        <p14:creationId xmlns:p14="http://schemas.microsoft.com/office/powerpoint/2010/main" val="948626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25881"/>
            <a:ext cx="8596668" cy="3777062"/>
          </a:xfrm>
        </p:spPr>
        <p:txBody>
          <a:bodyPr>
            <a:normAutofit/>
          </a:bodyPr>
          <a:lstStyle/>
          <a:p>
            <a:pPr marL="0" indent="0">
              <a:lnSpc>
                <a:spcPct val="150000"/>
              </a:lnSpc>
              <a:buNone/>
            </a:pPr>
            <a:r>
              <a:rPr lang="en-US" dirty="0"/>
              <a:t>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To summarize, our analysis has provided valuable insights into Data Exploration and summary, Gender based analysis, Objective Analysis, Investment Duration and Frequency, Reason for Investment, Source of Information on Stock Market Analysis. Moving forward, we recommend, which are designed to leverage these insights and drive growth. </a:t>
            </a:r>
          </a:p>
          <a:p>
            <a:pPr marL="0" indent="0">
              <a:lnSpc>
                <a:spcPct val="150000"/>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50000"/>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Thank you for your attention. I’m happy to answer any questions or discuss any aspects of the analysis in more detail.</a:t>
            </a:r>
          </a:p>
          <a:p>
            <a:pPr marL="0" indent="0">
              <a:lnSpc>
                <a:spcPct val="150000"/>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FE734E0-0D39-E8E7-DC7D-75E861A54257}"/>
              </a:ext>
            </a:extLst>
          </p:cNvPr>
          <p:cNvSpPr txBox="1">
            <a:spLocks/>
          </p:cNvSpPr>
          <p:nvPr/>
        </p:nvSpPr>
        <p:spPr>
          <a:xfrm>
            <a:off x="829734" y="1281634"/>
            <a:ext cx="8596668" cy="53583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dirty="0"/>
          </a:p>
          <a:p>
            <a:pPr marL="0" indent="0">
              <a:buFont typeface="Wingdings 3" charset="2"/>
              <a:buNone/>
            </a:pPr>
            <a:endParaRPr lang="en-IN" dirty="0"/>
          </a:p>
        </p:txBody>
      </p:sp>
      <p:sp>
        <p:nvSpPr>
          <p:cNvPr id="5" name="Content Placeholder 2">
            <a:extLst>
              <a:ext uri="{FF2B5EF4-FFF2-40B4-BE49-F238E27FC236}">
                <a16:creationId xmlns:a16="http://schemas.microsoft.com/office/drawing/2014/main" id="{64DD99D2-D958-713C-501E-BACDEB63A387}"/>
              </a:ext>
            </a:extLst>
          </p:cNvPr>
          <p:cNvSpPr txBox="1">
            <a:spLocks/>
          </p:cNvSpPr>
          <p:nvPr/>
        </p:nvSpPr>
        <p:spPr>
          <a:xfrm>
            <a:off x="3436919" y="517728"/>
            <a:ext cx="3077498" cy="545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400" b="1" dirty="0">
                <a:latin typeface="Times New Roman" panose="02020603050405020304" pitchFamily="18" charset="0"/>
                <a:cs typeface="Times New Roman" panose="02020603050405020304" pitchFamily="18" charset="0"/>
              </a:rPr>
              <a:t>SUMMARY</a:t>
            </a:r>
          </a:p>
          <a:p>
            <a:pPr marL="0" indent="0">
              <a:buFont typeface="Wingdings 3" charset="2"/>
              <a:buNone/>
            </a:pPr>
            <a:endParaRPr lang="en-IN" sz="2000" dirty="0"/>
          </a:p>
          <a:p>
            <a:pPr marL="0" indent="0">
              <a:buFont typeface="Wingdings 3" charset="2"/>
              <a:buNone/>
            </a:pPr>
            <a:endParaRPr lang="en-IN" sz="2000" dirty="0"/>
          </a:p>
        </p:txBody>
      </p:sp>
    </p:spTree>
    <p:extLst>
      <p:ext uri="{BB962C8B-B14F-4D97-AF65-F5344CB8AC3E}">
        <p14:creationId xmlns:p14="http://schemas.microsoft.com/office/powerpoint/2010/main" val="734288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Images – Browse 313,528 Stock Photos, Vectors, and Video | Adobe  Stock">
            <a:extLst>
              <a:ext uri="{FF2B5EF4-FFF2-40B4-BE49-F238E27FC236}">
                <a16:creationId xmlns:a16="http://schemas.microsoft.com/office/drawing/2014/main" id="{38B2F888-70A3-60C6-92AA-AC3723BBC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115" y="746914"/>
            <a:ext cx="8703601" cy="536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177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BB740-5BB1-AE9E-8C51-5282F98DC924}"/>
              </a:ext>
            </a:extLst>
          </p:cNvPr>
          <p:cNvSpPr>
            <a:spLocks noGrp="1"/>
          </p:cNvSpPr>
          <p:nvPr>
            <p:ph type="title"/>
          </p:nvPr>
        </p:nvSpPr>
        <p:spPr>
          <a:xfrm>
            <a:off x="2497393" y="324899"/>
            <a:ext cx="5234754" cy="618998"/>
          </a:xfrm>
        </p:spPr>
        <p:txBody>
          <a:bodyPr>
            <a:normAutofit/>
          </a:bodyPr>
          <a:lstStyle/>
          <a:p>
            <a:pPr algn="ctr"/>
            <a:r>
              <a:rPr lang="en-IN" sz="2400" b="1" dirty="0">
                <a:latin typeface="Times New Roman" panose="02020603050405020304" pitchFamily="18" charset="0"/>
                <a:cs typeface="Times New Roman" panose="02020603050405020304" pitchFamily="18" charset="0"/>
              </a:rPr>
              <a:t>DATA PREPARATION OVERVIEW</a:t>
            </a:r>
            <a:endParaRPr lang="en-IN" sz="4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677334" y="1507614"/>
            <a:ext cx="9823518" cy="4490066"/>
          </a:xfrm>
        </p:spPr>
        <p:txBody>
          <a:bodyPr>
            <a:noAutofit/>
          </a:bodyPr>
          <a:lstStyle/>
          <a:p>
            <a:pPr marL="0" indent="0">
              <a:lnSpc>
                <a:spcPct val="120000"/>
              </a:lnSpc>
              <a:spcBef>
                <a:spcPts val="0"/>
              </a:spcBef>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begin with, I want to outline the steps we took to prepare the data for analysis. Our initial data load involved consolidating multiple sources to ensure we had a comprehensive dataset. We then performed a thorough clean-up to address any inconsistencies or errors. This included:</a:t>
            </a:r>
          </a:p>
          <a:p>
            <a:pPr marL="0" indent="0">
              <a:lnSpc>
                <a:spcPct val="120000"/>
              </a:lnSpc>
              <a:spcBef>
                <a:spcPts val="0"/>
              </a:spcBef>
              <a:buNone/>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Removing Duplicates</a:t>
            </a:r>
            <a:r>
              <a:rPr lang="en-US" sz="1800" dirty="0">
                <a:latin typeface="Times New Roman" panose="02020603050405020304" pitchFamily="18" charset="0"/>
                <a:cs typeface="Times New Roman" panose="02020603050405020304" pitchFamily="18" charset="0"/>
              </a:rPr>
              <a:t>: We identified and eliminated duplicate entries to ensure each data point was unique.</a:t>
            </a:r>
          </a:p>
          <a:p>
            <a:pPr>
              <a:buFont typeface="+mj-lt"/>
              <a:buAutoNum type="arabicPeriod"/>
            </a:pPr>
            <a:r>
              <a:rPr lang="en-US" sz="1800" b="1" dirty="0">
                <a:latin typeface="Times New Roman" panose="02020603050405020304" pitchFamily="18" charset="0"/>
                <a:cs typeface="Times New Roman" panose="02020603050405020304" pitchFamily="18" charset="0"/>
              </a:rPr>
              <a:t>Handling Missing Values</a:t>
            </a:r>
            <a:r>
              <a:rPr lang="en-US" sz="1800" dirty="0">
                <a:latin typeface="Times New Roman" panose="02020603050405020304" pitchFamily="18" charset="0"/>
                <a:cs typeface="Times New Roman" panose="02020603050405020304" pitchFamily="18" charset="0"/>
              </a:rPr>
              <a:t>: We filled in missing values using appropriate methods based on the data type and context.</a:t>
            </a:r>
          </a:p>
          <a:p>
            <a:pPr>
              <a:buFont typeface="+mj-lt"/>
              <a:buAutoNum type="arabicPeriod"/>
            </a:pPr>
            <a:r>
              <a:rPr lang="en-US" sz="1800" b="1" dirty="0">
                <a:latin typeface="Times New Roman" panose="02020603050405020304" pitchFamily="18" charset="0"/>
                <a:cs typeface="Times New Roman" panose="02020603050405020304" pitchFamily="18" charset="0"/>
              </a:rPr>
              <a:t>Data Validation</a:t>
            </a:r>
            <a:r>
              <a:rPr lang="en-US" sz="1800" dirty="0">
                <a:latin typeface="Times New Roman" panose="02020603050405020304" pitchFamily="18" charset="0"/>
                <a:cs typeface="Times New Roman" panose="02020603050405020304" pitchFamily="18" charset="0"/>
              </a:rPr>
              <a:t>: We cross-checked data entries against known benchmarks to ensure accuracy.</a:t>
            </a:r>
          </a:p>
          <a:p>
            <a:pPr marL="0" indent="0">
              <a:buNone/>
            </a:pPr>
            <a:r>
              <a:rPr lang="en-US" sz="1800" dirty="0">
                <a:latin typeface="Times New Roman" panose="02020603050405020304" pitchFamily="18" charset="0"/>
                <a:cs typeface="Times New Roman" panose="02020603050405020304" pitchFamily="18" charset="0"/>
              </a:rPr>
              <a:t>	With the data cleaned and validated, we proceeded to the analysis, which was guided by the task specified you asked.</a:t>
            </a:r>
          </a:p>
          <a:p>
            <a:pPr marL="0" indent="0">
              <a:lnSpc>
                <a:spcPct val="120000"/>
              </a:lnSpc>
              <a:spcBef>
                <a:spcPts val="0"/>
              </a:spcBef>
              <a:buNone/>
            </a:pPr>
            <a:endParaRPr lang="en-IN" dirty="0">
              <a:latin typeface="+mj-lt"/>
            </a:endParaRPr>
          </a:p>
        </p:txBody>
      </p:sp>
    </p:spTree>
    <p:extLst>
      <p:ext uri="{BB962C8B-B14F-4D97-AF65-F5344CB8AC3E}">
        <p14:creationId xmlns:p14="http://schemas.microsoft.com/office/powerpoint/2010/main" val="2010039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1. DATA EXPLORATION AND SUMMARY:</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Calculate Statistics: </a:t>
            </a:r>
          </a:p>
          <a:p>
            <a:pPr>
              <a:lnSpc>
                <a:spcPct val="120000"/>
              </a:lnSpc>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Compute average age. </a:t>
            </a:r>
          </a:p>
          <a:p>
            <a:pPr>
              <a:lnSpc>
                <a:spcPct val="120000"/>
              </a:lnSpc>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Percentage of individuals with various investments. </a:t>
            </a:r>
          </a:p>
          <a:p>
            <a:pPr>
              <a:lnSpc>
                <a:spcPct val="120000"/>
              </a:lnSpc>
              <a:spcBef>
                <a:spcPts val="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Common savings objectives.</a:t>
            </a:r>
          </a:p>
          <a:p>
            <a:pPr marL="0" indent="0">
              <a:lnSpc>
                <a:spcPct val="120000"/>
              </a:lnSpc>
              <a:spcBef>
                <a:spcPts val="0"/>
              </a:spcBef>
              <a:buNone/>
            </a:pPr>
            <a:endParaRPr lang="en-US" sz="16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Average age of People is 27.80.</a:t>
            </a: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Percentage of individuals investing in each type 11.11%.</a:t>
            </a: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Retirement plan is a Major part of common saving objectives.</a:t>
            </a:r>
          </a:p>
        </p:txBody>
      </p:sp>
      <p:pic>
        <p:nvPicPr>
          <p:cNvPr id="4" name="Picture 3">
            <a:extLst>
              <a:ext uri="{FF2B5EF4-FFF2-40B4-BE49-F238E27FC236}">
                <a16:creationId xmlns:a16="http://schemas.microsoft.com/office/drawing/2014/main" id="{E7EF5C47-B6A5-88B0-1C82-7D5DA4D2DF9F}"/>
              </a:ext>
            </a:extLst>
          </p:cNvPr>
          <p:cNvPicPr>
            <a:picLocks noChangeAspect="1"/>
          </p:cNvPicPr>
          <p:nvPr/>
        </p:nvPicPr>
        <p:blipFill>
          <a:blip r:embed="rId2"/>
          <a:stretch>
            <a:fillRect/>
          </a:stretch>
        </p:blipFill>
        <p:spPr>
          <a:xfrm>
            <a:off x="599465" y="2944206"/>
            <a:ext cx="2124371" cy="1343212"/>
          </a:xfrm>
          <a:prstGeom prst="rect">
            <a:avLst/>
          </a:prstGeom>
        </p:spPr>
      </p:pic>
      <p:pic>
        <p:nvPicPr>
          <p:cNvPr id="11" name="Picture 10">
            <a:extLst>
              <a:ext uri="{FF2B5EF4-FFF2-40B4-BE49-F238E27FC236}">
                <a16:creationId xmlns:a16="http://schemas.microsoft.com/office/drawing/2014/main" id="{51AEC3C3-E5EF-063E-FE7D-9168EC5A2D50}"/>
              </a:ext>
            </a:extLst>
          </p:cNvPr>
          <p:cNvPicPr>
            <a:picLocks noChangeAspect="1"/>
          </p:cNvPicPr>
          <p:nvPr/>
        </p:nvPicPr>
        <p:blipFill>
          <a:blip r:embed="rId3"/>
          <a:stretch>
            <a:fillRect/>
          </a:stretch>
        </p:blipFill>
        <p:spPr>
          <a:xfrm>
            <a:off x="7123763" y="2553626"/>
            <a:ext cx="4610743" cy="2124371"/>
          </a:xfrm>
          <a:prstGeom prst="rect">
            <a:avLst/>
          </a:prstGeom>
        </p:spPr>
      </p:pic>
      <p:pic>
        <p:nvPicPr>
          <p:cNvPr id="13" name="Picture 12">
            <a:extLst>
              <a:ext uri="{FF2B5EF4-FFF2-40B4-BE49-F238E27FC236}">
                <a16:creationId xmlns:a16="http://schemas.microsoft.com/office/drawing/2014/main" id="{38BA9582-374A-C4EE-7788-2FF4EB412C6C}"/>
              </a:ext>
            </a:extLst>
          </p:cNvPr>
          <p:cNvPicPr>
            <a:picLocks noChangeAspect="1"/>
          </p:cNvPicPr>
          <p:nvPr/>
        </p:nvPicPr>
        <p:blipFill>
          <a:blip r:embed="rId4"/>
          <a:stretch>
            <a:fillRect/>
          </a:stretch>
        </p:blipFill>
        <p:spPr>
          <a:xfrm>
            <a:off x="2921235" y="2413666"/>
            <a:ext cx="4005128" cy="2404290"/>
          </a:xfrm>
          <a:prstGeom prst="rect">
            <a:avLst/>
          </a:prstGeom>
        </p:spPr>
      </p:pic>
    </p:spTree>
    <p:extLst>
      <p:ext uri="{BB962C8B-B14F-4D97-AF65-F5344CB8AC3E}">
        <p14:creationId xmlns:p14="http://schemas.microsoft.com/office/powerpoint/2010/main" val="792241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2. GENDER BASED ANALYSIS:</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Visual Comparison</a:t>
            </a:r>
          </a:p>
          <a:p>
            <a:pPr marL="0" indent="0">
              <a:lnSpc>
                <a:spcPct val="120000"/>
              </a:lnSpc>
              <a:spcBef>
                <a:spcPts val="0"/>
              </a:spcBef>
              <a:buNone/>
            </a:pPr>
            <a:r>
              <a:rPr lang="en-US" sz="1600" dirty="0">
                <a:latin typeface="Times New Roman" panose="02020603050405020304" pitchFamily="18" charset="0"/>
                <a:cs typeface="Times New Roman" panose="02020603050405020304" pitchFamily="18" charset="0"/>
              </a:rPr>
              <a:t>	Create charts comparing investment choices (equity, mutual funds, government bonds) based on gender.</a:t>
            </a:r>
          </a:p>
          <a:p>
            <a:pPr marL="0" indent="0">
              <a:lnSpc>
                <a:spcPct val="120000"/>
              </a:lnSpc>
              <a:spcBef>
                <a:spcPts val="0"/>
              </a:spcBef>
              <a:buNone/>
            </a:pPr>
            <a:endParaRPr lang="en-US" sz="16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From the above analysis shows that government bond is most investment choices based on gender for amount investment.</a:t>
            </a:r>
          </a:p>
        </p:txBody>
      </p:sp>
      <p:pic>
        <p:nvPicPr>
          <p:cNvPr id="3" name="Picture 2">
            <a:extLst>
              <a:ext uri="{FF2B5EF4-FFF2-40B4-BE49-F238E27FC236}">
                <a16:creationId xmlns:a16="http://schemas.microsoft.com/office/drawing/2014/main" id="{CADED9C2-443A-A2BD-6CB9-1039F7031E5A}"/>
              </a:ext>
            </a:extLst>
          </p:cNvPr>
          <p:cNvPicPr>
            <a:picLocks noChangeAspect="1"/>
          </p:cNvPicPr>
          <p:nvPr/>
        </p:nvPicPr>
        <p:blipFill>
          <a:blip r:embed="rId2"/>
          <a:stretch>
            <a:fillRect/>
          </a:stretch>
        </p:blipFill>
        <p:spPr>
          <a:xfrm>
            <a:off x="3029306" y="1944870"/>
            <a:ext cx="4686954" cy="2534004"/>
          </a:xfrm>
          <a:prstGeom prst="rect">
            <a:avLst/>
          </a:prstGeom>
        </p:spPr>
      </p:pic>
    </p:spTree>
    <p:extLst>
      <p:ext uri="{BB962C8B-B14F-4D97-AF65-F5344CB8AC3E}">
        <p14:creationId xmlns:p14="http://schemas.microsoft.com/office/powerpoint/2010/main" val="4284455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3. OBJECTIVE ANALYSIS:</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dirty="0">
                <a:latin typeface="Times New Roman" panose="02020603050405020304" pitchFamily="18" charset="0"/>
                <a:cs typeface="Times New Roman" panose="02020603050405020304" pitchFamily="18" charset="0"/>
              </a:rPr>
              <a:t>		Explore the correlation between savings objectives (e.g., Capital Appreciation) and investment avenues (e.g., Equity).</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50E715B0-688C-7FFD-FB40-7DCB983FB8B5}"/>
              </a:ext>
            </a:extLst>
          </p:cNvPr>
          <p:cNvPicPr>
            <a:picLocks noChangeAspect="1"/>
          </p:cNvPicPr>
          <p:nvPr/>
        </p:nvPicPr>
        <p:blipFill>
          <a:blip r:embed="rId2"/>
          <a:stretch>
            <a:fillRect/>
          </a:stretch>
        </p:blipFill>
        <p:spPr>
          <a:xfrm>
            <a:off x="3029306" y="2258291"/>
            <a:ext cx="4686954" cy="2341417"/>
          </a:xfrm>
          <a:prstGeom prst="rect">
            <a:avLst/>
          </a:prstGeom>
        </p:spPr>
      </p:pic>
    </p:spTree>
    <p:extLst>
      <p:ext uri="{BB962C8B-B14F-4D97-AF65-F5344CB8AC3E}">
        <p14:creationId xmlns:p14="http://schemas.microsoft.com/office/powerpoint/2010/main" val="1200887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4. INVESTMENT DURATION AND FREQUENCY:</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Duration Distribution:</a:t>
            </a:r>
            <a:r>
              <a:rPr lang="en-US" sz="1600" dirty="0">
                <a:latin typeface="Times New Roman" panose="02020603050405020304" pitchFamily="18" charset="0"/>
                <a:cs typeface="Times New Roman" panose="02020603050405020304" pitchFamily="18" charset="0"/>
              </a:rPr>
              <a:t> Visualize the distribution of investment durations.</a:t>
            </a: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Frequency Analysis:</a:t>
            </a:r>
            <a:r>
              <a:rPr lang="en-US" sz="1600" dirty="0">
                <a:latin typeface="Times New Roman" panose="02020603050405020304" pitchFamily="18" charset="0"/>
                <a:cs typeface="Times New Roman" panose="02020603050405020304" pitchFamily="18" charset="0"/>
              </a:rPr>
              <a:t> Examine investment monitoring frequencies and their impact on investment preferences.</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Gender are choosing 3-5 years as a maximum duration for a distribution of investment.</a:t>
            </a: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Examine investment monitoring frequency on investment preference is Monthly wise.</a:t>
            </a:r>
          </a:p>
        </p:txBody>
      </p:sp>
      <p:pic>
        <p:nvPicPr>
          <p:cNvPr id="9" name="Picture 8">
            <a:extLst>
              <a:ext uri="{FF2B5EF4-FFF2-40B4-BE49-F238E27FC236}">
                <a16:creationId xmlns:a16="http://schemas.microsoft.com/office/drawing/2014/main" id="{AF13542D-2EC0-7C0E-7A47-3D89FAF7F0E1}"/>
              </a:ext>
            </a:extLst>
          </p:cNvPr>
          <p:cNvPicPr>
            <a:picLocks noChangeAspect="1"/>
          </p:cNvPicPr>
          <p:nvPr/>
        </p:nvPicPr>
        <p:blipFill>
          <a:blip r:embed="rId2"/>
          <a:stretch>
            <a:fillRect/>
          </a:stretch>
        </p:blipFill>
        <p:spPr>
          <a:xfrm>
            <a:off x="1038873" y="1946893"/>
            <a:ext cx="4162391" cy="2470963"/>
          </a:xfrm>
          <a:prstGeom prst="rect">
            <a:avLst/>
          </a:prstGeom>
        </p:spPr>
      </p:pic>
      <p:pic>
        <p:nvPicPr>
          <p:cNvPr id="11" name="Picture 10">
            <a:extLst>
              <a:ext uri="{FF2B5EF4-FFF2-40B4-BE49-F238E27FC236}">
                <a16:creationId xmlns:a16="http://schemas.microsoft.com/office/drawing/2014/main" id="{B89C219D-1883-6564-64F1-BF042618B59E}"/>
              </a:ext>
            </a:extLst>
          </p:cNvPr>
          <p:cNvPicPr>
            <a:picLocks noChangeAspect="1"/>
          </p:cNvPicPr>
          <p:nvPr/>
        </p:nvPicPr>
        <p:blipFill>
          <a:blip r:embed="rId3"/>
          <a:stretch>
            <a:fillRect/>
          </a:stretch>
        </p:blipFill>
        <p:spPr>
          <a:xfrm>
            <a:off x="5661707" y="1953448"/>
            <a:ext cx="4162391" cy="2470963"/>
          </a:xfrm>
          <a:prstGeom prst="rect">
            <a:avLst/>
          </a:prstGeom>
        </p:spPr>
      </p:pic>
    </p:spTree>
    <p:extLst>
      <p:ext uri="{BB962C8B-B14F-4D97-AF65-F5344CB8AC3E}">
        <p14:creationId xmlns:p14="http://schemas.microsoft.com/office/powerpoint/2010/main" val="2110754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5. REASON FOR INVESTMENT:</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Trend Analysis: </a:t>
            </a:r>
            <a:r>
              <a:rPr lang="en-US" sz="1600" dirty="0">
                <a:latin typeface="Times New Roman" panose="02020603050405020304" pitchFamily="18" charset="0"/>
                <a:cs typeface="Times New Roman" panose="02020603050405020304" pitchFamily="18" charset="0"/>
              </a:rPr>
              <a:t>Identify common trends in reasons for investment.</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Reason for investing the amount in the stock market is to get Better Returns from the stock market is the common trends for investment.</a:t>
            </a:r>
          </a:p>
        </p:txBody>
      </p:sp>
      <p:pic>
        <p:nvPicPr>
          <p:cNvPr id="3" name="Picture 2">
            <a:extLst>
              <a:ext uri="{FF2B5EF4-FFF2-40B4-BE49-F238E27FC236}">
                <a16:creationId xmlns:a16="http://schemas.microsoft.com/office/drawing/2014/main" id="{4383E761-3636-DEFD-2CDA-D3864F72E1C5}"/>
              </a:ext>
            </a:extLst>
          </p:cNvPr>
          <p:cNvPicPr>
            <a:picLocks noChangeAspect="1"/>
          </p:cNvPicPr>
          <p:nvPr/>
        </p:nvPicPr>
        <p:blipFill>
          <a:blip r:embed="rId2"/>
          <a:stretch>
            <a:fillRect/>
          </a:stretch>
        </p:blipFill>
        <p:spPr>
          <a:xfrm>
            <a:off x="3048358" y="1841859"/>
            <a:ext cx="4648849" cy="2464670"/>
          </a:xfrm>
          <a:prstGeom prst="rect">
            <a:avLst/>
          </a:prstGeom>
        </p:spPr>
      </p:pic>
    </p:spTree>
    <p:extLst>
      <p:ext uri="{BB962C8B-B14F-4D97-AF65-F5344CB8AC3E}">
        <p14:creationId xmlns:p14="http://schemas.microsoft.com/office/powerpoint/2010/main" val="2044180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6. SOURCE OF INFORMATION:</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Source Analysis: </a:t>
            </a:r>
            <a:r>
              <a:rPr lang="en-US" sz="1600" dirty="0">
                <a:latin typeface="Times New Roman" panose="02020603050405020304" pitchFamily="18" charset="0"/>
                <a:cs typeface="Times New Roman" panose="02020603050405020304" pitchFamily="18" charset="0"/>
              </a:rPr>
              <a:t>Visualize where individuals get their investment information (e.g., News papers, Internet).</a:t>
            </a:r>
          </a:p>
          <a:p>
            <a:pPr>
              <a:lnSpc>
                <a:spcPct val="120000"/>
              </a:lnSpc>
              <a:spcBef>
                <a:spcPts val="0"/>
              </a:spcBef>
              <a:buAutoNum type="arabicPeriod"/>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investor gets most of their investment information from the Television (40%).</a:t>
            </a:r>
          </a:p>
        </p:txBody>
      </p:sp>
      <p:pic>
        <p:nvPicPr>
          <p:cNvPr id="4" name="Picture 3">
            <a:extLst>
              <a:ext uri="{FF2B5EF4-FFF2-40B4-BE49-F238E27FC236}">
                <a16:creationId xmlns:a16="http://schemas.microsoft.com/office/drawing/2014/main" id="{2FDC1105-31BD-9272-DD20-4D89D358CFE1}"/>
              </a:ext>
            </a:extLst>
          </p:cNvPr>
          <p:cNvPicPr>
            <a:picLocks noChangeAspect="1"/>
          </p:cNvPicPr>
          <p:nvPr/>
        </p:nvPicPr>
        <p:blipFill>
          <a:blip r:embed="rId2"/>
          <a:stretch>
            <a:fillRect/>
          </a:stretch>
        </p:blipFill>
        <p:spPr>
          <a:xfrm>
            <a:off x="2698767" y="1565944"/>
            <a:ext cx="4887007" cy="2475113"/>
          </a:xfrm>
          <a:prstGeom prst="rect">
            <a:avLst/>
          </a:prstGeom>
        </p:spPr>
      </p:pic>
    </p:spTree>
    <p:extLst>
      <p:ext uri="{BB962C8B-B14F-4D97-AF65-F5344CB8AC3E}">
        <p14:creationId xmlns:p14="http://schemas.microsoft.com/office/powerpoint/2010/main" val="659471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27744"/>
            <a:ext cx="9823518" cy="6181212"/>
          </a:xfrm>
        </p:spPr>
        <p:txBody>
          <a:bodyPr>
            <a:noAutofit/>
          </a:bodyPr>
          <a:lstStyle/>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7. COMBINE ALL INSIGHTS INTO A DASHBOARD:</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600" b="1" dirty="0">
                <a:latin typeface="Times New Roman" panose="02020603050405020304" pitchFamily="18" charset="0"/>
                <a:cs typeface="Times New Roman" panose="02020603050405020304" pitchFamily="18" charset="0"/>
              </a:rPr>
              <a:t>Finalization:</a:t>
            </a:r>
            <a:r>
              <a:rPr lang="en-US" sz="1600" dirty="0">
                <a:latin typeface="Times New Roman" panose="02020603050405020304" pitchFamily="18" charset="0"/>
                <a:cs typeface="Times New Roman" panose="02020603050405020304" pitchFamily="18" charset="0"/>
              </a:rPr>
              <a:t> Polish the dashboard for a professional appearance and user-friendly experience.</a:t>
            </a: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sz="1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F7F3F8-5FE4-5A96-4988-4D2953633110}"/>
              </a:ext>
            </a:extLst>
          </p:cNvPr>
          <p:cNvPicPr>
            <a:picLocks noChangeAspect="1"/>
          </p:cNvPicPr>
          <p:nvPr/>
        </p:nvPicPr>
        <p:blipFill>
          <a:blip r:embed="rId2"/>
          <a:stretch>
            <a:fillRect/>
          </a:stretch>
        </p:blipFill>
        <p:spPr>
          <a:xfrm>
            <a:off x="461024" y="1891073"/>
            <a:ext cx="5590909" cy="2868405"/>
          </a:xfrm>
          <a:prstGeom prst="rect">
            <a:avLst/>
          </a:prstGeom>
        </p:spPr>
      </p:pic>
      <p:pic>
        <p:nvPicPr>
          <p:cNvPr id="6" name="Picture 5">
            <a:extLst>
              <a:ext uri="{FF2B5EF4-FFF2-40B4-BE49-F238E27FC236}">
                <a16:creationId xmlns:a16="http://schemas.microsoft.com/office/drawing/2014/main" id="{08C41AA8-8D83-8A40-A3C0-DBA3FBBF5BA0}"/>
              </a:ext>
            </a:extLst>
          </p:cNvPr>
          <p:cNvPicPr>
            <a:picLocks noChangeAspect="1"/>
          </p:cNvPicPr>
          <p:nvPr/>
        </p:nvPicPr>
        <p:blipFill>
          <a:blip r:embed="rId3"/>
          <a:stretch>
            <a:fillRect/>
          </a:stretch>
        </p:blipFill>
        <p:spPr>
          <a:xfrm>
            <a:off x="6378581" y="1891073"/>
            <a:ext cx="5590909" cy="2868404"/>
          </a:xfrm>
          <a:prstGeom prst="rect">
            <a:avLst/>
          </a:prstGeom>
        </p:spPr>
      </p:pic>
    </p:spTree>
    <p:extLst>
      <p:ext uri="{BB962C8B-B14F-4D97-AF65-F5344CB8AC3E}">
        <p14:creationId xmlns:p14="http://schemas.microsoft.com/office/powerpoint/2010/main" val="2447544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642</TotalTime>
  <Words>608</Words>
  <Application>Microsoft Office PowerPoint</Application>
  <PresentationFormat>Widescreen</PresentationFormat>
  <Paragraphs>136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 Black</vt:lpstr>
      <vt:lpstr>Calibri</vt:lpstr>
      <vt:lpstr>Century Gothic</vt:lpstr>
      <vt:lpstr>Times New Roman</vt:lpstr>
      <vt:lpstr>Wingdings</vt:lpstr>
      <vt:lpstr>Wingdings 3</vt:lpstr>
      <vt:lpstr>Ion</vt:lpstr>
      <vt:lpstr>PowerPoint Presentation</vt:lpstr>
      <vt:lpstr>DATA PREPARATION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Mukhopadhyay</dc:creator>
  <cp:lastModifiedBy>RAMANATHAN CHANDRASEKAR</cp:lastModifiedBy>
  <cp:revision>8</cp:revision>
  <dcterms:created xsi:type="dcterms:W3CDTF">2024-08-06T10:28:44Z</dcterms:created>
  <dcterms:modified xsi:type="dcterms:W3CDTF">2024-09-25T06:49:01Z</dcterms:modified>
</cp:coreProperties>
</file>