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4" r:id="rId1"/>
  </p:sldMasterIdLst>
  <p:sldIdLst>
    <p:sldId id="284" r:id="rId2"/>
    <p:sldId id="259" r:id="rId3"/>
    <p:sldId id="299" r:id="rId4"/>
    <p:sldId id="300" r:id="rId5"/>
    <p:sldId id="301" r:id="rId6"/>
    <p:sldId id="302" r:id="rId7"/>
    <p:sldId id="297" r:id="rId8"/>
    <p:sldId id="303" r:id="rId9"/>
    <p:sldId id="28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365F3D-7544-4708-8F6C-CD7F2154A057}" v="4" dt="2024-08-27T13:57:11.9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ANATHAN CHANDRASEKAR" userId="5180f927efe83da1" providerId="LiveId" clId="{F82A9477-B255-4E9D-A4E2-0D6D6AF8DF76}"/>
    <pc:docChg chg="undo custSel addSld delSld modSld">
      <pc:chgData name="RAMANATHAN CHANDRASEKAR" userId="5180f927efe83da1" providerId="LiveId" clId="{F82A9477-B255-4E9D-A4E2-0D6D6AF8DF76}" dt="2024-08-12T15:33:53.375" v="619" actId="14100"/>
      <pc:docMkLst>
        <pc:docMk/>
      </pc:docMkLst>
      <pc:sldChg chg="addSp delSp modSp del mod">
        <pc:chgData name="RAMANATHAN CHANDRASEKAR" userId="5180f927efe83da1" providerId="LiveId" clId="{F82A9477-B255-4E9D-A4E2-0D6D6AF8DF76}" dt="2024-08-12T14:28:55.974" v="168" actId="47"/>
        <pc:sldMkLst>
          <pc:docMk/>
          <pc:sldMk cId="3962705251" sldId="257"/>
        </pc:sldMkLst>
        <pc:spChg chg="del mod">
          <ac:chgData name="RAMANATHAN CHANDRASEKAR" userId="5180f927efe83da1" providerId="LiveId" clId="{F82A9477-B255-4E9D-A4E2-0D6D6AF8DF76}" dt="2024-08-12T14:18:03.219" v="1" actId="478"/>
          <ac:spMkLst>
            <pc:docMk/>
            <pc:sldMk cId="3962705251" sldId="257"/>
            <ac:spMk id="3" creationId="{F6EF01F8-4B7E-2597-949E-8FBE39E0FBD5}"/>
          </ac:spMkLst>
        </pc:spChg>
        <pc:spChg chg="del mod">
          <ac:chgData name="RAMANATHAN CHANDRASEKAR" userId="5180f927efe83da1" providerId="LiveId" clId="{F82A9477-B255-4E9D-A4E2-0D6D6AF8DF76}" dt="2024-08-12T14:18:12.406" v="3" actId="478"/>
          <ac:spMkLst>
            <pc:docMk/>
            <pc:sldMk cId="3962705251" sldId="257"/>
            <ac:spMk id="4" creationId="{C342B692-37C2-46AA-5901-9D1ED4C169CD}"/>
          </ac:spMkLst>
        </pc:spChg>
        <pc:spChg chg="add mod">
          <ac:chgData name="RAMANATHAN CHANDRASEKAR" userId="5180f927efe83da1" providerId="LiveId" clId="{F82A9477-B255-4E9D-A4E2-0D6D6AF8DF76}" dt="2024-08-12T14:18:03.219" v="1" actId="478"/>
          <ac:spMkLst>
            <pc:docMk/>
            <pc:sldMk cId="3962705251" sldId="257"/>
            <ac:spMk id="6" creationId="{EEAC9626-54B3-B166-B644-87FECA086E1E}"/>
          </ac:spMkLst>
        </pc:spChg>
        <pc:spChg chg="add mod">
          <ac:chgData name="RAMANATHAN CHANDRASEKAR" userId="5180f927efe83da1" providerId="LiveId" clId="{F82A9477-B255-4E9D-A4E2-0D6D6AF8DF76}" dt="2024-08-12T14:18:12.406" v="3" actId="478"/>
          <ac:spMkLst>
            <pc:docMk/>
            <pc:sldMk cId="3962705251" sldId="257"/>
            <ac:spMk id="8" creationId="{EE41F023-3C48-DC53-6B4B-9F74A8D21849}"/>
          </ac:spMkLst>
        </pc:spChg>
      </pc:sldChg>
      <pc:sldChg chg="addSp delSp modSp mod">
        <pc:chgData name="RAMANATHAN CHANDRASEKAR" userId="5180f927efe83da1" providerId="LiveId" clId="{F82A9477-B255-4E9D-A4E2-0D6D6AF8DF76}" dt="2024-08-12T14:34:17.301" v="198" actId="11"/>
        <pc:sldMkLst>
          <pc:docMk/>
          <pc:sldMk cId="2010039258" sldId="259"/>
        </pc:sldMkLst>
        <pc:spChg chg="del">
          <ac:chgData name="RAMANATHAN CHANDRASEKAR" userId="5180f927efe83da1" providerId="LiveId" clId="{F82A9477-B255-4E9D-A4E2-0D6D6AF8DF76}" dt="2024-08-12T14:29:51.102" v="169" actId="478"/>
          <ac:spMkLst>
            <pc:docMk/>
            <pc:sldMk cId="2010039258" sldId="259"/>
            <ac:spMk id="2" creationId="{3982C46E-19DF-A06D-B178-AC082499BD26}"/>
          </ac:spMkLst>
        </pc:spChg>
        <pc:spChg chg="add mod">
          <ac:chgData name="RAMANATHAN CHANDRASEKAR" userId="5180f927efe83da1" providerId="LiveId" clId="{F82A9477-B255-4E9D-A4E2-0D6D6AF8DF76}" dt="2024-08-12T14:31:42.584" v="182" actId="20577"/>
          <ac:spMkLst>
            <pc:docMk/>
            <pc:sldMk cId="2010039258" sldId="259"/>
            <ac:spMk id="4" creationId="{8D9BB740-5BB1-AE9E-8C51-5282F98DC924}"/>
          </ac:spMkLst>
        </pc:spChg>
        <pc:spChg chg="mod">
          <ac:chgData name="RAMANATHAN CHANDRASEKAR" userId="5180f927efe83da1" providerId="LiveId" clId="{F82A9477-B255-4E9D-A4E2-0D6D6AF8DF76}" dt="2024-08-12T14:34:17.301" v="198" actId="11"/>
          <ac:spMkLst>
            <pc:docMk/>
            <pc:sldMk cId="2010039258" sldId="259"/>
            <ac:spMk id="7" creationId="{D7C9B706-5DA9-3E31-31A4-C4E93B01E238}"/>
          </ac:spMkLst>
        </pc:spChg>
        <pc:picChg chg="add del">
          <ac:chgData name="RAMANATHAN CHANDRASEKAR" userId="5180f927efe83da1" providerId="LiveId" clId="{F82A9477-B255-4E9D-A4E2-0D6D6AF8DF76}" dt="2024-08-12T14:31:00.874" v="176" actId="478"/>
          <ac:picMkLst>
            <pc:docMk/>
            <pc:sldMk cId="2010039258" sldId="259"/>
            <ac:picMk id="6" creationId="{05EDA0F7-91E1-FD9E-1CF2-7CDE71BA0094}"/>
          </ac:picMkLst>
        </pc:picChg>
        <pc:picChg chg="del">
          <ac:chgData name="RAMANATHAN CHANDRASEKAR" userId="5180f927efe83da1" providerId="LiveId" clId="{F82A9477-B255-4E9D-A4E2-0D6D6AF8DF76}" dt="2024-08-12T14:30:51.534" v="174" actId="478"/>
          <ac:picMkLst>
            <pc:docMk/>
            <pc:sldMk cId="2010039258" sldId="259"/>
            <ac:picMk id="8" creationId="{E6428D21-EC7F-38A7-F54B-23C008525775}"/>
          </ac:picMkLst>
        </pc:picChg>
        <pc:picChg chg="add mod">
          <ac:chgData name="RAMANATHAN CHANDRASEKAR" userId="5180f927efe83da1" providerId="LiveId" clId="{F82A9477-B255-4E9D-A4E2-0D6D6AF8DF76}" dt="2024-08-12T14:31:07.090" v="177"/>
          <ac:picMkLst>
            <pc:docMk/>
            <pc:sldMk cId="2010039258" sldId="259"/>
            <ac:picMk id="9" creationId="{8562A444-260D-AE2C-227D-7D7D33FB5991}"/>
          </ac:picMkLst>
        </pc:picChg>
      </pc:sldChg>
      <pc:sldChg chg="addSp delSp modSp mod">
        <pc:chgData name="RAMANATHAN CHANDRASEKAR" userId="5180f927efe83da1" providerId="LiveId" clId="{F82A9477-B255-4E9D-A4E2-0D6D6AF8DF76}" dt="2024-08-12T14:43:47.040" v="418" actId="20577"/>
        <pc:sldMkLst>
          <pc:docMk/>
          <pc:sldMk cId="1927162768" sldId="260"/>
        </pc:sldMkLst>
        <pc:spChg chg="mod">
          <ac:chgData name="RAMANATHAN CHANDRASEKAR" userId="5180f927efe83da1" providerId="LiveId" clId="{F82A9477-B255-4E9D-A4E2-0D6D6AF8DF76}" dt="2024-08-12T14:37:46.347" v="238" actId="122"/>
          <ac:spMkLst>
            <pc:docMk/>
            <pc:sldMk cId="1927162768" sldId="260"/>
            <ac:spMk id="2" creationId="{D35D269A-45B0-40A7-2F06-8736628CFD91}"/>
          </ac:spMkLst>
        </pc:spChg>
        <pc:spChg chg="del mod">
          <ac:chgData name="RAMANATHAN CHANDRASEKAR" userId="5180f927efe83da1" providerId="LiveId" clId="{F82A9477-B255-4E9D-A4E2-0D6D6AF8DF76}" dt="2024-08-12T14:36:53.655" v="213" actId="478"/>
          <ac:spMkLst>
            <pc:docMk/>
            <pc:sldMk cId="1927162768" sldId="260"/>
            <ac:spMk id="4" creationId="{7C2839CD-F1CA-0031-7992-A973B6768955}"/>
          </ac:spMkLst>
        </pc:spChg>
        <pc:spChg chg="add del mod">
          <ac:chgData name="RAMANATHAN CHANDRASEKAR" userId="5180f927efe83da1" providerId="LiveId" clId="{F82A9477-B255-4E9D-A4E2-0D6D6AF8DF76}" dt="2024-08-12T14:38:07.090" v="240" actId="21"/>
          <ac:spMkLst>
            <pc:docMk/>
            <pc:sldMk cId="1927162768" sldId="260"/>
            <ac:spMk id="7" creationId="{E496DE17-B7F8-C40E-8026-1BD047BCA07A}"/>
          </ac:spMkLst>
        </pc:spChg>
        <pc:spChg chg="add mod">
          <ac:chgData name="RAMANATHAN CHANDRASEKAR" userId="5180f927efe83da1" providerId="LiveId" clId="{F82A9477-B255-4E9D-A4E2-0D6D6AF8DF76}" dt="2024-08-12T14:43:09.795" v="413" actId="120"/>
          <ac:spMkLst>
            <pc:docMk/>
            <pc:sldMk cId="1927162768" sldId="260"/>
            <ac:spMk id="8" creationId="{E496DE17-B7F8-C40E-8026-1BD047BCA07A}"/>
          </ac:spMkLst>
        </pc:spChg>
        <pc:spChg chg="add del mod">
          <ac:chgData name="RAMANATHAN CHANDRASEKAR" userId="5180f927efe83da1" providerId="LiveId" clId="{F82A9477-B255-4E9D-A4E2-0D6D6AF8DF76}" dt="2024-08-12T14:40:31.808" v="309" actId="478"/>
          <ac:spMkLst>
            <pc:docMk/>
            <pc:sldMk cId="1927162768" sldId="260"/>
            <ac:spMk id="11" creationId="{D3855DC7-9A5F-0D55-86B8-4075482AA304}"/>
          </ac:spMkLst>
        </pc:spChg>
        <pc:spChg chg="add del mod">
          <ac:chgData name="RAMANATHAN CHANDRASEKAR" userId="5180f927efe83da1" providerId="LiveId" clId="{F82A9477-B255-4E9D-A4E2-0D6D6AF8DF76}" dt="2024-08-12T14:41:08.791" v="315" actId="478"/>
          <ac:spMkLst>
            <pc:docMk/>
            <pc:sldMk cId="1927162768" sldId="260"/>
            <ac:spMk id="13" creationId="{C9FF70C2-D0E5-3033-AB57-88E35086C31A}"/>
          </ac:spMkLst>
        </pc:spChg>
        <pc:spChg chg="add mod">
          <ac:chgData name="RAMANATHAN CHANDRASEKAR" userId="5180f927efe83da1" providerId="LiveId" clId="{F82A9477-B255-4E9D-A4E2-0D6D6AF8DF76}" dt="2024-08-12T14:43:47.040" v="418" actId="20577"/>
          <ac:spMkLst>
            <pc:docMk/>
            <pc:sldMk cId="1927162768" sldId="260"/>
            <ac:spMk id="14" creationId="{9F92F905-28CB-5113-3324-31C4197348AF}"/>
          </ac:spMkLst>
        </pc:spChg>
        <pc:picChg chg="add mod">
          <ac:chgData name="RAMANATHAN CHANDRASEKAR" userId="5180f927efe83da1" providerId="LiveId" clId="{F82A9477-B255-4E9D-A4E2-0D6D6AF8DF76}" dt="2024-08-12T14:35:52.570" v="200"/>
          <ac:picMkLst>
            <pc:docMk/>
            <pc:sldMk cId="1927162768" sldId="260"/>
            <ac:picMk id="3" creationId="{92E45C8D-9B53-F1F2-BE12-A4081BFCA5BF}"/>
          </ac:picMkLst>
        </pc:picChg>
        <pc:picChg chg="del">
          <ac:chgData name="RAMANATHAN CHANDRASEKAR" userId="5180f927efe83da1" providerId="LiveId" clId="{F82A9477-B255-4E9D-A4E2-0D6D6AF8DF76}" dt="2024-08-12T14:35:43.839" v="199" actId="478"/>
          <ac:picMkLst>
            <pc:docMk/>
            <pc:sldMk cId="1927162768" sldId="260"/>
            <ac:picMk id="5" creationId="{90494AE6-DE4B-F126-3CB4-5B6FC60A6E75}"/>
          </ac:picMkLst>
        </pc:picChg>
        <pc:picChg chg="add del mod">
          <ac:chgData name="RAMANATHAN CHANDRASEKAR" userId="5180f927efe83da1" providerId="LiveId" clId="{F82A9477-B255-4E9D-A4E2-0D6D6AF8DF76}" dt="2024-08-12T14:40:47.622" v="310" actId="478"/>
          <ac:picMkLst>
            <pc:docMk/>
            <pc:sldMk cId="1927162768" sldId="260"/>
            <ac:picMk id="9" creationId="{4A95C9B4-BF59-E0C2-12B7-D0D86314788D}"/>
          </ac:picMkLst>
        </pc:picChg>
        <pc:picChg chg="del">
          <ac:chgData name="RAMANATHAN CHANDRASEKAR" userId="5180f927efe83da1" providerId="LiveId" clId="{F82A9477-B255-4E9D-A4E2-0D6D6AF8DF76}" dt="2024-08-12T14:38:24.537" v="242" actId="478"/>
          <ac:picMkLst>
            <pc:docMk/>
            <pc:sldMk cId="1927162768" sldId="260"/>
            <ac:picMk id="2054" creationId="{DCBCEBA5-EFE2-4E9D-C538-B946FC81358C}"/>
          </ac:picMkLst>
        </pc:picChg>
      </pc:sldChg>
      <pc:sldChg chg="addSp delSp modSp mod">
        <pc:chgData name="RAMANATHAN CHANDRASEKAR" userId="5180f927efe83da1" providerId="LiveId" clId="{F82A9477-B255-4E9D-A4E2-0D6D6AF8DF76}" dt="2024-08-12T15:04:07.879" v="538" actId="108"/>
        <pc:sldMkLst>
          <pc:docMk/>
          <pc:sldMk cId="2798755437" sldId="261"/>
        </pc:sldMkLst>
        <pc:spChg chg="mod">
          <ac:chgData name="RAMANATHAN CHANDRASEKAR" userId="5180f927efe83da1" providerId="LiveId" clId="{F82A9477-B255-4E9D-A4E2-0D6D6AF8DF76}" dt="2024-08-12T14:49:49.588" v="465" actId="14100"/>
          <ac:spMkLst>
            <pc:docMk/>
            <pc:sldMk cId="2798755437" sldId="261"/>
            <ac:spMk id="2" creationId="{29CF3C0C-4CEF-C3DC-587F-C29643331DFE}"/>
          </ac:spMkLst>
        </pc:spChg>
        <pc:spChg chg="mod">
          <ac:chgData name="RAMANATHAN CHANDRASEKAR" userId="5180f927efe83da1" providerId="LiveId" clId="{F82A9477-B255-4E9D-A4E2-0D6D6AF8DF76}" dt="2024-08-12T15:04:07.879" v="538" actId="108"/>
          <ac:spMkLst>
            <pc:docMk/>
            <pc:sldMk cId="2798755437" sldId="261"/>
            <ac:spMk id="3" creationId="{2D5E74B0-6A01-42A5-9912-8B76814E34B7}"/>
          </ac:spMkLst>
        </pc:spChg>
        <pc:picChg chg="add mod">
          <ac:chgData name="RAMANATHAN CHANDRASEKAR" userId="5180f927efe83da1" providerId="LiveId" clId="{F82A9477-B255-4E9D-A4E2-0D6D6AF8DF76}" dt="2024-08-12T14:49:36.720" v="464"/>
          <ac:picMkLst>
            <pc:docMk/>
            <pc:sldMk cId="2798755437" sldId="261"/>
            <ac:picMk id="4" creationId="{039F8940-136B-C990-3648-003A8793159C}"/>
          </ac:picMkLst>
        </pc:picChg>
        <pc:picChg chg="del">
          <ac:chgData name="RAMANATHAN CHANDRASEKAR" userId="5180f927efe83da1" providerId="LiveId" clId="{F82A9477-B255-4E9D-A4E2-0D6D6AF8DF76}" dt="2024-08-12T14:49:24.361" v="463" actId="478"/>
          <ac:picMkLst>
            <pc:docMk/>
            <pc:sldMk cId="2798755437" sldId="261"/>
            <ac:picMk id="5" creationId="{23A11E03-17C4-0973-5033-7D18684D9D75}"/>
          </ac:picMkLst>
        </pc:picChg>
      </pc:sldChg>
      <pc:sldChg chg="addSp delSp modSp mod">
        <pc:chgData name="RAMANATHAN CHANDRASEKAR" userId="5180f927efe83da1" providerId="LiveId" clId="{F82A9477-B255-4E9D-A4E2-0D6D6AF8DF76}" dt="2024-08-12T14:53:40.403" v="532" actId="1036"/>
        <pc:sldMkLst>
          <pc:docMk/>
          <pc:sldMk cId="833612297" sldId="262"/>
        </pc:sldMkLst>
        <pc:spChg chg="del">
          <ac:chgData name="RAMANATHAN CHANDRASEKAR" userId="5180f927efe83da1" providerId="LiveId" clId="{F82A9477-B255-4E9D-A4E2-0D6D6AF8DF76}" dt="2024-08-12T14:53:35.167" v="512" actId="478"/>
          <ac:spMkLst>
            <pc:docMk/>
            <pc:sldMk cId="833612297" sldId="262"/>
            <ac:spMk id="2" creationId="{61574591-F61E-5A2B-3FD8-CF6AA3BE4913}"/>
          </ac:spMkLst>
        </pc:spChg>
        <pc:spChg chg="add del mod">
          <ac:chgData name="RAMANATHAN CHANDRASEKAR" userId="5180f927efe83da1" providerId="LiveId" clId="{F82A9477-B255-4E9D-A4E2-0D6D6AF8DF76}" dt="2024-08-12T14:53:18.106" v="509" actId="22"/>
          <ac:spMkLst>
            <pc:docMk/>
            <pc:sldMk cId="833612297" sldId="262"/>
            <ac:spMk id="7" creationId="{97507753-8C47-36F6-C783-F89D60EFDEBF}"/>
          </ac:spMkLst>
        </pc:spChg>
        <pc:picChg chg="add mod">
          <ac:chgData name="RAMANATHAN CHANDRASEKAR" userId="5180f927efe83da1" providerId="LiveId" clId="{F82A9477-B255-4E9D-A4E2-0D6D6AF8DF76}" dt="2024-08-12T14:52:49.465" v="506"/>
          <ac:picMkLst>
            <pc:docMk/>
            <pc:sldMk cId="833612297" sldId="262"/>
            <ac:picMk id="3" creationId="{64D23F80-7B71-A6C9-4FEF-E5D9BBD67A66}"/>
          </ac:picMkLst>
        </pc:picChg>
        <pc:picChg chg="del">
          <ac:chgData name="RAMANATHAN CHANDRASEKAR" userId="5180f927efe83da1" providerId="LiveId" clId="{F82A9477-B255-4E9D-A4E2-0D6D6AF8DF76}" dt="2024-08-12T14:52:54.726" v="508" actId="478"/>
          <ac:picMkLst>
            <pc:docMk/>
            <pc:sldMk cId="833612297" sldId="262"/>
            <ac:picMk id="5" creationId="{B50CCA44-C5E6-81DD-EBBE-0DD1BDF7ACEA}"/>
          </ac:picMkLst>
        </pc:picChg>
        <pc:picChg chg="del">
          <ac:chgData name="RAMANATHAN CHANDRASEKAR" userId="5180f927efe83da1" providerId="LiveId" clId="{F82A9477-B255-4E9D-A4E2-0D6D6AF8DF76}" dt="2024-08-12T14:52:52.252" v="507" actId="478"/>
          <ac:picMkLst>
            <pc:docMk/>
            <pc:sldMk cId="833612297" sldId="262"/>
            <ac:picMk id="6" creationId="{B08804DE-3FD8-E19B-0485-60E502A65051}"/>
          </ac:picMkLst>
        </pc:picChg>
        <pc:picChg chg="add mod ord">
          <ac:chgData name="RAMANATHAN CHANDRASEKAR" userId="5180f927efe83da1" providerId="LiveId" clId="{F82A9477-B255-4E9D-A4E2-0D6D6AF8DF76}" dt="2024-08-12T14:53:40.403" v="532" actId="1036"/>
          <ac:picMkLst>
            <pc:docMk/>
            <pc:sldMk cId="833612297" sldId="262"/>
            <ac:picMk id="9" creationId="{7AA13FB1-3B32-9D3F-A61A-D7C7D1AF773F}"/>
          </ac:picMkLst>
        </pc:picChg>
      </pc:sldChg>
      <pc:sldChg chg="addSp delSp modSp mod">
        <pc:chgData name="RAMANATHAN CHANDRASEKAR" userId="5180f927efe83da1" providerId="LiveId" clId="{F82A9477-B255-4E9D-A4E2-0D6D6AF8DF76}" dt="2024-08-12T15:25:01.249" v="563" actId="14100"/>
        <pc:sldMkLst>
          <pc:docMk/>
          <pc:sldMk cId="3535872702" sldId="263"/>
        </pc:sldMkLst>
        <pc:spChg chg="mod">
          <ac:chgData name="RAMANATHAN CHANDRASEKAR" userId="5180f927efe83da1" providerId="LiveId" clId="{F82A9477-B255-4E9D-A4E2-0D6D6AF8DF76}" dt="2024-08-12T15:25:01.249" v="563" actId="14100"/>
          <ac:spMkLst>
            <pc:docMk/>
            <pc:sldMk cId="3535872702" sldId="263"/>
            <ac:spMk id="2" creationId="{DF63E05D-F8AD-FBCE-A41A-A56801804297}"/>
          </ac:spMkLst>
        </pc:spChg>
        <pc:spChg chg="add del mod">
          <ac:chgData name="RAMANATHAN CHANDRASEKAR" userId="5180f927efe83da1" providerId="LiveId" clId="{F82A9477-B255-4E9D-A4E2-0D6D6AF8DF76}" dt="2024-08-12T15:07:27.998" v="541" actId="478"/>
          <ac:spMkLst>
            <pc:docMk/>
            <pc:sldMk cId="3535872702" sldId="263"/>
            <ac:spMk id="3" creationId="{E6048F1A-3CD3-5534-C6B9-70B372118480}"/>
          </ac:spMkLst>
        </pc:spChg>
        <pc:spChg chg="add del mod">
          <ac:chgData name="RAMANATHAN CHANDRASEKAR" userId="5180f927efe83da1" providerId="LiveId" clId="{F82A9477-B255-4E9D-A4E2-0D6D6AF8DF76}" dt="2024-08-12T15:24:45.093" v="550" actId="478"/>
          <ac:spMkLst>
            <pc:docMk/>
            <pc:sldMk cId="3535872702" sldId="263"/>
            <ac:spMk id="9" creationId="{5D55452F-AA1A-22ED-5A58-4D07A0123B33}"/>
          </ac:spMkLst>
        </pc:spChg>
        <pc:picChg chg="del">
          <ac:chgData name="RAMANATHAN CHANDRASEKAR" userId="5180f927efe83da1" providerId="LiveId" clId="{F82A9477-B255-4E9D-A4E2-0D6D6AF8DF76}" dt="2024-08-12T15:23:58.578" v="544" actId="478"/>
          <ac:picMkLst>
            <pc:docMk/>
            <pc:sldMk cId="3535872702" sldId="263"/>
            <ac:picMk id="5" creationId="{48FEEE93-E788-A95C-B356-AAA81EC4F51F}"/>
          </ac:picMkLst>
        </pc:picChg>
        <pc:picChg chg="del">
          <ac:chgData name="RAMANATHAN CHANDRASEKAR" userId="5180f927efe83da1" providerId="LiveId" clId="{F82A9477-B255-4E9D-A4E2-0D6D6AF8DF76}" dt="2024-08-12T15:24:15.145" v="546" actId="478"/>
          <ac:picMkLst>
            <pc:docMk/>
            <pc:sldMk cId="3535872702" sldId="263"/>
            <ac:picMk id="6" creationId="{F875587A-563C-04B6-8066-670FDA0A2685}"/>
          </ac:picMkLst>
        </pc:picChg>
        <pc:picChg chg="add mod">
          <ac:chgData name="RAMANATHAN CHANDRASEKAR" userId="5180f927efe83da1" providerId="LiveId" clId="{F82A9477-B255-4E9D-A4E2-0D6D6AF8DF76}" dt="2024-08-12T15:24:37.576" v="549" actId="14100"/>
          <ac:picMkLst>
            <pc:docMk/>
            <pc:sldMk cId="3535872702" sldId="263"/>
            <ac:picMk id="7" creationId="{596717F6-4982-3A5E-54E3-8709EB520336}"/>
          </ac:picMkLst>
        </pc:picChg>
        <pc:picChg chg="add mod">
          <ac:chgData name="RAMANATHAN CHANDRASEKAR" userId="5180f927efe83da1" providerId="LiveId" clId="{F82A9477-B255-4E9D-A4E2-0D6D6AF8DF76}" dt="2024-08-12T15:24:23.344" v="547"/>
          <ac:picMkLst>
            <pc:docMk/>
            <pc:sldMk cId="3535872702" sldId="263"/>
            <ac:picMk id="10" creationId="{FF40408C-C6A0-7012-0644-C3162E6523AA}"/>
          </ac:picMkLst>
        </pc:picChg>
      </pc:sldChg>
      <pc:sldChg chg="addSp delSp modSp mod">
        <pc:chgData name="RAMANATHAN CHANDRASEKAR" userId="5180f927efe83da1" providerId="LiveId" clId="{F82A9477-B255-4E9D-A4E2-0D6D6AF8DF76}" dt="2024-08-12T15:27:30.567" v="573" actId="1076"/>
        <pc:sldMkLst>
          <pc:docMk/>
          <pc:sldMk cId="3413549856" sldId="264"/>
        </pc:sldMkLst>
        <pc:spChg chg="mod">
          <ac:chgData name="RAMANATHAN CHANDRASEKAR" userId="5180f927efe83da1" providerId="LiveId" clId="{F82A9477-B255-4E9D-A4E2-0D6D6AF8DF76}" dt="2024-08-12T15:26:46.065" v="568" actId="14100"/>
          <ac:spMkLst>
            <pc:docMk/>
            <pc:sldMk cId="3413549856" sldId="264"/>
            <ac:spMk id="3" creationId="{9203E67A-2DA3-26CA-00EB-D9E127F2E499}"/>
          </ac:spMkLst>
        </pc:spChg>
        <pc:picChg chg="add del">
          <ac:chgData name="RAMANATHAN CHANDRASEKAR" userId="5180f927efe83da1" providerId="LiveId" clId="{F82A9477-B255-4E9D-A4E2-0D6D6AF8DF76}" dt="2024-08-12T15:27:18.840" v="571" actId="478"/>
          <ac:picMkLst>
            <pc:docMk/>
            <pc:sldMk cId="3413549856" sldId="264"/>
            <ac:picMk id="5" creationId="{4FFE979F-B343-C7D8-5D70-16D2001915B0}"/>
          </ac:picMkLst>
        </pc:picChg>
        <pc:picChg chg="add mod">
          <ac:chgData name="RAMANATHAN CHANDRASEKAR" userId="5180f927efe83da1" providerId="LiveId" clId="{F82A9477-B255-4E9D-A4E2-0D6D6AF8DF76}" dt="2024-08-12T15:27:30.567" v="573" actId="1076"/>
          <ac:picMkLst>
            <pc:docMk/>
            <pc:sldMk cId="3413549856" sldId="264"/>
            <ac:picMk id="7" creationId="{47814B33-649E-A28D-CE4D-4E6AC860F5E8}"/>
          </ac:picMkLst>
        </pc:picChg>
        <pc:picChg chg="del">
          <ac:chgData name="RAMANATHAN CHANDRASEKAR" userId="5180f927efe83da1" providerId="LiveId" clId="{F82A9477-B255-4E9D-A4E2-0D6D6AF8DF76}" dt="2024-08-12T15:27:13.664" v="569" actId="478"/>
          <ac:picMkLst>
            <pc:docMk/>
            <pc:sldMk cId="3413549856" sldId="264"/>
            <ac:picMk id="8" creationId="{554434B1-AF3B-E5ED-A3BD-73CBC7D814BB}"/>
          </ac:picMkLst>
        </pc:picChg>
      </pc:sldChg>
      <pc:sldChg chg="del">
        <pc:chgData name="RAMANATHAN CHANDRASEKAR" userId="5180f927efe83da1" providerId="LiveId" clId="{F82A9477-B255-4E9D-A4E2-0D6D6AF8DF76}" dt="2024-08-12T15:27:48.290" v="574" actId="47"/>
        <pc:sldMkLst>
          <pc:docMk/>
          <pc:sldMk cId="3007594679" sldId="265"/>
        </pc:sldMkLst>
      </pc:sldChg>
      <pc:sldChg chg="addSp delSp modSp mod">
        <pc:chgData name="RAMANATHAN CHANDRASEKAR" userId="5180f927efe83da1" providerId="LiveId" clId="{F82A9477-B255-4E9D-A4E2-0D6D6AF8DF76}" dt="2024-08-12T15:33:53.375" v="619" actId="14100"/>
        <pc:sldMkLst>
          <pc:docMk/>
          <pc:sldMk cId="354836936" sldId="266"/>
        </pc:sldMkLst>
        <pc:spChg chg="mod">
          <ac:chgData name="RAMANATHAN CHANDRASEKAR" userId="5180f927efe83da1" providerId="LiveId" clId="{F82A9477-B255-4E9D-A4E2-0D6D6AF8DF76}" dt="2024-08-12T15:32:43.465" v="613" actId="20577"/>
          <ac:spMkLst>
            <pc:docMk/>
            <pc:sldMk cId="354836936" sldId="266"/>
            <ac:spMk id="3" creationId="{E6C79893-D66B-EC48-C3A4-7154304A6F06}"/>
          </ac:spMkLst>
        </pc:spChg>
        <pc:picChg chg="del">
          <ac:chgData name="RAMANATHAN CHANDRASEKAR" userId="5180f927efe83da1" providerId="LiveId" clId="{F82A9477-B255-4E9D-A4E2-0D6D6AF8DF76}" dt="2024-08-12T15:27:52.518" v="575" actId="478"/>
          <ac:picMkLst>
            <pc:docMk/>
            <pc:sldMk cId="354836936" sldId="266"/>
            <ac:picMk id="4" creationId="{1903353A-26F5-1A09-D3B3-9CD85801077A}"/>
          </ac:picMkLst>
        </pc:picChg>
        <pc:picChg chg="add mod">
          <ac:chgData name="RAMANATHAN CHANDRASEKAR" userId="5180f927efe83da1" providerId="LiveId" clId="{F82A9477-B255-4E9D-A4E2-0D6D6AF8DF76}" dt="2024-08-12T15:27:59.422" v="577" actId="1076"/>
          <ac:picMkLst>
            <pc:docMk/>
            <pc:sldMk cId="354836936" sldId="266"/>
            <ac:picMk id="5" creationId="{A293B80A-2568-008C-B99C-676193DFD29A}"/>
          </ac:picMkLst>
        </pc:picChg>
        <pc:picChg chg="del">
          <ac:chgData name="RAMANATHAN CHANDRASEKAR" userId="5180f927efe83da1" providerId="LiveId" clId="{F82A9477-B255-4E9D-A4E2-0D6D6AF8DF76}" dt="2024-08-12T15:32:27.170" v="600" actId="478"/>
          <ac:picMkLst>
            <pc:docMk/>
            <pc:sldMk cId="354836936" sldId="266"/>
            <ac:picMk id="7" creationId="{63E1816F-6FDF-A1FC-1537-582B9BAE7C64}"/>
          </ac:picMkLst>
        </pc:picChg>
        <pc:picChg chg="add mod">
          <ac:chgData name="RAMANATHAN CHANDRASEKAR" userId="5180f927efe83da1" providerId="LiveId" clId="{F82A9477-B255-4E9D-A4E2-0D6D6AF8DF76}" dt="2024-08-12T15:33:53.375" v="619" actId="14100"/>
          <ac:picMkLst>
            <pc:docMk/>
            <pc:sldMk cId="354836936" sldId="266"/>
            <ac:picMk id="8" creationId="{65AE24D1-BE0A-9E4D-0B7A-9E10B4BAF8DC}"/>
          </ac:picMkLst>
        </pc:picChg>
      </pc:sldChg>
      <pc:sldChg chg="addSp delSp modSp new mod">
        <pc:chgData name="RAMANATHAN CHANDRASEKAR" userId="5180f927efe83da1" providerId="LiveId" clId="{F82A9477-B255-4E9D-A4E2-0D6D6AF8DF76}" dt="2024-08-12T14:30:04.795" v="171" actId="122"/>
        <pc:sldMkLst>
          <pc:docMk/>
          <pc:sldMk cId="2317141313" sldId="284"/>
        </pc:sldMkLst>
        <pc:spChg chg="mod">
          <ac:chgData name="RAMANATHAN CHANDRASEKAR" userId="5180f927efe83da1" providerId="LiveId" clId="{F82A9477-B255-4E9D-A4E2-0D6D6AF8DF76}" dt="2024-08-12T14:30:04.795" v="171" actId="122"/>
          <ac:spMkLst>
            <pc:docMk/>
            <pc:sldMk cId="2317141313" sldId="284"/>
            <ac:spMk id="2" creationId="{206BA748-D60C-A8BC-051C-8DC0A88F36AC}"/>
          </ac:spMkLst>
        </pc:spChg>
        <pc:spChg chg="mod">
          <ac:chgData name="RAMANATHAN CHANDRASEKAR" userId="5180f927efe83da1" providerId="LiveId" clId="{F82A9477-B255-4E9D-A4E2-0D6D6AF8DF76}" dt="2024-08-12T14:28:43.111" v="167" actId="20577"/>
          <ac:spMkLst>
            <pc:docMk/>
            <pc:sldMk cId="2317141313" sldId="284"/>
            <ac:spMk id="3" creationId="{BC2EA312-0C37-A61E-5264-05C2948C80FC}"/>
          </ac:spMkLst>
        </pc:spChg>
        <pc:picChg chg="add del mod">
          <ac:chgData name="RAMANATHAN CHANDRASEKAR" userId="5180f927efe83da1" providerId="LiveId" clId="{F82A9477-B255-4E9D-A4E2-0D6D6AF8DF76}" dt="2024-08-12T14:19:49.689" v="8" actId="478"/>
          <ac:picMkLst>
            <pc:docMk/>
            <pc:sldMk cId="2317141313" sldId="284"/>
            <ac:picMk id="4" creationId="{5771D538-6F6F-3CD7-749C-819827C80B33}"/>
          </ac:picMkLst>
        </pc:picChg>
        <pc:picChg chg="add mod">
          <ac:chgData name="RAMANATHAN CHANDRASEKAR" userId="5180f927efe83da1" providerId="LiveId" clId="{F82A9477-B255-4E9D-A4E2-0D6D6AF8DF76}" dt="2024-08-12T14:30:01.236" v="170" actId="1076"/>
          <ac:picMkLst>
            <pc:docMk/>
            <pc:sldMk cId="2317141313" sldId="284"/>
            <ac:picMk id="5" creationId="{E501B710-82BF-6402-C92C-2B3A01327185}"/>
          </ac:picMkLst>
        </pc:picChg>
      </pc:sldChg>
      <pc:sldChg chg="add del">
        <pc:chgData name="RAMANATHAN CHANDRASEKAR" userId="5180f927efe83da1" providerId="LiveId" clId="{F82A9477-B255-4E9D-A4E2-0D6D6AF8DF76}" dt="2024-08-12T14:30:47.178" v="173" actId="47"/>
        <pc:sldMkLst>
          <pc:docMk/>
          <pc:sldMk cId="3992728344" sldId="285"/>
        </pc:sldMkLst>
      </pc:sldChg>
    </pc:docChg>
  </pc:docChgLst>
  <pc:docChgLst>
    <pc:chgData name="RAMANATHAN CHANDRASEKAR" userId="5180f927efe83da1" providerId="LiveId" clId="{B8F6B46D-3E73-4637-9552-C331551B747C}"/>
    <pc:docChg chg="undo custSel modSld">
      <pc:chgData name="RAMANATHAN CHANDRASEKAR" userId="5180f927efe83da1" providerId="LiveId" clId="{B8F6B46D-3E73-4637-9552-C331551B747C}" dt="2024-08-14T05:54:12.585" v="245" actId="12"/>
      <pc:docMkLst>
        <pc:docMk/>
      </pc:docMkLst>
      <pc:sldChg chg="modSp mod">
        <pc:chgData name="RAMANATHAN CHANDRASEKAR" userId="5180f927efe83da1" providerId="LiveId" clId="{B8F6B46D-3E73-4637-9552-C331551B747C}" dt="2024-08-14T05:54:12.585" v="245" actId="12"/>
        <pc:sldMkLst>
          <pc:docMk/>
          <pc:sldMk cId="2010039258" sldId="259"/>
        </pc:sldMkLst>
        <pc:spChg chg="mod">
          <ac:chgData name="RAMANATHAN CHANDRASEKAR" userId="5180f927efe83da1" providerId="LiveId" clId="{B8F6B46D-3E73-4637-9552-C331551B747C}" dt="2024-08-14T05:54:12.585" v="245" actId="12"/>
          <ac:spMkLst>
            <pc:docMk/>
            <pc:sldMk cId="2010039258" sldId="259"/>
            <ac:spMk id="7" creationId="{D7C9B706-5DA9-3E31-31A4-C4E93B01E238}"/>
          </ac:spMkLst>
        </pc:spChg>
      </pc:sldChg>
      <pc:sldChg chg="modSp mod">
        <pc:chgData name="RAMANATHAN CHANDRASEKAR" userId="5180f927efe83da1" providerId="LiveId" clId="{B8F6B46D-3E73-4637-9552-C331551B747C}" dt="2024-08-14T05:49:58.623" v="222" actId="1076"/>
        <pc:sldMkLst>
          <pc:docMk/>
          <pc:sldMk cId="1927162768" sldId="260"/>
        </pc:sldMkLst>
        <pc:spChg chg="mod">
          <ac:chgData name="RAMANATHAN CHANDRASEKAR" userId="5180f927efe83da1" providerId="LiveId" clId="{B8F6B46D-3E73-4637-9552-C331551B747C}" dt="2024-08-14T05:49:58.623" v="222" actId="1076"/>
          <ac:spMkLst>
            <pc:docMk/>
            <pc:sldMk cId="1927162768" sldId="260"/>
            <ac:spMk id="2" creationId="{D35D269A-45B0-40A7-2F06-8736628CFD91}"/>
          </ac:spMkLst>
        </pc:spChg>
        <pc:spChg chg="mod">
          <ac:chgData name="RAMANATHAN CHANDRASEKAR" userId="5180f927efe83da1" providerId="LiveId" clId="{B8F6B46D-3E73-4637-9552-C331551B747C}" dt="2024-08-14T05:39:55.683" v="49" actId="1037"/>
          <ac:spMkLst>
            <pc:docMk/>
            <pc:sldMk cId="1927162768" sldId="260"/>
            <ac:spMk id="14" creationId="{9F92F905-28CB-5113-3324-31C4197348AF}"/>
          </ac:spMkLst>
        </pc:spChg>
        <pc:picChg chg="mod">
          <ac:chgData name="RAMANATHAN CHANDRASEKAR" userId="5180f927efe83da1" providerId="LiveId" clId="{B8F6B46D-3E73-4637-9552-C331551B747C}" dt="2024-08-14T05:40:05.085" v="56" actId="1035"/>
          <ac:picMkLst>
            <pc:docMk/>
            <pc:sldMk cId="1927162768" sldId="260"/>
            <ac:picMk id="3" creationId="{92E45C8D-9B53-F1F2-BE12-A4081BFCA5BF}"/>
          </ac:picMkLst>
        </pc:picChg>
      </pc:sldChg>
      <pc:sldChg chg="modSp mod">
        <pc:chgData name="RAMANATHAN CHANDRASEKAR" userId="5180f927efe83da1" providerId="LiveId" clId="{B8F6B46D-3E73-4637-9552-C331551B747C}" dt="2024-08-14T05:51:16.292" v="237" actId="15"/>
        <pc:sldMkLst>
          <pc:docMk/>
          <pc:sldMk cId="2798755437" sldId="261"/>
        </pc:sldMkLst>
        <pc:spChg chg="mod">
          <ac:chgData name="RAMANATHAN CHANDRASEKAR" userId="5180f927efe83da1" providerId="LiveId" clId="{B8F6B46D-3E73-4637-9552-C331551B747C}" dt="2024-08-14T05:49:25.287" v="215" actId="1076"/>
          <ac:spMkLst>
            <pc:docMk/>
            <pc:sldMk cId="2798755437" sldId="261"/>
            <ac:spMk id="2" creationId="{29CF3C0C-4CEF-C3DC-587F-C29643331DFE}"/>
          </ac:spMkLst>
        </pc:spChg>
        <pc:spChg chg="mod">
          <ac:chgData name="RAMANATHAN CHANDRASEKAR" userId="5180f927efe83da1" providerId="LiveId" clId="{B8F6B46D-3E73-4637-9552-C331551B747C}" dt="2024-08-14T05:51:16.292" v="237" actId="15"/>
          <ac:spMkLst>
            <pc:docMk/>
            <pc:sldMk cId="2798755437" sldId="261"/>
            <ac:spMk id="3" creationId="{2D5E74B0-6A01-42A5-9912-8B76814E34B7}"/>
          </ac:spMkLst>
        </pc:spChg>
      </pc:sldChg>
      <pc:sldChg chg="addSp modSp mod">
        <pc:chgData name="RAMANATHAN CHANDRASEKAR" userId="5180f927efe83da1" providerId="LiveId" clId="{B8F6B46D-3E73-4637-9552-C331551B747C}" dt="2024-08-14T05:48:47.507" v="209" actId="20577"/>
        <pc:sldMkLst>
          <pc:docMk/>
          <pc:sldMk cId="833612297" sldId="262"/>
        </pc:sldMkLst>
        <pc:spChg chg="add mod">
          <ac:chgData name="RAMANATHAN CHANDRASEKAR" userId="5180f927efe83da1" providerId="LiveId" clId="{B8F6B46D-3E73-4637-9552-C331551B747C}" dt="2024-08-14T05:48:47.507" v="209" actId="20577"/>
          <ac:spMkLst>
            <pc:docMk/>
            <pc:sldMk cId="833612297" sldId="262"/>
            <ac:spMk id="2" creationId="{26F9FCE4-677E-D3EE-BBBF-33D9C3BF1416}"/>
          </ac:spMkLst>
        </pc:spChg>
      </pc:sldChg>
      <pc:sldChg chg="modSp mod">
        <pc:chgData name="RAMANATHAN CHANDRASEKAR" userId="5180f927efe83da1" providerId="LiveId" clId="{B8F6B46D-3E73-4637-9552-C331551B747C}" dt="2024-08-14T05:48:04.246" v="177" actId="1076"/>
        <pc:sldMkLst>
          <pc:docMk/>
          <pc:sldMk cId="3535872702" sldId="263"/>
        </pc:sldMkLst>
        <pc:spChg chg="mod">
          <ac:chgData name="RAMANATHAN CHANDRASEKAR" userId="5180f927efe83da1" providerId="LiveId" clId="{B8F6B46D-3E73-4637-9552-C331551B747C}" dt="2024-08-14T05:48:04.246" v="177" actId="1076"/>
          <ac:spMkLst>
            <pc:docMk/>
            <pc:sldMk cId="3535872702" sldId="263"/>
            <ac:spMk id="2" creationId="{DF63E05D-F8AD-FBCE-A41A-A56801804297}"/>
          </ac:spMkLst>
        </pc:spChg>
      </pc:sldChg>
      <pc:sldChg chg="modSp mod">
        <pc:chgData name="RAMANATHAN CHANDRASEKAR" userId="5180f927efe83da1" providerId="LiveId" clId="{B8F6B46D-3E73-4637-9552-C331551B747C}" dt="2024-08-14T05:46:58.396" v="142" actId="20577"/>
        <pc:sldMkLst>
          <pc:docMk/>
          <pc:sldMk cId="3413549856" sldId="264"/>
        </pc:sldMkLst>
        <pc:spChg chg="mod">
          <ac:chgData name="RAMANATHAN CHANDRASEKAR" userId="5180f927efe83da1" providerId="LiveId" clId="{B8F6B46D-3E73-4637-9552-C331551B747C}" dt="2024-08-14T05:46:58.396" v="142" actId="20577"/>
          <ac:spMkLst>
            <pc:docMk/>
            <pc:sldMk cId="3413549856" sldId="264"/>
            <ac:spMk id="2" creationId="{E5254230-3DD0-C2EC-826B-3299B3605E60}"/>
          </ac:spMkLst>
        </pc:spChg>
      </pc:sldChg>
      <pc:sldChg chg="modSp mod">
        <pc:chgData name="RAMANATHAN CHANDRASEKAR" userId="5180f927efe83da1" providerId="LiveId" clId="{B8F6B46D-3E73-4637-9552-C331551B747C}" dt="2024-08-14T05:45:43.346" v="112" actId="2711"/>
        <pc:sldMkLst>
          <pc:docMk/>
          <pc:sldMk cId="354836936" sldId="266"/>
        </pc:sldMkLst>
        <pc:spChg chg="mod">
          <ac:chgData name="RAMANATHAN CHANDRASEKAR" userId="5180f927efe83da1" providerId="LiveId" clId="{B8F6B46D-3E73-4637-9552-C331551B747C}" dt="2024-08-14T05:45:43.346" v="112" actId="2711"/>
          <ac:spMkLst>
            <pc:docMk/>
            <pc:sldMk cId="354836936" sldId="266"/>
            <ac:spMk id="3" creationId="{E6C79893-D66B-EC48-C3A4-7154304A6F06}"/>
          </ac:spMkLst>
        </pc:spChg>
      </pc:sldChg>
      <pc:sldChg chg="modSp mod">
        <pc:chgData name="RAMANATHAN CHANDRASEKAR" userId="5180f927efe83da1" providerId="LiveId" clId="{B8F6B46D-3E73-4637-9552-C331551B747C}" dt="2024-08-14T05:45:12.189" v="76" actId="255"/>
        <pc:sldMkLst>
          <pc:docMk/>
          <pc:sldMk cId="1127163120" sldId="268"/>
        </pc:sldMkLst>
        <pc:spChg chg="mod">
          <ac:chgData name="RAMANATHAN CHANDRASEKAR" userId="5180f927efe83da1" providerId="LiveId" clId="{B8F6B46D-3E73-4637-9552-C331551B747C}" dt="2024-08-14T05:45:12.189" v="76" actId="255"/>
          <ac:spMkLst>
            <pc:docMk/>
            <pc:sldMk cId="1127163120" sldId="268"/>
            <ac:spMk id="3" creationId="{D7419569-75B9-C980-E38E-53C70F4890A4}"/>
          </ac:spMkLst>
        </pc:spChg>
      </pc:sldChg>
      <pc:sldChg chg="modSp mod">
        <pc:chgData name="RAMANATHAN CHANDRASEKAR" userId="5180f927efe83da1" providerId="LiveId" clId="{B8F6B46D-3E73-4637-9552-C331551B747C}" dt="2024-08-14T05:52:32.611" v="243" actId="255"/>
        <pc:sldMkLst>
          <pc:docMk/>
          <pc:sldMk cId="1140931487" sldId="279"/>
        </pc:sldMkLst>
        <pc:spChg chg="mod">
          <ac:chgData name="RAMANATHAN CHANDRASEKAR" userId="5180f927efe83da1" providerId="LiveId" clId="{B8F6B46D-3E73-4637-9552-C331551B747C}" dt="2024-08-14T05:52:32.611" v="243" actId="255"/>
          <ac:spMkLst>
            <pc:docMk/>
            <pc:sldMk cId="1140931487" sldId="279"/>
            <ac:spMk id="2" creationId="{D7B3CBF1-EA39-F9EB-3C1C-1921A7B99D59}"/>
          </ac:spMkLst>
        </pc:spChg>
      </pc:sldChg>
      <pc:sldChg chg="modSp">
        <pc:chgData name="RAMANATHAN CHANDRASEKAR" userId="5180f927efe83da1" providerId="LiveId" clId="{B8F6B46D-3E73-4637-9552-C331551B747C}" dt="2024-08-13T08:41:01.901" v="10" actId="1037"/>
        <pc:sldMkLst>
          <pc:docMk/>
          <pc:sldMk cId="1032177644" sldId="283"/>
        </pc:sldMkLst>
        <pc:picChg chg="mod">
          <ac:chgData name="RAMANATHAN CHANDRASEKAR" userId="5180f927efe83da1" providerId="LiveId" clId="{B8F6B46D-3E73-4637-9552-C331551B747C}" dt="2024-08-13T08:41:01.901" v="10" actId="1037"/>
          <ac:picMkLst>
            <pc:docMk/>
            <pc:sldMk cId="1032177644" sldId="283"/>
            <ac:picMk id="8194" creationId="{38B2F888-70A3-60C6-92AA-AC3723BBC1F3}"/>
          </ac:picMkLst>
        </pc:picChg>
      </pc:sldChg>
      <pc:sldChg chg="modSp mod">
        <pc:chgData name="RAMANATHAN CHANDRASEKAR" userId="5180f927efe83da1" providerId="LiveId" clId="{B8F6B46D-3E73-4637-9552-C331551B747C}" dt="2024-08-14T05:52:55.083" v="244" actId="15"/>
        <pc:sldMkLst>
          <pc:docMk/>
          <pc:sldMk cId="2317141313" sldId="284"/>
        </pc:sldMkLst>
        <pc:spChg chg="mod">
          <ac:chgData name="RAMANATHAN CHANDRASEKAR" userId="5180f927efe83da1" providerId="LiveId" clId="{B8F6B46D-3E73-4637-9552-C331551B747C}" dt="2024-08-14T05:50:48.096" v="231" actId="14100"/>
          <ac:spMkLst>
            <pc:docMk/>
            <pc:sldMk cId="2317141313" sldId="284"/>
            <ac:spMk id="2" creationId="{206BA748-D60C-A8BC-051C-8DC0A88F36AC}"/>
          </ac:spMkLst>
        </pc:spChg>
        <pc:spChg chg="mod">
          <ac:chgData name="RAMANATHAN CHANDRASEKAR" userId="5180f927efe83da1" providerId="LiveId" clId="{B8F6B46D-3E73-4637-9552-C331551B747C}" dt="2024-08-14T05:52:55.083" v="244" actId="15"/>
          <ac:spMkLst>
            <pc:docMk/>
            <pc:sldMk cId="2317141313" sldId="284"/>
            <ac:spMk id="3" creationId="{BC2EA312-0C37-A61E-5264-05C2948C80FC}"/>
          </ac:spMkLst>
        </pc:spChg>
      </pc:sldChg>
      <pc:sldChg chg="modSp mod">
        <pc:chgData name="RAMANATHAN CHANDRASEKAR" userId="5180f927efe83da1" providerId="LiveId" clId="{B8F6B46D-3E73-4637-9552-C331551B747C}" dt="2024-08-14T05:43:06.460" v="63" actId="255"/>
        <pc:sldMkLst>
          <pc:docMk/>
          <pc:sldMk cId="948626304" sldId="297"/>
        </pc:sldMkLst>
        <pc:spChg chg="mod">
          <ac:chgData name="RAMANATHAN CHANDRASEKAR" userId="5180f927efe83da1" providerId="LiveId" clId="{B8F6B46D-3E73-4637-9552-C331551B747C}" dt="2024-08-14T05:43:06.460" v="63" actId="255"/>
          <ac:spMkLst>
            <pc:docMk/>
            <pc:sldMk cId="948626304" sldId="297"/>
            <ac:spMk id="3" creationId="{D7419569-75B9-C980-E38E-53C70F4890A4}"/>
          </ac:spMkLst>
        </pc:spChg>
        <pc:spChg chg="mod">
          <ac:chgData name="RAMANATHAN CHANDRASEKAR" userId="5180f927efe83da1" providerId="LiveId" clId="{B8F6B46D-3E73-4637-9552-C331551B747C}" dt="2024-08-14T05:42:58.374" v="62" actId="1076"/>
          <ac:spMkLst>
            <pc:docMk/>
            <pc:sldMk cId="948626304" sldId="297"/>
            <ac:spMk id="5" creationId="{64DD99D2-D958-713C-501E-BACDEB63A387}"/>
          </ac:spMkLst>
        </pc:spChg>
      </pc:sldChg>
      <pc:sldChg chg="modSp mod">
        <pc:chgData name="RAMANATHAN CHANDRASEKAR" userId="5180f927efe83da1" providerId="LiveId" clId="{B8F6B46D-3E73-4637-9552-C331551B747C}" dt="2024-08-14T05:52:06.927" v="241" actId="27636"/>
        <pc:sldMkLst>
          <pc:docMk/>
          <pc:sldMk cId="643752918" sldId="298"/>
        </pc:sldMkLst>
        <pc:spChg chg="mod">
          <ac:chgData name="RAMANATHAN CHANDRASEKAR" userId="5180f927efe83da1" providerId="LiveId" clId="{B8F6B46D-3E73-4637-9552-C331551B747C}" dt="2024-08-14T05:52:06.927" v="241" actId="27636"/>
          <ac:spMkLst>
            <pc:docMk/>
            <pc:sldMk cId="643752918" sldId="298"/>
            <ac:spMk id="3" creationId="{D7419569-75B9-C980-E38E-53C70F4890A4}"/>
          </ac:spMkLst>
        </pc:spChg>
      </pc:sldChg>
    </pc:docChg>
  </pc:docChgLst>
  <pc:docChgLst>
    <pc:chgData name="RAMANATHAN CHANDRASEKAR" userId="5180f927efe83da1" providerId="LiveId" clId="{20365F3D-7544-4708-8F6C-CD7F2154A057}"/>
    <pc:docChg chg="undo redo custSel addSld delSld modSld">
      <pc:chgData name="RAMANATHAN CHANDRASEKAR" userId="5180f927efe83da1" providerId="LiveId" clId="{20365F3D-7544-4708-8F6C-CD7F2154A057}" dt="2024-08-27T14:01:30.445" v="1390" actId="20577"/>
      <pc:docMkLst>
        <pc:docMk/>
      </pc:docMkLst>
      <pc:sldChg chg="delSp modSp mod">
        <pc:chgData name="RAMANATHAN CHANDRASEKAR" userId="5180f927efe83da1" providerId="LiveId" clId="{20365F3D-7544-4708-8F6C-CD7F2154A057}" dt="2024-08-27T13:22:34.818" v="785" actId="1036"/>
        <pc:sldMkLst>
          <pc:docMk/>
          <pc:sldMk cId="2010039258" sldId="259"/>
        </pc:sldMkLst>
        <pc:spChg chg="mod">
          <ac:chgData name="RAMANATHAN CHANDRASEKAR" userId="5180f927efe83da1" providerId="LiveId" clId="{20365F3D-7544-4708-8F6C-CD7F2154A057}" dt="2024-08-27T13:22:34.818" v="785" actId="1036"/>
          <ac:spMkLst>
            <pc:docMk/>
            <pc:sldMk cId="2010039258" sldId="259"/>
            <ac:spMk id="4" creationId="{8D9BB740-5BB1-AE9E-8C51-5282F98DC924}"/>
          </ac:spMkLst>
        </pc:spChg>
        <pc:spChg chg="mod">
          <ac:chgData name="RAMANATHAN CHANDRASEKAR" userId="5180f927efe83da1" providerId="LiveId" clId="{20365F3D-7544-4708-8F6C-CD7F2154A057}" dt="2024-08-27T13:22:27.664" v="771" actId="1036"/>
          <ac:spMkLst>
            <pc:docMk/>
            <pc:sldMk cId="2010039258" sldId="259"/>
            <ac:spMk id="7" creationId="{D7C9B706-5DA9-3E31-31A4-C4E93B01E238}"/>
          </ac:spMkLst>
        </pc:spChg>
        <pc:picChg chg="del">
          <ac:chgData name="RAMANATHAN CHANDRASEKAR" userId="5180f927efe83da1" providerId="LiveId" clId="{20365F3D-7544-4708-8F6C-CD7F2154A057}" dt="2024-08-27T13:18:00.537" v="686" actId="478"/>
          <ac:picMkLst>
            <pc:docMk/>
            <pc:sldMk cId="2010039258" sldId="259"/>
            <ac:picMk id="9" creationId="{8562A444-260D-AE2C-227D-7D7D33FB5991}"/>
          </ac:picMkLst>
        </pc:picChg>
      </pc:sldChg>
      <pc:sldChg chg="delSp del mod">
        <pc:chgData name="RAMANATHAN CHANDRASEKAR" userId="5180f927efe83da1" providerId="LiveId" clId="{20365F3D-7544-4708-8F6C-CD7F2154A057}" dt="2024-08-27T13:30:36.276" v="862" actId="47"/>
        <pc:sldMkLst>
          <pc:docMk/>
          <pc:sldMk cId="1927162768" sldId="260"/>
        </pc:sldMkLst>
        <pc:picChg chg="del">
          <ac:chgData name="RAMANATHAN CHANDRASEKAR" userId="5180f927efe83da1" providerId="LiveId" clId="{20365F3D-7544-4708-8F6C-CD7F2154A057}" dt="2024-08-27T13:22:41.377" v="786" actId="478"/>
          <ac:picMkLst>
            <pc:docMk/>
            <pc:sldMk cId="1927162768" sldId="260"/>
            <ac:picMk id="3" creationId="{92E45C8D-9B53-F1F2-BE12-A4081BFCA5BF}"/>
          </ac:picMkLst>
        </pc:picChg>
      </pc:sldChg>
      <pc:sldChg chg="del">
        <pc:chgData name="RAMANATHAN CHANDRASEKAR" userId="5180f927efe83da1" providerId="LiveId" clId="{20365F3D-7544-4708-8F6C-CD7F2154A057}" dt="2024-08-27T13:30:37.241" v="863" actId="47"/>
        <pc:sldMkLst>
          <pc:docMk/>
          <pc:sldMk cId="2798755437" sldId="261"/>
        </pc:sldMkLst>
      </pc:sldChg>
      <pc:sldChg chg="del">
        <pc:chgData name="RAMANATHAN CHANDRASEKAR" userId="5180f927efe83da1" providerId="LiveId" clId="{20365F3D-7544-4708-8F6C-CD7F2154A057}" dt="2024-08-27T13:30:38.139" v="864" actId="47"/>
        <pc:sldMkLst>
          <pc:docMk/>
          <pc:sldMk cId="833612297" sldId="262"/>
        </pc:sldMkLst>
      </pc:sldChg>
      <pc:sldChg chg="del">
        <pc:chgData name="RAMANATHAN CHANDRASEKAR" userId="5180f927efe83da1" providerId="LiveId" clId="{20365F3D-7544-4708-8F6C-CD7F2154A057}" dt="2024-08-27T13:30:40.030" v="865" actId="47"/>
        <pc:sldMkLst>
          <pc:docMk/>
          <pc:sldMk cId="3535872702" sldId="263"/>
        </pc:sldMkLst>
      </pc:sldChg>
      <pc:sldChg chg="del">
        <pc:chgData name="RAMANATHAN CHANDRASEKAR" userId="5180f927efe83da1" providerId="LiveId" clId="{20365F3D-7544-4708-8F6C-CD7F2154A057}" dt="2024-08-27T13:30:43.203" v="866" actId="47"/>
        <pc:sldMkLst>
          <pc:docMk/>
          <pc:sldMk cId="3413549856" sldId="264"/>
        </pc:sldMkLst>
      </pc:sldChg>
      <pc:sldChg chg="del">
        <pc:chgData name="RAMANATHAN CHANDRASEKAR" userId="5180f927efe83da1" providerId="LiveId" clId="{20365F3D-7544-4708-8F6C-CD7F2154A057}" dt="2024-08-27T13:30:44.964" v="867" actId="47"/>
        <pc:sldMkLst>
          <pc:docMk/>
          <pc:sldMk cId="354836936" sldId="266"/>
        </pc:sldMkLst>
      </pc:sldChg>
      <pc:sldChg chg="del">
        <pc:chgData name="RAMANATHAN CHANDRASEKAR" userId="5180f927efe83da1" providerId="LiveId" clId="{20365F3D-7544-4708-8F6C-CD7F2154A057}" dt="2024-08-27T13:30:45.976" v="868" actId="47"/>
        <pc:sldMkLst>
          <pc:docMk/>
          <pc:sldMk cId="1127163120" sldId="268"/>
        </pc:sldMkLst>
      </pc:sldChg>
      <pc:sldChg chg="del">
        <pc:chgData name="RAMANATHAN CHANDRASEKAR" userId="5180f927efe83da1" providerId="LiveId" clId="{20365F3D-7544-4708-8F6C-CD7F2154A057}" dt="2024-08-27T13:57:26.404" v="1358" actId="47"/>
        <pc:sldMkLst>
          <pc:docMk/>
          <pc:sldMk cId="1140931487" sldId="279"/>
        </pc:sldMkLst>
      </pc:sldChg>
      <pc:sldChg chg="addSp delSp modSp mod">
        <pc:chgData name="RAMANATHAN CHANDRASEKAR" userId="5180f927efe83da1" providerId="LiveId" clId="{20365F3D-7544-4708-8F6C-CD7F2154A057}" dt="2024-08-27T14:01:30.445" v="1390" actId="20577"/>
        <pc:sldMkLst>
          <pc:docMk/>
          <pc:sldMk cId="2317141313" sldId="284"/>
        </pc:sldMkLst>
        <pc:spChg chg="del mod">
          <ac:chgData name="RAMANATHAN CHANDRASEKAR" userId="5180f927efe83da1" providerId="LiveId" clId="{20365F3D-7544-4708-8F6C-CD7F2154A057}" dt="2024-08-27T14:00:57.984" v="1384" actId="478"/>
          <ac:spMkLst>
            <pc:docMk/>
            <pc:sldMk cId="2317141313" sldId="284"/>
            <ac:spMk id="2" creationId="{206BA748-D60C-A8BC-051C-8DC0A88F36AC}"/>
          </ac:spMkLst>
        </pc:spChg>
        <pc:spChg chg="mod">
          <ac:chgData name="RAMANATHAN CHANDRASEKAR" userId="5180f927efe83da1" providerId="LiveId" clId="{20365F3D-7544-4708-8F6C-CD7F2154A057}" dt="2024-08-27T14:01:30.445" v="1390" actId="20577"/>
          <ac:spMkLst>
            <pc:docMk/>
            <pc:sldMk cId="2317141313" sldId="284"/>
            <ac:spMk id="3" creationId="{BC2EA312-0C37-A61E-5264-05C2948C80FC}"/>
          </ac:spMkLst>
        </pc:spChg>
        <pc:spChg chg="add del mod">
          <ac:chgData name="RAMANATHAN CHANDRASEKAR" userId="5180f927efe83da1" providerId="LiveId" clId="{20365F3D-7544-4708-8F6C-CD7F2154A057}" dt="2024-08-27T14:01:00.174" v="1385" actId="478"/>
          <ac:spMkLst>
            <pc:docMk/>
            <pc:sldMk cId="2317141313" sldId="284"/>
            <ac:spMk id="6" creationId="{255E310F-876C-B6E3-5926-710CDFC7392A}"/>
          </ac:spMkLst>
        </pc:spChg>
        <pc:picChg chg="del">
          <ac:chgData name="RAMANATHAN CHANDRASEKAR" userId="5180f927efe83da1" providerId="LiveId" clId="{20365F3D-7544-4708-8F6C-CD7F2154A057}" dt="2024-08-27T13:03:36.604" v="0" actId="478"/>
          <ac:picMkLst>
            <pc:docMk/>
            <pc:sldMk cId="2317141313" sldId="284"/>
            <ac:picMk id="5" creationId="{E501B710-82BF-6402-C92C-2B3A01327185}"/>
          </ac:picMkLst>
        </pc:picChg>
      </pc:sldChg>
      <pc:sldChg chg="del">
        <pc:chgData name="RAMANATHAN CHANDRASEKAR" userId="5180f927efe83da1" providerId="LiveId" clId="{20365F3D-7544-4708-8F6C-CD7F2154A057}" dt="2024-08-27T13:30:46.806" v="869" actId="47"/>
        <pc:sldMkLst>
          <pc:docMk/>
          <pc:sldMk cId="2840022423" sldId="285"/>
        </pc:sldMkLst>
      </pc:sldChg>
      <pc:sldChg chg="del">
        <pc:chgData name="RAMANATHAN CHANDRASEKAR" userId="5180f927efe83da1" providerId="LiveId" clId="{20365F3D-7544-4708-8F6C-CD7F2154A057}" dt="2024-08-27T13:30:47.344" v="870" actId="47"/>
        <pc:sldMkLst>
          <pc:docMk/>
          <pc:sldMk cId="3614138477" sldId="286"/>
        </pc:sldMkLst>
      </pc:sldChg>
      <pc:sldChg chg="del">
        <pc:chgData name="RAMANATHAN CHANDRASEKAR" userId="5180f927efe83da1" providerId="LiveId" clId="{20365F3D-7544-4708-8F6C-CD7F2154A057}" dt="2024-08-27T13:30:47.854" v="871" actId="47"/>
        <pc:sldMkLst>
          <pc:docMk/>
          <pc:sldMk cId="1409829535" sldId="287"/>
        </pc:sldMkLst>
      </pc:sldChg>
      <pc:sldChg chg="del">
        <pc:chgData name="RAMANATHAN CHANDRASEKAR" userId="5180f927efe83da1" providerId="LiveId" clId="{20365F3D-7544-4708-8F6C-CD7F2154A057}" dt="2024-08-27T13:30:48.317" v="872" actId="47"/>
        <pc:sldMkLst>
          <pc:docMk/>
          <pc:sldMk cId="836892300" sldId="288"/>
        </pc:sldMkLst>
      </pc:sldChg>
      <pc:sldChg chg="del">
        <pc:chgData name="RAMANATHAN CHANDRASEKAR" userId="5180f927efe83da1" providerId="LiveId" clId="{20365F3D-7544-4708-8F6C-CD7F2154A057}" dt="2024-08-27T13:30:48.825" v="873" actId="47"/>
        <pc:sldMkLst>
          <pc:docMk/>
          <pc:sldMk cId="4097199316" sldId="289"/>
        </pc:sldMkLst>
      </pc:sldChg>
      <pc:sldChg chg="del">
        <pc:chgData name="RAMANATHAN CHANDRASEKAR" userId="5180f927efe83da1" providerId="LiveId" clId="{20365F3D-7544-4708-8F6C-CD7F2154A057}" dt="2024-08-27T13:30:49.220" v="874" actId="47"/>
        <pc:sldMkLst>
          <pc:docMk/>
          <pc:sldMk cId="2788680340" sldId="290"/>
        </pc:sldMkLst>
      </pc:sldChg>
      <pc:sldChg chg="del">
        <pc:chgData name="RAMANATHAN CHANDRASEKAR" userId="5180f927efe83da1" providerId="LiveId" clId="{20365F3D-7544-4708-8F6C-CD7F2154A057}" dt="2024-08-27T13:30:49.725" v="875" actId="47"/>
        <pc:sldMkLst>
          <pc:docMk/>
          <pc:sldMk cId="4044227605" sldId="291"/>
        </pc:sldMkLst>
      </pc:sldChg>
      <pc:sldChg chg="del">
        <pc:chgData name="RAMANATHAN CHANDRASEKAR" userId="5180f927efe83da1" providerId="LiveId" clId="{20365F3D-7544-4708-8F6C-CD7F2154A057}" dt="2024-08-27T13:30:50.124" v="876" actId="47"/>
        <pc:sldMkLst>
          <pc:docMk/>
          <pc:sldMk cId="804212197" sldId="292"/>
        </pc:sldMkLst>
      </pc:sldChg>
      <pc:sldChg chg="del">
        <pc:chgData name="RAMANATHAN CHANDRASEKAR" userId="5180f927efe83da1" providerId="LiveId" clId="{20365F3D-7544-4708-8F6C-CD7F2154A057}" dt="2024-08-27T13:30:50.637" v="877" actId="47"/>
        <pc:sldMkLst>
          <pc:docMk/>
          <pc:sldMk cId="831787835" sldId="293"/>
        </pc:sldMkLst>
      </pc:sldChg>
      <pc:sldChg chg="del">
        <pc:chgData name="RAMANATHAN CHANDRASEKAR" userId="5180f927efe83da1" providerId="LiveId" clId="{20365F3D-7544-4708-8F6C-CD7F2154A057}" dt="2024-08-27T13:30:51.088" v="878" actId="47"/>
        <pc:sldMkLst>
          <pc:docMk/>
          <pc:sldMk cId="809799503" sldId="294"/>
        </pc:sldMkLst>
      </pc:sldChg>
      <pc:sldChg chg="del">
        <pc:chgData name="RAMANATHAN CHANDRASEKAR" userId="5180f927efe83da1" providerId="LiveId" clId="{20365F3D-7544-4708-8F6C-CD7F2154A057}" dt="2024-08-27T13:30:52.111" v="879" actId="47"/>
        <pc:sldMkLst>
          <pc:docMk/>
          <pc:sldMk cId="3783478194" sldId="295"/>
        </pc:sldMkLst>
      </pc:sldChg>
      <pc:sldChg chg="del">
        <pc:chgData name="RAMANATHAN CHANDRASEKAR" userId="5180f927efe83da1" providerId="LiveId" clId="{20365F3D-7544-4708-8F6C-CD7F2154A057}" dt="2024-08-27T13:30:52.716" v="880" actId="47"/>
        <pc:sldMkLst>
          <pc:docMk/>
          <pc:sldMk cId="4161622672" sldId="296"/>
        </pc:sldMkLst>
      </pc:sldChg>
      <pc:sldChg chg="delSp modSp mod">
        <pc:chgData name="RAMANATHAN CHANDRASEKAR" userId="5180f927efe83da1" providerId="LiveId" clId="{20365F3D-7544-4708-8F6C-CD7F2154A057}" dt="2024-08-27T13:57:11.941" v="1356"/>
        <pc:sldMkLst>
          <pc:docMk/>
          <pc:sldMk cId="948626304" sldId="297"/>
        </pc:sldMkLst>
        <pc:spChg chg="mod">
          <ac:chgData name="RAMANATHAN CHANDRASEKAR" userId="5180f927efe83da1" providerId="LiveId" clId="{20365F3D-7544-4708-8F6C-CD7F2154A057}" dt="2024-08-27T13:57:11.941" v="1356"/>
          <ac:spMkLst>
            <pc:docMk/>
            <pc:sldMk cId="948626304" sldId="297"/>
            <ac:spMk id="3" creationId="{D7419569-75B9-C980-E38E-53C70F4890A4}"/>
          </ac:spMkLst>
        </pc:spChg>
        <pc:spChg chg="mod">
          <ac:chgData name="RAMANATHAN CHANDRASEKAR" userId="5180f927efe83da1" providerId="LiveId" clId="{20365F3D-7544-4708-8F6C-CD7F2154A057}" dt="2024-08-27T13:50:38.938" v="1177" actId="403"/>
          <ac:spMkLst>
            <pc:docMk/>
            <pc:sldMk cId="948626304" sldId="297"/>
            <ac:spMk id="5" creationId="{64DD99D2-D958-713C-501E-BACDEB63A387}"/>
          </ac:spMkLst>
        </pc:spChg>
        <pc:picChg chg="del">
          <ac:chgData name="RAMANATHAN CHANDRASEKAR" userId="5180f927efe83da1" providerId="LiveId" clId="{20365F3D-7544-4708-8F6C-CD7F2154A057}" dt="2024-08-27T13:45:43.343" v="996" actId="478"/>
          <ac:picMkLst>
            <pc:docMk/>
            <pc:sldMk cId="948626304" sldId="297"/>
            <ac:picMk id="2" creationId="{E52FF72C-802F-F4FC-D0D8-C3C3B146F653}"/>
          </ac:picMkLst>
        </pc:picChg>
      </pc:sldChg>
      <pc:sldChg chg="addSp delSp modSp del mod">
        <pc:chgData name="RAMANATHAN CHANDRASEKAR" userId="5180f927efe83da1" providerId="LiveId" clId="{20365F3D-7544-4708-8F6C-CD7F2154A057}" dt="2024-08-27T13:52:05.935" v="1180" actId="47"/>
        <pc:sldMkLst>
          <pc:docMk/>
          <pc:sldMk cId="643752918" sldId="298"/>
        </pc:sldMkLst>
        <pc:spChg chg="del mod">
          <ac:chgData name="RAMANATHAN CHANDRASEKAR" userId="5180f927efe83da1" providerId="LiveId" clId="{20365F3D-7544-4708-8F6C-CD7F2154A057}" dt="2024-08-27T13:50:15.746" v="1175" actId="478"/>
          <ac:spMkLst>
            <pc:docMk/>
            <pc:sldMk cId="643752918" sldId="298"/>
            <ac:spMk id="3" creationId="{D7419569-75B9-C980-E38E-53C70F4890A4}"/>
          </ac:spMkLst>
        </pc:spChg>
        <pc:spChg chg="del">
          <ac:chgData name="RAMANATHAN CHANDRASEKAR" userId="5180f927efe83da1" providerId="LiveId" clId="{20365F3D-7544-4708-8F6C-CD7F2154A057}" dt="2024-08-27T13:50:11.273" v="1174" actId="478"/>
          <ac:spMkLst>
            <pc:docMk/>
            <pc:sldMk cId="643752918" sldId="298"/>
            <ac:spMk id="5" creationId="{64DD99D2-D958-713C-501E-BACDEB63A387}"/>
          </ac:spMkLst>
        </pc:spChg>
        <pc:spChg chg="add del mod">
          <ac:chgData name="RAMANATHAN CHANDRASEKAR" userId="5180f927efe83da1" providerId="LiveId" clId="{20365F3D-7544-4708-8F6C-CD7F2154A057}" dt="2024-08-27T13:50:18.824" v="1176" actId="478"/>
          <ac:spMkLst>
            <pc:docMk/>
            <pc:sldMk cId="643752918" sldId="298"/>
            <ac:spMk id="7" creationId="{2FB12BB9-4B6B-C164-FD19-53187B1152A1}"/>
          </ac:spMkLst>
        </pc:spChg>
        <pc:picChg chg="del">
          <ac:chgData name="RAMANATHAN CHANDRASEKAR" userId="5180f927efe83da1" providerId="LiveId" clId="{20365F3D-7544-4708-8F6C-CD7F2154A057}" dt="2024-08-27T13:48:36.129" v="1171" actId="478"/>
          <ac:picMkLst>
            <pc:docMk/>
            <pc:sldMk cId="643752918" sldId="298"/>
            <ac:picMk id="2" creationId="{E52FF72C-802F-F4FC-D0D8-C3C3B146F653}"/>
          </ac:picMkLst>
        </pc:picChg>
      </pc:sldChg>
      <pc:sldChg chg="addSp delSp modSp add mod">
        <pc:chgData name="RAMANATHAN CHANDRASEKAR" userId="5180f927efe83da1" providerId="LiveId" clId="{20365F3D-7544-4708-8F6C-CD7F2154A057}" dt="2024-08-27T13:59:27.629" v="1374" actId="1076"/>
        <pc:sldMkLst>
          <pc:docMk/>
          <pc:sldMk cId="792241301" sldId="299"/>
        </pc:sldMkLst>
        <pc:spChg chg="del mod">
          <ac:chgData name="RAMANATHAN CHANDRASEKAR" userId="5180f927efe83da1" providerId="LiveId" clId="{20365F3D-7544-4708-8F6C-CD7F2154A057}" dt="2024-08-27T13:27:52.633" v="842" actId="478"/>
          <ac:spMkLst>
            <pc:docMk/>
            <pc:sldMk cId="792241301" sldId="299"/>
            <ac:spMk id="4" creationId="{8D9BB740-5BB1-AE9E-8C51-5282F98DC924}"/>
          </ac:spMkLst>
        </pc:spChg>
        <pc:spChg chg="mod">
          <ac:chgData name="RAMANATHAN CHANDRASEKAR" userId="5180f927efe83da1" providerId="LiveId" clId="{20365F3D-7544-4708-8F6C-CD7F2154A057}" dt="2024-08-27T13:44:33.379" v="983" actId="108"/>
          <ac:spMkLst>
            <pc:docMk/>
            <pc:sldMk cId="792241301" sldId="299"/>
            <ac:spMk id="7" creationId="{D7C9B706-5DA9-3E31-31A4-C4E93B01E238}"/>
          </ac:spMkLst>
        </pc:spChg>
        <pc:picChg chg="add mod">
          <ac:chgData name="RAMANATHAN CHANDRASEKAR" userId="5180f927efe83da1" providerId="LiveId" clId="{20365F3D-7544-4708-8F6C-CD7F2154A057}" dt="2024-08-27T13:59:27.629" v="1374" actId="1076"/>
          <ac:picMkLst>
            <pc:docMk/>
            <pc:sldMk cId="792241301" sldId="299"/>
            <ac:picMk id="3" creationId="{4F793431-778A-F359-CAC4-B31F0586AB35}"/>
          </ac:picMkLst>
        </pc:picChg>
      </pc:sldChg>
      <pc:sldChg chg="addSp delSp modSp add mod">
        <pc:chgData name="RAMANATHAN CHANDRASEKAR" userId="5180f927efe83da1" providerId="LiveId" clId="{20365F3D-7544-4708-8F6C-CD7F2154A057}" dt="2024-08-27T13:58:39.518" v="1367" actId="1076"/>
        <pc:sldMkLst>
          <pc:docMk/>
          <pc:sldMk cId="4072165152" sldId="300"/>
        </pc:sldMkLst>
        <pc:spChg chg="mod">
          <ac:chgData name="RAMANATHAN CHANDRASEKAR" userId="5180f927efe83da1" providerId="LiveId" clId="{20365F3D-7544-4708-8F6C-CD7F2154A057}" dt="2024-08-27T13:43:50.896" v="961" actId="108"/>
          <ac:spMkLst>
            <pc:docMk/>
            <pc:sldMk cId="4072165152" sldId="300"/>
            <ac:spMk id="7" creationId="{D7C9B706-5DA9-3E31-31A4-C4E93B01E238}"/>
          </ac:spMkLst>
        </pc:spChg>
        <pc:picChg chg="del">
          <ac:chgData name="RAMANATHAN CHANDRASEKAR" userId="5180f927efe83da1" providerId="LiveId" clId="{20365F3D-7544-4708-8F6C-CD7F2154A057}" dt="2024-08-27T13:31:21.282" v="882" actId="478"/>
          <ac:picMkLst>
            <pc:docMk/>
            <pc:sldMk cId="4072165152" sldId="300"/>
            <ac:picMk id="3" creationId="{4F793431-778A-F359-CAC4-B31F0586AB35}"/>
          </ac:picMkLst>
        </pc:picChg>
        <pc:picChg chg="add mod">
          <ac:chgData name="RAMANATHAN CHANDRASEKAR" userId="5180f927efe83da1" providerId="LiveId" clId="{20365F3D-7544-4708-8F6C-CD7F2154A057}" dt="2024-08-27T13:58:39.518" v="1367" actId="1076"/>
          <ac:picMkLst>
            <pc:docMk/>
            <pc:sldMk cId="4072165152" sldId="300"/>
            <ac:picMk id="4" creationId="{0B7CACA9-44FE-6626-8F02-86064A03B560}"/>
          </ac:picMkLst>
        </pc:picChg>
      </pc:sldChg>
      <pc:sldChg chg="addSp delSp modSp add mod">
        <pc:chgData name="RAMANATHAN CHANDRASEKAR" userId="5180f927efe83da1" providerId="LiveId" clId="{20365F3D-7544-4708-8F6C-CD7F2154A057}" dt="2024-08-27T13:59:45.244" v="1376" actId="1076"/>
        <pc:sldMkLst>
          <pc:docMk/>
          <pc:sldMk cId="1788100939" sldId="301"/>
        </pc:sldMkLst>
        <pc:spChg chg="mod">
          <ac:chgData name="RAMANATHAN CHANDRASEKAR" userId="5180f927efe83da1" providerId="LiveId" clId="{20365F3D-7544-4708-8F6C-CD7F2154A057}" dt="2024-08-27T13:43:29.277" v="941" actId="108"/>
          <ac:spMkLst>
            <pc:docMk/>
            <pc:sldMk cId="1788100939" sldId="301"/>
            <ac:spMk id="7" creationId="{D7C9B706-5DA9-3E31-31A4-C4E93B01E238}"/>
          </ac:spMkLst>
        </pc:spChg>
        <pc:picChg chg="add mod">
          <ac:chgData name="RAMANATHAN CHANDRASEKAR" userId="5180f927efe83da1" providerId="LiveId" clId="{20365F3D-7544-4708-8F6C-CD7F2154A057}" dt="2024-08-27T13:59:45.244" v="1376" actId="1076"/>
          <ac:picMkLst>
            <pc:docMk/>
            <pc:sldMk cId="1788100939" sldId="301"/>
            <ac:picMk id="3" creationId="{478A065F-933C-569B-EE18-1A731E7D43F2}"/>
          </ac:picMkLst>
        </pc:picChg>
        <pc:picChg chg="del">
          <ac:chgData name="RAMANATHAN CHANDRASEKAR" userId="5180f927efe83da1" providerId="LiveId" clId="{20365F3D-7544-4708-8F6C-CD7F2154A057}" dt="2024-08-27T13:36:53.633" v="898" actId="478"/>
          <ac:picMkLst>
            <pc:docMk/>
            <pc:sldMk cId="1788100939" sldId="301"/>
            <ac:picMk id="4" creationId="{0B7CACA9-44FE-6626-8F02-86064A03B560}"/>
          </ac:picMkLst>
        </pc:picChg>
      </pc:sldChg>
      <pc:sldChg chg="addSp delSp modSp add mod">
        <pc:chgData name="RAMANATHAN CHANDRASEKAR" userId="5180f927efe83da1" providerId="LiveId" clId="{20365F3D-7544-4708-8F6C-CD7F2154A057}" dt="2024-08-27T13:59:59.168" v="1379" actId="1076"/>
        <pc:sldMkLst>
          <pc:docMk/>
          <pc:sldMk cId="716326630" sldId="302"/>
        </pc:sldMkLst>
        <pc:spChg chg="mod">
          <ac:chgData name="RAMANATHAN CHANDRASEKAR" userId="5180f927efe83da1" providerId="LiveId" clId="{20365F3D-7544-4708-8F6C-CD7F2154A057}" dt="2024-08-27T13:43:16.018" v="940" actId="14100"/>
          <ac:spMkLst>
            <pc:docMk/>
            <pc:sldMk cId="716326630" sldId="302"/>
            <ac:spMk id="7" creationId="{D7C9B706-5DA9-3E31-31A4-C4E93B01E238}"/>
          </ac:spMkLst>
        </pc:spChg>
        <pc:picChg chg="del">
          <ac:chgData name="RAMANATHAN CHANDRASEKAR" userId="5180f927efe83da1" providerId="LiveId" clId="{20365F3D-7544-4708-8F6C-CD7F2154A057}" dt="2024-08-27T13:41:46.507" v="923" actId="478"/>
          <ac:picMkLst>
            <pc:docMk/>
            <pc:sldMk cId="716326630" sldId="302"/>
            <ac:picMk id="3" creationId="{478A065F-933C-569B-EE18-1A731E7D43F2}"/>
          </ac:picMkLst>
        </pc:picChg>
        <pc:picChg chg="add mod">
          <ac:chgData name="RAMANATHAN CHANDRASEKAR" userId="5180f927efe83da1" providerId="LiveId" clId="{20365F3D-7544-4708-8F6C-CD7F2154A057}" dt="2024-08-27T13:59:59.168" v="1379" actId="1076"/>
          <ac:picMkLst>
            <pc:docMk/>
            <pc:sldMk cId="716326630" sldId="302"/>
            <ac:picMk id="4" creationId="{D9E0E9CC-98CC-7A97-6121-FACDB15B5EC8}"/>
          </ac:picMkLst>
        </pc:picChg>
      </pc:sldChg>
      <pc:sldChg chg="modSp add mod">
        <pc:chgData name="RAMANATHAN CHANDRASEKAR" userId="5180f927efe83da1" providerId="LiveId" clId="{20365F3D-7544-4708-8F6C-CD7F2154A057}" dt="2024-08-27T13:58:03.172" v="1366" actId="20577"/>
        <pc:sldMkLst>
          <pc:docMk/>
          <pc:sldMk cId="734288103" sldId="303"/>
        </pc:sldMkLst>
        <pc:spChg chg="mod">
          <ac:chgData name="RAMANATHAN CHANDRASEKAR" userId="5180f927efe83da1" providerId="LiveId" clId="{20365F3D-7544-4708-8F6C-CD7F2154A057}" dt="2024-08-27T13:58:03.172" v="1366" actId="20577"/>
          <ac:spMkLst>
            <pc:docMk/>
            <pc:sldMk cId="734288103" sldId="303"/>
            <ac:spMk id="3" creationId="{D7419569-75B9-C980-E38E-53C70F4890A4}"/>
          </ac:spMkLst>
        </pc:spChg>
        <pc:spChg chg="mod">
          <ac:chgData name="RAMANATHAN CHANDRASEKAR" userId="5180f927efe83da1" providerId="LiveId" clId="{20365F3D-7544-4708-8F6C-CD7F2154A057}" dt="2024-08-27T13:52:50.239" v="1197" actId="404"/>
          <ac:spMkLst>
            <pc:docMk/>
            <pc:sldMk cId="734288103" sldId="303"/>
            <ac:spMk id="5" creationId="{64DD99D2-D958-713C-501E-BACDEB63A387}"/>
          </ac:spMkLst>
        </pc:spChg>
      </pc:sldChg>
    </pc:docChg>
  </pc:docChgLst>
  <pc:docChgLst>
    <pc:chgData name="Ankur Mukhopadhyay" userId="2d629455d39257de" providerId="LiveId" clId="{D325B82E-4980-46F7-983E-B50483B77970}"/>
    <pc:docChg chg="undo redo custSel addSld modSld sldOrd">
      <pc:chgData name="Ankur Mukhopadhyay" userId="2d629455d39257de" providerId="LiveId" clId="{D325B82E-4980-46F7-983E-B50483B77970}" dt="2024-08-06T13:14:18.507" v="598"/>
      <pc:docMkLst>
        <pc:docMk/>
      </pc:docMkLst>
      <pc:sldChg chg="modTransition">
        <pc:chgData name="Ankur Mukhopadhyay" userId="2d629455d39257de" providerId="LiveId" clId="{D325B82E-4980-46F7-983E-B50483B77970}" dt="2024-08-06T13:14:18.507" v="598"/>
        <pc:sldMkLst>
          <pc:docMk/>
          <pc:sldMk cId="3962705251" sldId="257"/>
        </pc:sldMkLst>
      </pc:sldChg>
      <pc:sldChg chg="modSp mod modTransition">
        <pc:chgData name="Ankur Mukhopadhyay" userId="2d629455d39257de" providerId="LiveId" clId="{D325B82E-4980-46F7-983E-B50483B77970}" dt="2024-08-06T13:14:18.507" v="598"/>
        <pc:sldMkLst>
          <pc:docMk/>
          <pc:sldMk cId="2010039258" sldId="259"/>
        </pc:sldMkLst>
        <pc:spChg chg="mod">
          <ac:chgData name="Ankur Mukhopadhyay" userId="2d629455d39257de" providerId="LiveId" clId="{D325B82E-4980-46F7-983E-B50483B77970}" dt="2024-08-06T12:59:09.002" v="355" actId="20577"/>
          <ac:spMkLst>
            <pc:docMk/>
            <pc:sldMk cId="2010039258" sldId="259"/>
            <ac:spMk id="7" creationId="{D7C9B706-5DA9-3E31-31A4-C4E93B01E238}"/>
          </ac:spMkLst>
        </pc:spChg>
      </pc:sldChg>
      <pc:sldChg chg="modTransition">
        <pc:chgData name="Ankur Mukhopadhyay" userId="2d629455d39257de" providerId="LiveId" clId="{D325B82E-4980-46F7-983E-B50483B77970}" dt="2024-08-06T13:14:18.507" v="598"/>
        <pc:sldMkLst>
          <pc:docMk/>
          <pc:sldMk cId="1927162768" sldId="260"/>
        </pc:sldMkLst>
      </pc:sldChg>
      <pc:sldChg chg="modSp mod modTransition">
        <pc:chgData name="Ankur Mukhopadhyay" userId="2d629455d39257de" providerId="LiveId" clId="{D325B82E-4980-46F7-983E-B50483B77970}" dt="2024-08-06T13:14:18.507" v="598"/>
        <pc:sldMkLst>
          <pc:docMk/>
          <pc:sldMk cId="2798755437" sldId="261"/>
        </pc:sldMkLst>
        <pc:spChg chg="mod">
          <ac:chgData name="Ankur Mukhopadhyay" userId="2d629455d39257de" providerId="LiveId" clId="{D325B82E-4980-46F7-983E-B50483B77970}" dt="2024-08-06T12:56:48.860" v="324" actId="20577"/>
          <ac:spMkLst>
            <pc:docMk/>
            <pc:sldMk cId="2798755437" sldId="261"/>
            <ac:spMk id="3" creationId="{2D5E74B0-6A01-42A5-9912-8B76814E34B7}"/>
          </ac:spMkLst>
        </pc:spChg>
      </pc:sldChg>
      <pc:sldChg chg="modTransition">
        <pc:chgData name="Ankur Mukhopadhyay" userId="2d629455d39257de" providerId="LiveId" clId="{D325B82E-4980-46F7-983E-B50483B77970}" dt="2024-08-06T13:14:18.507" v="598"/>
        <pc:sldMkLst>
          <pc:docMk/>
          <pc:sldMk cId="833612297" sldId="262"/>
        </pc:sldMkLst>
      </pc:sldChg>
      <pc:sldChg chg="modTransition">
        <pc:chgData name="Ankur Mukhopadhyay" userId="2d629455d39257de" providerId="LiveId" clId="{D325B82E-4980-46F7-983E-B50483B77970}" dt="2024-08-06T13:14:18.507" v="598"/>
        <pc:sldMkLst>
          <pc:docMk/>
          <pc:sldMk cId="3535872702" sldId="263"/>
        </pc:sldMkLst>
      </pc:sldChg>
      <pc:sldChg chg="modTransition">
        <pc:chgData name="Ankur Mukhopadhyay" userId="2d629455d39257de" providerId="LiveId" clId="{D325B82E-4980-46F7-983E-B50483B77970}" dt="2024-08-06T13:14:18.507" v="598"/>
        <pc:sldMkLst>
          <pc:docMk/>
          <pc:sldMk cId="3413549856" sldId="264"/>
        </pc:sldMkLst>
      </pc:sldChg>
      <pc:sldChg chg="modSp mod modTransition">
        <pc:chgData name="Ankur Mukhopadhyay" userId="2d629455d39257de" providerId="LiveId" clId="{D325B82E-4980-46F7-983E-B50483B77970}" dt="2024-08-06T13:14:18.507" v="598"/>
        <pc:sldMkLst>
          <pc:docMk/>
          <pc:sldMk cId="3007594679" sldId="265"/>
        </pc:sldMkLst>
        <pc:picChg chg="mod">
          <ac:chgData name="Ankur Mukhopadhyay" userId="2d629455d39257de" providerId="LiveId" clId="{D325B82E-4980-46F7-983E-B50483B77970}" dt="2024-08-06T12:31:56.203" v="9" actId="14100"/>
          <ac:picMkLst>
            <pc:docMk/>
            <pc:sldMk cId="3007594679" sldId="265"/>
            <ac:picMk id="6" creationId="{7298B03A-8B1B-04CA-EBBA-34DE25C99437}"/>
          </ac:picMkLst>
        </pc:picChg>
      </pc:sldChg>
      <pc:sldChg chg="modTransition">
        <pc:chgData name="Ankur Mukhopadhyay" userId="2d629455d39257de" providerId="LiveId" clId="{D325B82E-4980-46F7-983E-B50483B77970}" dt="2024-08-06T13:14:18.507" v="598"/>
        <pc:sldMkLst>
          <pc:docMk/>
          <pc:sldMk cId="354836936" sldId="266"/>
        </pc:sldMkLst>
      </pc:sldChg>
      <pc:sldChg chg="addSp modSp mod modTransition">
        <pc:chgData name="Ankur Mukhopadhyay" userId="2d629455d39257de" providerId="LiveId" clId="{D325B82E-4980-46F7-983E-B50483B77970}" dt="2024-08-06T13:14:18.507" v="598"/>
        <pc:sldMkLst>
          <pc:docMk/>
          <pc:sldMk cId="2131802715" sldId="267"/>
        </pc:sldMkLst>
        <pc:spChg chg="mod">
          <ac:chgData name="Ankur Mukhopadhyay" userId="2d629455d39257de" providerId="LiveId" clId="{D325B82E-4980-46F7-983E-B50483B77970}" dt="2024-08-06T12:31:33.580" v="5" actId="27636"/>
          <ac:spMkLst>
            <pc:docMk/>
            <pc:sldMk cId="2131802715" sldId="267"/>
            <ac:spMk id="6" creationId="{47FB740F-28F4-C466-DED4-8FE014B9A28F}"/>
          </ac:spMkLst>
        </pc:spChg>
        <pc:picChg chg="add mod">
          <ac:chgData name="Ankur Mukhopadhyay" userId="2d629455d39257de" providerId="LiveId" clId="{D325B82E-4980-46F7-983E-B50483B77970}" dt="2024-08-06T12:31:40.363" v="7" actId="1076"/>
          <ac:picMkLst>
            <pc:docMk/>
            <pc:sldMk cId="2131802715" sldId="267"/>
            <ac:picMk id="10" creationId="{A4B8BFD6-AF40-65C8-574E-2AEAAB580762}"/>
          </ac:picMkLst>
        </pc:picChg>
      </pc:sldChg>
      <pc:sldChg chg="addSp delSp modSp mod modTransition">
        <pc:chgData name="Ankur Mukhopadhyay" userId="2d629455d39257de" providerId="LiveId" clId="{D325B82E-4980-46F7-983E-B50483B77970}" dt="2024-08-06T13:14:18.507" v="598"/>
        <pc:sldMkLst>
          <pc:docMk/>
          <pc:sldMk cId="1127163120" sldId="268"/>
        </pc:sldMkLst>
        <pc:spChg chg="del">
          <ac:chgData name="Ankur Mukhopadhyay" userId="2d629455d39257de" providerId="LiveId" clId="{D325B82E-4980-46F7-983E-B50483B77970}" dt="2024-08-06T12:36:28.614" v="34" actId="478"/>
          <ac:spMkLst>
            <pc:docMk/>
            <pc:sldMk cId="1127163120" sldId="268"/>
            <ac:spMk id="2" creationId="{1B83B2F2-4E43-472B-E133-598FB828F49B}"/>
          </ac:spMkLst>
        </pc:spChg>
        <pc:spChg chg="mod">
          <ac:chgData name="Ankur Mukhopadhyay" userId="2d629455d39257de" providerId="LiveId" clId="{D325B82E-4980-46F7-983E-B50483B77970}" dt="2024-08-06T12:38:14.044" v="72" actId="115"/>
          <ac:spMkLst>
            <pc:docMk/>
            <pc:sldMk cId="1127163120" sldId="268"/>
            <ac:spMk id="3" creationId="{D7419569-75B9-C980-E38E-53C70F4890A4}"/>
          </ac:spMkLst>
        </pc:spChg>
        <pc:picChg chg="add mod">
          <ac:chgData name="Ankur Mukhopadhyay" userId="2d629455d39257de" providerId="LiveId" clId="{D325B82E-4980-46F7-983E-B50483B77970}" dt="2024-08-06T12:36:22.030" v="33"/>
          <ac:picMkLst>
            <pc:docMk/>
            <pc:sldMk cId="1127163120" sldId="268"/>
            <ac:picMk id="4" creationId="{D1729B4E-6171-5E5E-33E1-AE2EB153E1FA}"/>
          </ac:picMkLst>
        </pc:picChg>
        <pc:picChg chg="add mod">
          <ac:chgData name="Ankur Mukhopadhyay" userId="2d629455d39257de" providerId="LiveId" clId="{D325B82E-4980-46F7-983E-B50483B77970}" dt="2024-08-06T12:38:26.828" v="75" actId="1076"/>
          <ac:picMkLst>
            <pc:docMk/>
            <pc:sldMk cId="1127163120" sldId="268"/>
            <ac:picMk id="6" creationId="{D7E2F0DA-F549-1A76-F97A-68E325E87FBE}"/>
          </ac:picMkLst>
        </pc:picChg>
        <pc:picChg chg="add mod">
          <ac:chgData name="Ankur Mukhopadhyay" userId="2d629455d39257de" providerId="LiveId" clId="{D325B82E-4980-46F7-983E-B50483B77970}" dt="2024-08-06T12:38:41.259" v="77" actId="1076"/>
          <ac:picMkLst>
            <pc:docMk/>
            <pc:sldMk cId="1127163120" sldId="268"/>
            <ac:picMk id="8" creationId="{292B9CB6-71EE-7C67-0BD2-D5158B339F2A}"/>
          </ac:picMkLst>
        </pc:picChg>
      </pc:sldChg>
      <pc:sldChg chg="addSp delSp modSp new mod modTransition">
        <pc:chgData name="Ankur Mukhopadhyay" userId="2d629455d39257de" providerId="LiveId" clId="{D325B82E-4980-46F7-983E-B50483B77970}" dt="2024-08-06T13:14:18.507" v="598"/>
        <pc:sldMkLst>
          <pc:docMk/>
          <pc:sldMk cId="1338609010" sldId="269"/>
        </pc:sldMkLst>
        <pc:spChg chg="del">
          <ac:chgData name="Ankur Mukhopadhyay" userId="2d629455d39257de" providerId="LiveId" clId="{D325B82E-4980-46F7-983E-B50483B77970}" dt="2024-08-06T12:32:29.259" v="11" actId="478"/>
          <ac:spMkLst>
            <pc:docMk/>
            <pc:sldMk cId="1338609010" sldId="269"/>
            <ac:spMk id="2" creationId="{BFBDC925-7540-8EBF-DD88-32F57F46035A}"/>
          </ac:spMkLst>
        </pc:spChg>
        <pc:spChg chg="mod">
          <ac:chgData name="Ankur Mukhopadhyay" userId="2d629455d39257de" providerId="LiveId" clId="{D325B82E-4980-46F7-983E-B50483B77970}" dt="2024-08-06T12:33:40.257" v="30" actId="1076"/>
          <ac:spMkLst>
            <pc:docMk/>
            <pc:sldMk cId="1338609010" sldId="269"/>
            <ac:spMk id="3" creationId="{CE2BA2AE-2ABE-663E-AFCA-99DC792C4FF2}"/>
          </ac:spMkLst>
        </pc:spChg>
        <pc:picChg chg="add mod">
          <ac:chgData name="Ankur Mukhopadhyay" userId="2d629455d39257de" providerId="LiveId" clId="{D325B82E-4980-46F7-983E-B50483B77970}" dt="2024-08-06T12:32:26.599" v="10"/>
          <ac:picMkLst>
            <pc:docMk/>
            <pc:sldMk cId="1338609010" sldId="269"/>
            <ac:picMk id="4" creationId="{BCC7E062-C75F-B1F7-B3E2-3DE25E19A5E9}"/>
          </ac:picMkLst>
        </pc:picChg>
        <pc:picChg chg="add mod">
          <ac:chgData name="Ankur Mukhopadhyay" userId="2d629455d39257de" providerId="LiveId" clId="{D325B82E-4980-46F7-983E-B50483B77970}" dt="2024-08-06T12:33:45.061" v="32" actId="14100"/>
          <ac:picMkLst>
            <pc:docMk/>
            <pc:sldMk cId="1338609010" sldId="269"/>
            <ac:picMk id="6" creationId="{44532BE8-BF45-86F8-3471-D2BAB0593441}"/>
          </ac:picMkLst>
        </pc:picChg>
      </pc:sldChg>
      <pc:sldChg chg="addSp delSp modSp new mod modTransition">
        <pc:chgData name="Ankur Mukhopadhyay" userId="2d629455d39257de" providerId="LiveId" clId="{D325B82E-4980-46F7-983E-B50483B77970}" dt="2024-08-06T13:14:18.507" v="598"/>
        <pc:sldMkLst>
          <pc:docMk/>
          <pc:sldMk cId="619812458" sldId="270"/>
        </pc:sldMkLst>
        <pc:spChg chg="mod">
          <ac:chgData name="Ankur Mukhopadhyay" userId="2d629455d39257de" providerId="LiveId" clId="{D325B82E-4980-46F7-983E-B50483B77970}" dt="2024-08-06T12:46:43.813" v="94" actId="20577"/>
          <ac:spMkLst>
            <pc:docMk/>
            <pc:sldMk cId="619812458" sldId="270"/>
            <ac:spMk id="2" creationId="{95329635-E65F-14E4-8AF0-C64DFC0C7530}"/>
          </ac:spMkLst>
        </pc:spChg>
        <pc:spChg chg="del mod">
          <ac:chgData name="Ankur Mukhopadhyay" userId="2d629455d39257de" providerId="LiveId" clId="{D325B82E-4980-46F7-983E-B50483B77970}" dt="2024-08-06T12:46:54.589" v="95" actId="22"/>
          <ac:spMkLst>
            <pc:docMk/>
            <pc:sldMk cId="619812458" sldId="270"/>
            <ac:spMk id="3" creationId="{C3FF829B-9AC6-B5AF-EEDD-7C6145068848}"/>
          </ac:spMkLst>
        </pc:spChg>
        <pc:picChg chg="add mod ord">
          <ac:chgData name="Ankur Mukhopadhyay" userId="2d629455d39257de" providerId="LiveId" clId="{D325B82E-4980-46F7-983E-B50483B77970}" dt="2024-08-06T12:46:54.589" v="95" actId="22"/>
          <ac:picMkLst>
            <pc:docMk/>
            <pc:sldMk cId="619812458" sldId="270"/>
            <ac:picMk id="5" creationId="{A7012F43-10F9-A71D-4AD3-B6B145F3A053}"/>
          </ac:picMkLst>
        </pc:picChg>
        <pc:picChg chg="add mod">
          <ac:chgData name="Ankur Mukhopadhyay" userId="2d629455d39257de" providerId="LiveId" clId="{D325B82E-4980-46F7-983E-B50483B77970}" dt="2024-08-06T12:49:54.481" v="204"/>
          <ac:picMkLst>
            <pc:docMk/>
            <pc:sldMk cId="619812458" sldId="270"/>
            <ac:picMk id="6" creationId="{C58598DE-FE8A-4BD4-69C1-614B8123AF60}"/>
          </ac:picMkLst>
        </pc:picChg>
      </pc:sldChg>
      <pc:sldChg chg="addSp delSp modSp new mod modTransition">
        <pc:chgData name="Ankur Mukhopadhyay" userId="2d629455d39257de" providerId="LiveId" clId="{D325B82E-4980-46F7-983E-B50483B77970}" dt="2024-08-06T13:14:18.507" v="598"/>
        <pc:sldMkLst>
          <pc:docMk/>
          <pc:sldMk cId="4274823549" sldId="271"/>
        </pc:sldMkLst>
        <pc:spChg chg="mod">
          <ac:chgData name="Ankur Mukhopadhyay" userId="2d629455d39257de" providerId="LiveId" clId="{D325B82E-4980-46F7-983E-B50483B77970}" dt="2024-08-06T12:48:38.434" v="181" actId="207"/>
          <ac:spMkLst>
            <pc:docMk/>
            <pc:sldMk cId="4274823549" sldId="271"/>
            <ac:spMk id="2" creationId="{5111B8A1-1E91-FE8D-3F58-5B886AF85B5B}"/>
          </ac:spMkLst>
        </pc:spChg>
        <pc:spChg chg="del">
          <ac:chgData name="Ankur Mukhopadhyay" userId="2d629455d39257de" providerId="LiveId" clId="{D325B82E-4980-46F7-983E-B50483B77970}" dt="2024-08-06T12:48:47.208" v="182" actId="22"/>
          <ac:spMkLst>
            <pc:docMk/>
            <pc:sldMk cId="4274823549" sldId="271"/>
            <ac:spMk id="3" creationId="{86E5AAFE-D2F6-EEBE-7E24-9706E966A32C}"/>
          </ac:spMkLst>
        </pc:spChg>
        <pc:spChg chg="add mod">
          <ac:chgData name="Ankur Mukhopadhyay" userId="2d629455d39257de" providerId="LiveId" clId="{D325B82E-4980-46F7-983E-B50483B77970}" dt="2024-08-06T12:49:08.308" v="198" actId="14100"/>
          <ac:spMkLst>
            <pc:docMk/>
            <pc:sldMk cId="4274823549" sldId="271"/>
            <ac:spMk id="7" creationId="{F56CE6AE-76A5-D835-52F3-A91FCABE18F1}"/>
          </ac:spMkLst>
        </pc:spChg>
        <pc:picChg chg="add del mod ord">
          <ac:chgData name="Ankur Mukhopadhyay" userId="2d629455d39257de" providerId="LiveId" clId="{D325B82E-4980-46F7-983E-B50483B77970}" dt="2024-08-06T12:49:01.930" v="187" actId="21"/>
          <ac:picMkLst>
            <pc:docMk/>
            <pc:sldMk cId="4274823549" sldId="271"/>
            <ac:picMk id="5" creationId="{56903B00-6EE7-B695-00DE-907291DF3C8D}"/>
          </ac:picMkLst>
        </pc:picChg>
        <pc:picChg chg="add mod">
          <ac:chgData name="Ankur Mukhopadhyay" userId="2d629455d39257de" providerId="LiveId" clId="{D325B82E-4980-46F7-983E-B50483B77970}" dt="2024-08-06T12:49:13.414" v="200" actId="1076"/>
          <ac:picMkLst>
            <pc:docMk/>
            <pc:sldMk cId="4274823549" sldId="271"/>
            <ac:picMk id="8" creationId="{56903B00-6EE7-B695-00DE-907291DF3C8D}"/>
          </ac:picMkLst>
        </pc:picChg>
        <pc:picChg chg="add mod">
          <ac:chgData name="Ankur Mukhopadhyay" userId="2d629455d39257de" providerId="LiveId" clId="{D325B82E-4980-46F7-983E-B50483B77970}" dt="2024-08-06T12:49:55.960" v="205"/>
          <ac:picMkLst>
            <pc:docMk/>
            <pc:sldMk cId="4274823549" sldId="271"/>
            <ac:picMk id="9" creationId="{A8F29526-A4C8-8505-8297-F9C6B2816BBB}"/>
          </ac:picMkLst>
        </pc:picChg>
      </pc:sldChg>
      <pc:sldChg chg="addSp modSp new mod modTransition">
        <pc:chgData name="Ankur Mukhopadhyay" userId="2d629455d39257de" providerId="LiveId" clId="{D325B82E-4980-46F7-983E-B50483B77970}" dt="2024-08-06T13:14:18.507" v="598"/>
        <pc:sldMkLst>
          <pc:docMk/>
          <pc:sldMk cId="2831442679" sldId="272"/>
        </pc:sldMkLst>
        <pc:spChg chg="mod">
          <ac:chgData name="Ankur Mukhopadhyay" userId="2d629455d39257de" providerId="LiveId" clId="{D325B82E-4980-46F7-983E-B50483B77970}" dt="2024-08-06T12:50:59.474" v="218" actId="1076"/>
          <ac:spMkLst>
            <pc:docMk/>
            <pc:sldMk cId="2831442679" sldId="272"/>
            <ac:spMk id="3" creationId="{3D4747C6-DD08-4BCF-AA30-B6FEC7FE9A47}"/>
          </ac:spMkLst>
        </pc:spChg>
        <pc:picChg chg="add mod">
          <ac:chgData name="Ankur Mukhopadhyay" userId="2d629455d39257de" providerId="LiveId" clId="{D325B82E-4980-46F7-983E-B50483B77970}" dt="2024-08-06T12:49:57.846" v="206"/>
          <ac:picMkLst>
            <pc:docMk/>
            <pc:sldMk cId="2831442679" sldId="272"/>
            <ac:picMk id="4" creationId="{93F3E59F-F03D-1E73-C7E1-B9CC618268B2}"/>
          </ac:picMkLst>
        </pc:picChg>
        <pc:picChg chg="add mod">
          <ac:chgData name="Ankur Mukhopadhyay" userId="2d629455d39257de" providerId="LiveId" clId="{D325B82E-4980-46F7-983E-B50483B77970}" dt="2024-08-06T12:51:08.131" v="222" actId="14100"/>
          <ac:picMkLst>
            <pc:docMk/>
            <pc:sldMk cId="2831442679" sldId="272"/>
            <ac:picMk id="6" creationId="{504B0260-FC26-F287-A6C3-09A3BCC65B71}"/>
          </ac:picMkLst>
        </pc:picChg>
      </pc:sldChg>
      <pc:sldChg chg="addSp modSp new mod ord modTransition">
        <pc:chgData name="Ankur Mukhopadhyay" userId="2d629455d39257de" providerId="LiveId" clId="{D325B82E-4980-46F7-983E-B50483B77970}" dt="2024-08-06T13:14:18.507" v="598"/>
        <pc:sldMkLst>
          <pc:docMk/>
          <pc:sldMk cId="2224588973" sldId="273"/>
        </pc:sldMkLst>
        <pc:spChg chg="mod">
          <ac:chgData name="Ankur Mukhopadhyay" userId="2d629455d39257de" providerId="LiveId" clId="{D325B82E-4980-46F7-983E-B50483B77970}" dt="2024-08-06T12:51:56.691" v="235" actId="1076"/>
          <ac:spMkLst>
            <pc:docMk/>
            <pc:sldMk cId="2224588973" sldId="273"/>
            <ac:spMk id="3" creationId="{0A637154-3B4E-77B7-9BCB-9ECA2DFE949C}"/>
          </ac:spMkLst>
        </pc:spChg>
        <pc:picChg chg="add mod">
          <ac:chgData name="Ankur Mukhopadhyay" userId="2d629455d39257de" providerId="LiveId" clId="{D325B82E-4980-46F7-983E-B50483B77970}" dt="2024-08-06T12:51:48.902" v="226"/>
          <ac:picMkLst>
            <pc:docMk/>
            <pc:sldMk cId="2224588973" sldId="273"/>
            <ac:picMk id="4" creationId="{5E764725-4C06-69C0-7C73-2A19819C0EC1}"/>
          </ac:picMkLst>
        </pc:picChg>
        <pc:picChg chg="add mod">
          <ac:chgData name="Ankur Mukhopadhyay" userId="2d629455d39257de" providerId="LiveId" clId="{D325B82E-4980-46F7-983E-B50483B77970}" dt="2024-08-06T12:52:38.901" v="241" actId="14100"/>
          <ac:picMkLst>
            <pc:docMk/>
            <pc:sldMk cId="2224588973" sldId="273"/>
            <ac:picMk id="6" creationId="{5C331522-8543-1EC5-C671-E5B8747845B8}"/>
          </ac:picMkLst>
        </pc:picChg>
        <pc:picChg chg="add mod">
          <ac:chgData name="Ankur Mukhopadhyay" userId="2d629455d39257de" providerId="LiveId" clId="{D325B82E-4980-46F7-983E-B50483B77970}" dt="2024-08-06T12:53:00.986" v="245" actId="14100"/>
          <ac:picMkLst>
            <pc:docMk/>
            <pc:sldMk cId="2224588973" sldId="273"/>
            <ac:picMk id="8" creationId="{8011EC77-7232-CB26-EFED-70FE16025503}"/>
          </ac:picMkLst>
        </pc:picChg>
      </pc:sldChg>
      <pc:sldChg chg="addSp modSp new mod modTransition">
        <pc:chgData name="Ankur Mukhopadhyay" userId="2d629455d39257de" providerId="LiveId" clId="{D325B82E-4980-46F7-983E-B50483B77970}" dt="2024-08-06T13:14:18.507" v="598"/>
        <pc:sldMkLst>
          <pc:docMk/>
          <pc:sldMk cId="2860615364" sldId="274"/>
        </pc:sldMkLst>
        <pc:spChg chg="mod">
          <ac:chgData name="Ankur Mukhopadhyay" userId="2d629455d39257de" providerId="LiveId" clId="{D325B82E-4980-46F7-983E-B50483B77970}" dt="2024-08-06T12:53:21.488" v="256" actId="1076"/>
          <ac:spMkLst>
            <pc:docMk/>
            <pc:sldMk cId="2860615364" sldId="274"/>
            <ac:spMk id="3" creationId="{2C1BF805-C136-010F-A781-655C370B7C70}"/>
          </ac:spMkLst>
        </pc:spChg>
        <pc:picChg chg="add mod">
          <ac:chgData name="Ankur Mukhopadhyay" userId="2d629455d39257de" providerId="LiveId" clId="{D325B82E-4980-46F7-983E-B50483B77970}" dt="2024-08-06T12:53:13.990" v="247"/>
          <ac:picMkLst>
            <pc:docMk/>
            <pc:sldMk cId="2860615364" sldId="274"/>
            <ac:picMk id="4" creationId="{92E544A7-34BF-A88C-AC74-41DD610741F0}"/>
          </ac:picMkLst>
        </pc:picChg>
        <pc:picChg chg="add mod">
          <ac:chgData name="Ankur Mukhopadhyay" userId="2d629455d39257de" providerId="LiveId" clId="{D325B82E-4980-46F7-983E-B50483B77970}" dt="2024-08-06T12:53:42.138" v="260" actId="1076"/>
          <ac:picMkLst>
            <pc:docMk/>
            <pc:sldMk cId="2860615364" sldId="274"/>
            <ac:picMk id="6" creationId="{8DF162C4-DE01-F0B7-59A4-6322702EC404}"/>
          </ac:picMkLst>
        </pc:picChg>
      </pc:sldChg>
      <pc:sldChg chg="addSp modSp new mod modTransition">
        <pc:chgData name="Ankur Mukhopadhyay" userId="2d629455d39257de" providerId="LiveId" clId="{D325B82E-4980-46F7-983E-B50483B77970}" dt="2024-08-06T13:14:18.507" v="598"/>
        <pc:sldMkLst>
          <pc:docMk/>
          <pc:sldMk cId="636956183" sldId="275"/>
        </pc:sldMkLst>
        <pc:spChg chg="mod">
          <ac:chgData name="Ankur Mukhopadhyay" userId="2d629455d39257de" providerId="LiveId" clId="{D325B82E-4980-46F7-983E-B50483B77970}" dt="2024-08-06T12:55:32.741" v="298" actId="20577"/>
          <ac:spMkLst>
            <pc:docMk/>
            <pc:sldMk cId="636956183" sldId="275"/>
            <ac:spMk id="3" creationId="{8E3F7F20-770F-4807-7939-900571BB8C22}"/>
          </ac:spMkLst>
        </pc:spChg>
        <pc:picChg chg="add mod">
          <ac:chgData name="Ankur Mukhopadhyay" userId="2d629455d39257de" providerId="LiveId" clId="{D325B82E-4980-46F7-983E-B50483B77970}" dt="2024-08-06T12:54:25.562" v="262"/>
          <ac:picMkLst>
            <pc:docMk/>
            <pc:sldMk cId="636956183" sldId="275"/>
            <ac:picMk id="4" creationId="{D501804E-AB56-9FCC-B250-9833C1668ADE}"/>
          </ac:picMkLst>
        </pc:picChg>
        <pc:picChg chg="add mod">
          <ac:chgData name="Ankur Mukhopadhyay" userId="2d629455d39257de" providerId="LiveId" clId="{D325B82E-4980-46F7-983E-B50483B77970}" dt="2024-08-06T12:55:17.581" v="277" actId="1076"/>
          <ac:picMkLst>
            <pc:docMk/>
            <pc:sldMk cId="636956183" sldId="275"/>
            <ac:picMk id="6" creationId="{8DA19D81-94CB-F69B-B60F-C4AB78AB6F67}"/>
          </ac:picMkLst>
        </pc:picChg>
      </pc:sldChg>
      <pc:sldChg chg="addSp delSp modSp new mod modTransition">
        <pc:chgData name="Ankur Mukhopadhyay" userId="2d629455d39257de" providerId="LiveId" clId="{D325B82E-4980-46F7-983E-B50483B77970}" dt="2024-08-06T13:14:18.507" v="598"/>
        <pc:sldMkLst>
          <pc:docMk/>
          <pc:sldMk cId="1320404618" sldId="276"/>
        </pc:sldMkLst>
        <pc:spChg chg="mod">
          <ac:chgData name="Ankur Mukhopadhyay" userId="2d629455d39257de" providerId="LiveId" clId="{D325B82E-4980-46F7-983E-B50483B77970}" dt="2024-08-06T12:56:08.933" v="322" actId="207"/>
          <ac:spMkLst>
            <pc:docMk/>
            <pc:sldMk cId="1320404618" sldId="276"/>
            <ac:spMk id="2" creationId="{E27E9DFF-1BB8-612A-D137-9C259807035C}"/>
          </ac:spMkLst>
        </pc:spChg>
        <pc:spChg chg="del">
          <ac:chgData name="Ankur Mukhopadhyay" userId="2d629455d39257de" providerId="LiveId" clId="{D325B82E-4980-46F7-983E-B50483B77970}" dt="2024-08-06T12:57:51.123" v="325" actId="22"/>
          <ac:spMkLst>
            <pc:docMk/>
            <pc:sldMk cId="1320404618" sldId="276"/>
            <ac:spMk id="3" creationId="{4A64D285-32D5-D849-32BB-CBFB6511A338}"/>
          </ac:spMkLst>
        </pc:spChg>
        <pc:picChg chg="add mod ord">
          <ac:chgData name="Ankur Mukhopadhyay" userId="2d629455d39257de" providerId="LiveId" clId="{D325B82E-4980-46F7-983E-B50483B77970}" dt="2024-08-06T12:57:55.671" v="328" actId="1076"/>
          <ac:picMkLst>
            <pc:docMk/>
            <pc:sldMk cId="1320404618" sldId="276"/>
            <ac:picMk id="5" creationId="{AD3FC1F8-B35F-0059-8D67-874F0A207DE3}"/>
          </ac:picMkLst>
        </pc:picChg>
        <pc:picChg chg="add mod">
          <ac:chgData name="Ankur Mukhopadhyay" userId="2d629455d39257de" providerId="LiveId" clId="{D325B82E-4980-46F7-983E-B50483B77970}" dt="2024-08-06T13:03:57.783" v="444" actId="1036"/>
          <ac:picMkLst>
            <pc:docMk/>
            <pc:sldMk cId="1320404618" sldId="276"/>
            <ac:picMk id="6" creationId="{12DE113B-46F9-79B8-CFFA-51685C9E44DF}"/>
          </ac:picMkLst>
        </pc:picChg>
      </pc:sldChg>
      <pc:sldChg chg="addSp modSp new mod modTransition">
        <pc:chgData name="Ankur Mukhopadhyay" userId="2d629455d39257de" providerId="LiveId" clId="{D325B82E-4980-46F7-983E-B50483B77970}" dt="2024-08-06T13:14:18.507" v="598"/>
        <pc:sldMkLst>
          <pc:docMk/>
          <pc:sldMk cId="983876364" sldId="277"/>
        </pc:sldMkLst>
        <pc:picChg chg="add mod">
          <ac:chgData name="Ankur Mukhopadhyay" userId="2d629455d39257de" providerId="LiveId" clId="{D325B82E-4980-46F7-983E-B50483B77970}" dt="2024-08-06T12:58:07.698" v="331" actId="1076"/>
          <ac:picMkLst>
            <pc:docMk/>
            <pc:sldMk cId="983876364" sldId="277"/>
            <ac:picMk id="5" creationId="{D34E024D-0D28-EFA5-5C1F-3AD410C7FEC5}"/>
          </ac:picMkLst>
        </pc:picChg>
        <pc:picChg chg="add mod">
          <ac:chgData name="Ankur Mukhopadhyay" userId="2d629455d39257de" providerId="LiveId" clId="{D325B82E-4980-46F7-983E-B50483B77970}" dt="2024-08-06T13:04:00.278" v="446" actId="1036"/>
          <ac:picMkLst>
            <pc:docMk/>
            <pc:sldMk cId="983876364" sldId="277"/>
            <ac:picMk id="6" creationId="{5882AAB8-C34E-993D-40F9-3533721902F8}"/>
          </ac:picMkLst>
        </pc:picChg>
      </pc:sldChg>
      <pc:sldChg chg="addSp delSp modSp new mod modTransition">
        <pc:chgData name="Ankur Mukhopadhyay" userId="2d629455d39257de" providerId="LiveId" clId="{D325B82E-4980-46F7-983E-B50483B77970}" dt="2024-08-06T13:14:18.507" v="598"/>
        <pc:sldMkLst>
          <pc:docMk/>
          <pc:sldMk cId="3949999984" sldId="278"/>
        </pc:sldMkLst>
        <pc:spChg chg="del">
          <ac:chgData name="Ankur Mukhopadhyay" userId="2d629455d39257de" providerId="LiveId" clId="{D325B82E-4980-46F7-983E-B50483B77970}" dt="2024-08-06T12:58:28.519" v="333" actId="22"/>
          <ac:spMkLst>
            <pc:docMk/>
            <pc:sldMk cId="3949999984" sldId="278"/>
            <ac:spMk id="3" creationId="{090903D4-DC30-4EEF-37DA-DA4BB632E8DF}"/>
          </ac:spMkLst>
        </pc:spChg>
        <pc:picChg chg="add mod ord">
          <ac:chgData name="Ankur Mukhopadhyay" userId="2d629455d39257de" providerId="LiveId" clId="{D325B82E-4980-46F7-983E-B50483B77970}" dt="2024-08-06T12:58:33.189" v="336" actId="1076"/>
          <ac:picMkLst>
            <pc:docMk/>
            <pc:sldMk cId="3949999984" sldId="278"/>
            <ac:picMk id="5" creationId="{DC4836B0-069B-D118-38C6-B753F9DF265C}"/>
          </ac:picMkLst>
        </pc:picChg>
        <pc:picChg chg="add mod">
          <ac:chgData name="Ankur Mukhopadhyay" userId="2d629455d39257de" providerId="LiveId" clId="{D325B82E-4980-46F7-983E-B50483B77970}" dt="2024-08-06T13:04:02.044" v="447"/>
          <ac:picMkLst>
            <pc:docMk/>
            <pc:sldMk cId="3949999984" sldId="278"/>
            <ac:picMk id="6" creationId="{4EB7F790-E9CF-AC0B-DA92-79111F9C21F4}"/>
          </ac:picMkLst>
        </pc:picChg>
      </pc:sldChg>
      <pc:sldChg chg="addSp modSp new mod modTransition">
        <pc:chgData name="Ankur Mukhopadhyay" userId="2d629455d39257de" providerId="LiveId" clId="{D325B82E-4980-46F7-983E-B50483B77970}" dt="2024-08-06T13:14:18.507" v="598"/>
        <pc:sldMkLst>
          <pc:docMk/>
          <pc:sldMk cId="1140931487" sldId="279"/>
        </pc:sldMkLst>
        <pc:spChg chg="mod">
          <ac:chgData name="Ankur Mukhopadhyay" userId="2d629455d39257de" providerId="LiveId" clId="{D325B82E-4980-46F7-983E-B50483B77970}" dt="2024-08-06T12:59:36.442" v="416" actId="207"/>
          <ac:spMkLst>
            <pc:docMk/>
            <pc:sldMk cId="1140931487" sldId="279"/>
            <ac:spMk id="2" creationId="{D7B3CBF1-EA39-F9EB-3C1C-1921A7B99D59}"/>
          </ac:spMkLst>
        </pc:spChg>
        <pc:spChg chg="mod">
          <ac:chgData name="Ankur Mukhopadhyay" userId="2d629455d39257de" providerId="LiveId" clId="{D325B82E-4980-46F7-983E-B50483B77970}" dt="2024-08-06T13:05:03.974" v="468" actId="115"/>
          <ac:spMkLst>
            <pc:docMk/>
            <pc:sldMk cId="1140931487" sldId="279"/>
            <ac:spMk id="3" creationId="{60224B91-9F77-5C23-CCCF-3032362240EE}"/>
          </ac:spMkLst>
        </pc:spChg>
        <pc:picChg chg="add mod">
          <ac:chgData name="Ankur Mukhopadhyay" userId="2d629455d39257de" providerId="LiveId" clId="{D325B82E-4980-46F7-983E-B50483B77970}" dt="2024-08-06T13:04:05.582" v="448"/>
          <ac:picMkLst>
            <pc:docMk/>
            <pc:sldMk cId="1140931487" sldId="279"/>
            <ac:picMk id="4" creationId="{C288F089-CF6C-19F6-EBAD-6AABFA60BFB7}"/>
          </ac:picMkLst>
        </pc:picChg>
      </pc:sldChg>
      <pc:sldChg chg="addSp delSp modSp new mod modTransition">
        <pc:chgData name="Ankur Mukhopadhyay" userId="2d629455d39257de" providerId="LiveId" clId="{D325B82E-4980-46F7-983E-B50483B77970}" dt="2024-08-06T13:14:18.507" v="598"/>
        <pc:sldMkLst>
          <pc:docMk/>
          <pc:sldMk cId="3701567828" sldId="280"/>
        </pc:sldMkLst>
        <pc:spChg chg="del">
          <ac:chgData name="Ankur Mukhopadhyay" userId="2d629455d39257de" providerId="LiveId" clId="{D325B82E-4980-46F7-983E-B50483B77970}" dt="2024-08-06T13:04:30.128" v="456" actId="478"/>
          <ac:spMkLst>
            <pc:docMk/>
            <pc:sldMk cId="3701567828" sldId="280"/>
            <ac:spMk id="2" creationId="{7BD9ACC1-87E6-A4D9-05B5-0B2BEA51A60E}"/>
          </ac:spMkLst>
        </pc:spChg>
        <pc:spChg chg="mod">
          <ac:chgData name="Ankur Mukhopadhyay" userId="2d629455d39257de" providerId="LiveId" clId="{D325B82E-4980-46F7-983E-B50483B77970}" dt="2024-08-06T13:06:51.772" v="493" actId="12"/>
          <ac:spMkLst>
            <pc:docMk/>
            <pc:sldMk cId="3701567828" sldId="280"/>
            <ac:spMk id="3" creationId="{7E9D9C9E-EECB-AF47-1CA8-A6F52C46B4F3}"/>
          </ac:spMkLst>
        </pc:spChg>
        <pc:picChg chg="add mod">
          <ac:chgData name="Ankur Mukhopadhyay" userId="2d629455d39257de" providerId="LiveId" clId="{D325B82E-4980-46F7-983E-B50483B77970}" dt="2024-08-06T13:04:07.290" v="449"/>
          <ac:picMkLst>
            <pc:docMk/>
            <pc:sldMk cId="3701567828" sldId="280"/>
            <ac:picMk id="4" creationId="{84FC7618-FCF8-3E30-7F9A-4348C8BF8A5D}"/>
          </ac:picMkLst>
        </pc:picChg>
      </pc:sldChg>
      <pc:sldChg chg="addSp modSp new mod modTransition">
        <pc:chgData name="Ankur Mukhopadhyay" userId="2d629455d39257de" providerId="LiveId" clId="{D325B82E-4980-46F7-983E-B50483B77970}" dt="2024-08-06T13:14:18.507" v="598"/>
        <pc:sldMkLst>
          <pc:docMk/>
          <pc:sldMk cId="3312537659" sldId="281"/>
        </pc:sldMkLst>
        <pc:spChg chg="mod">
          <ac:chgData name="Ankur Mukhopadhyay" userId="2d629455d39257de" providerId="LiveId" clId="{D325B82E-4980-46F7-983E-B50483B77970}" dt="2024-08-06T13:11:40.199" v="555" actId="115"/>
          <ac:spMkLst>
            <pc:docMk/>
            <pc:sldMk cId="3312537659" sldId="281"/>
            <ac:spMk id="3" creationId="{3D3B1026-D7E7-4008-ABA5-75E4318CD1DA}"/>
          </ac:spMkLst>
        </pc:spChg>
        <pc:picChg chg="add mod">
          <ac:chgData name="Ankur Mukhopadhyay" userId="2d629455d39257de" providerId="LiveId" clId="{D325B82E-4980-46F7-983E-B50483B77970}" dt="2024-08-06T13:06:57.125" v="495"/>
          <ac:picMkLst>
            <pc:docMk/>
            <pc:sldMk cId="3312537659" sldId="281"/>
            <ac:picMk id="4" creationId="{7B6FA45B-A472-452E-3DC6-268678ECC6AF}"/>
          </ac:picMkLst>
        </pc:picChg>
      </pc:sldChg>
      <pc:sldChg chg="modSp new mod modTransition">
        <pc:chgData name="Ankur Mukhopadhyay" userId="2d629455d39257de" providerId="LiveId" clId="{D325B82E-4980-46F7-983E-B50483B77970}" dt="2024-08-06T13:14:18.507" v="598"/>
        <pc:sldMkLst>
          <pc:docMk/>
          <pc:sldMk cId="1829829175" sldId="282"/>
        </pc:sldMkLst>
        <pc:spChg chg="mod">
          <ac:chgData name="Ankur Mukhopadhyay" userId="2d629455d39257de" providerId="LiveId" clId="{D325B82E-4980-46F7-983E-B50483B77970}" dt="2024-08-06T13:12:09.531" v="559" actId="207"/>
          <ac:spMkLst>
            <pc:docMk/>
            <pc:sldMk cId="1829829175" sldId="282"/>
            <ac:spMk id="2" creationId="{6C0E42C7-6DB9-AAC3-5B20-46CE7B0DBC80}"/>
          </ac:spMkLst>
        </pc:spChg>
        <pc:spChg chg="mod">
          <ac:chgData name="Ankur Mukhopadhyay" userId="2d629455d39257de" providerId="LiveId" clId="{D325B82E-4980-46F7-983E-B50483B77970}" dt="2024-08-06T13:13:21.694" v="592" actId="12"/>
          <ac:spMkLst>
            <pc:docMk/>
            <pc:sldMk cId="1829829175" sldId="282"/>
            <ac:spMk id="3" creationId="{36EA1FAC-44AE-B032-F33F-DC9ED6F25072}"/>
          </ac:spMkLst>
        </pc:spChg>
      </pc:sldChg>
      <pc:sldChg chg="addSp modSp new modTransition">
        <pc:chgData name="Ankur Mukhopadhyay" userId="2d629455d39257de" providerId="LiveId" clId="{D325B82E-4980-46F7-983E-B50483B77970}" dt="2024-08-06T13:14:18.507" v="598"/>
        <pc:sldMkLst>
          <pc:docMk/>
          <pc:sldMk cId="1032177644" sldId="283"/>
        </pc:sldMkLst>
        <pc:picChg chg="add mod">
          <ac:chgData name="Ankur Mukhopadhyay" userId="2d629455d39257de" providerId="LiveId" clId="{D325B82E-4980-46F7-983E-B50483B77970}" dt="2024-08-06T13:13:57.933" v="597" actId="14100"/>
          <ac:picMkLst>
            <pc:docMk/>
            <pc:sldMk cId="1032177644" sldId="283"/>
            <ac:picMk id="8194" creationId="{38B2F888-70A3-60C6-92AA-AC3723BBC1F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F75936-CA03-49A0-90C6-A9BCD8106EEF}"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1145400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F75936-CA03-49A0-90C6-A9BCD8106EEF}"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492151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3F75936-CA03-49A0-90C6-A9BCD8106EEF}"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199335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3F75936-CA03-49A0-90C6-A9BCD8106EEF}"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67C6A7-A3E3-427E-9222-F10ADFE85055}" type="slidenum">
              <a:rPr lang="en-IN" smtClean="0"/>
              <a:t>‹#›</a:t>
            </a:fld>
            <a:endParaRPr lang="en-IN"/>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33187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F75936-CA03-49A0-90C6-A9BCD8106EEF}"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2008861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3F75936-CA03-49A0-90C6-A9BCD8106EEF}" type="datetimeFigureOut">
              <a:rPr lang="en-IN" smtClean="0"/>
              <a:t>27-08-2024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24335872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3F75936-CA03-49A0-90C6-A9BCD8106EEF}" type="datetimeFigureOut">
              <a:rPr lang="en-IN" smtClean="0"/>
              <a:t>27-08-2024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215963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F75936-CA03-49A0-90C6-A9BCD8106EEF}"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24458860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F75936-CA03-49A0-90C6-A9BCD8106EEF}"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78292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F75936-CA03-49A0-90C6-A9BCD8106EEF}"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2744633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F75936-CA03-49A0-90C6-A9BCD8106EEF}"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2529199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F75936-CA03-49A0-90C6-A9BCD8106EEF}"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238477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F75936-CA03-49A0-90C6-A9BCD8106EEF}" type="datetimeFigureOut">
              <a:rPr lang="en-IN" smtClean="0"/>
              <a:t>27-08-2024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2045981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3F75936-CA03-49A0-90C6-A9BCD8106EEF}" type="datetimeFigureOut">
              <a:rPr lang="en-IN" smtClean="0"/>
              <a:t>27-08-2024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389449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3F75936-CA03-49A0-90C6-A9BCD8106EEF}" type="datetimeFigureOut">
              <a:rPr lang="en-IN" smtClean="0"/>
              <a:t>27-08-2024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1273407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3F75936-CA03-49A0-90C6-A9BCD8106EEF}" type="datetimeFigureOut">
              <a:rPr lang="en-IN" smtClean="0"/>
              <a:t>27-08-2024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1512489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F75936-CA03-49A0-90C6-A9BCD8106EEF}"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67C6A7-A3E3-427E-9222-F10ADFE85055}" type="slidenum">
              <a:rPr lang="en-IN" smtClean="0"/>
              <a:t>‹#›</a:t>
            </a:fld>
            <a:endParaRPr lang="en-IN"/>
          </a:p>
        </p:txBody>
      </p:sp>
    </p:spTree>
    <p:extLst>
      <p:ext uri="{BB962C8B-B14F-4D97-AF65-F5344CB8AC3E}">
        <p14:creationId xmlns:p14="http://schemas.microsoft.com/office/powerpoint/2010/main" val="3696289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3F75936-CA03-49A0-90C6-A9BCD8106EEF}" type="datetimeFigureOut">
              <a:rPr lang="en-IN" smtClean="0"/>
              <a:t>27-08-2024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E67C6A7-A3E3-427E-9222-F10ADFE85055}" type="slidenum">
              <a:rPr lang="en-IN" smtClean="0"/>
              <a:t>‹#›</a:t>
            </a:fld>
            <a:endParaRPr lang="en-IN"/>
          </a:p>
        </p:txBody>
      </p:sp>
    </p:spTree>
    <p:extLst>
      <p:ext uri="{BB962C8B-B14F-4D97-AF65-F5344CB8AC3E}">
        <p14:creationId xmlns:p14="http://schemas.microsoft.com/office/powerpoint/2010/main" val="807089847"/>
      </p:ext>
    </p:extLst>
  </p:cSld>
  <p:clrMap bg1="dk1" tx1="lt1" bg2="dk2" tx2="lt2" accent1="accent1" accent2="accent2" accent3="accent3" accent4="accent4" accent5="accent5" accent6="accent6" hlink="hlink" folHlink="folHlink"/>
  <p:sldLayoutIdLst>
    <p:sldLayoutId id="2147484115" r:id="rId1"/>
    <p:sldLayoutId id="2147484116" r:id="rId2"/>
    <p:sldLayoutId id="2147484117" r:id="rId3"/>
    <p:sldLayoutId id="2147484118" r:id="rId4"/>
    <p:sldLayoutId id="2147484119" r:id="rId5"/>
    <p:sldLayoutId id="2147484120" r:id="rId6"/>
    <p:sldLayoutId id="2147484121" r:id="rId7"/>
    <p:sldLayoutId id="2147484122" r:id="rId8"/>
    <p:sldLayoutId id="2147484123" r:id="rId9"/>
    <p:sldLayoutId id="2147484124" r:id="rId10"/>
    <p:sldLayoutId id="2147484125" r:id="rId11"/>
    <p:sldLayoutId id="2147484126" r:id="rId12"/>
    <p:sldLayoutId id="2147484127" r:id="rId13"/>
    <p:sldLayoutId id="2147484128" r:id="rId14"/>
    <p:sldLayoutId id="2147484129" r:id="rId15"/>
    <p:sldLayoutId id="2147484130" r:id="rId16"/>
    <p:sldLayoutId id="21474841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2EA312-0C37-A61E-5264-05C2948C80FC}"/>
              </a:ext>
            </a:extLst>
          </p:cNvPr>
          <p:cNvSpPr>
            <a:spLocks noGrp="1"/>
          </p:cNvSpPr>
          <p:nvPr>
            <p:ph idx="1"/>
          </p:nvPr>
        </p:nvSpPr>
        <p:spPr>
          <a:xfrm>
            <a:off x="677333" y="452285"/>
            <a:ext cx="9646537" cy="5810864"/>
          </a:xfrm>
        </p:spPr>
        <p:txBody>
          <a:bodyPr>
            <a:normAutofit fontScale="25000" lnSpcReduction="20000"/>
          </a:bodyPr>
          <a:lstStyle/>
          <a:p>
            <a:pPr marL="0" indent="0" algn="ctr">
              <a:lnSpc>
                <a:spcPct val="107000"/>
              </a:lnSpc>
              <a:spcAft>
                <a:spcPts val="800"/>
              </a:spcAft>
              <a:buNone/>
            </a:pPr>
            <a:endParaRPr lang="en-IN" sz="6400" b="1" u="sng"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lnSpc>
                <a:spcPct val="107000"/>
              </a:lnSpc>
              <a:spcAft>
                <a:spcPts val="800"/>
              </a:spcAft>
              <a:buNone/>
            </a:pPr>
            <a:r>
              <a:rPr lang="en-IN" sz="8000" b="1" u="sng" kern="100" dirty="0">
                <a:effectLst/>
                <a:latin typeface="Times New Roman" panose="02020603050405020304" pitchFamily="18" charset="0"/>
                <a:ea typeface="Calibri" panose="020F0502020204030204" pitchFamily="34" charset="0"/>
                <a:cs typeface="Times New Roman" panose="02020603050405020304" pitchFamily="18" charset="0"/>
              </a:rPr>
              <a:t>PROJECT TITLE</a:t>
            </a:r>
            <a:endParaRPr lang="en-IN" sz="8000" b="1" u="sng"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7000"/>
              </a:lnSpc>
              <a:spcAft>
                <a:spcPts val="800"/>
              </a:spcAft>
              <a:buNone/>
            </a:pPr>
            <a:r>
              <a:rPr lang="en-IN" sz="9600" kern="100" dirty="0">
                <a:effectLst/>
                <a:latin typeface="Algerian" panose="04020705040A02060702" pitchFamily="82" charset="0"/>
                <a:ea typeface="Calibri" panose="020F0502020204030204" pitchFamily="34" charset="0"/>
                <a:cs typeface="Times New Roman" panose="02020603050405020304" pitchFamily="18" charset="0"/>
              </a:rPr>
              <a:t>“ Data Analysis Based On Online Retails Using Power BI ”</a:t>
            </a:r>
          </a:p>
          <a:p>
            <a:pPr marL="457200" lvl="1" indent="0">
              <a:lnSpc>
                <a:spcPct val="107000"/>
              </a:lnSpc>
              <a:spcAft>
                <a:spcPts val="800"/>
              </a:spcAft>
              <a:buNone/>
            </a:pPr>
            <a:endParaRPr lang="en-IN" sz="6400" b="1" kern="100" dirty="0">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70000"/>
              </a:lnSpc>
              <a:spcAft>
                <a:spcPts val="800"/>
              </a:spcAft>
              <a:buNone/>
            </a:pPr>
            <a:r>
              <a:rPr lang="en-IN" sz="6400" b="1" kern="100" dirty="0">
                <a:effectLst/>
                <a:latin typeface="Times New Roman" panose="02020603050405020304" pitchFamily="18" charset="0"/>
                <a:ea typeface="Calibri" panose="020F0502020204030204" pitchFamily="34" charset="0"/>
                <a:cs typeface="Times New Roman" panose="02020603050405020304" pitchFamily="18" charset="0"/>
              </a:rPr>
              <a:t>	Good Evening, CEO and CMO. Thank you for taking the time to review the findings from recent data analysis. Today, I will walk you through the insights we have uncovered, specificall</a:t>
            </a:r>
            <a:r>
              <a:rPr lang="en-IN" sz="6400" b="1" kern="100" dirty="0">
                <a:latin typeface="Times New Roman" panose="02020603050405020304" pitchFamily="18" charset="0"/>
                <a:ea typeface="Calibri" panose="020F0502020204030204" pitchFamily="34" charset="0"/>
                <a:cs typeface="Times New Roman" panose="02020603050405020304" pitchFamily="18" charset="0"/>
              </a:rPr>
              <a:t>y addressing the four key question you posed. I’ll also cover the data preparation process to ensure the accuracy and reliability of our result.</a:t>
            </a:r>
          </a:p>
          <a:p>
            <a:pPr marL="457200" lvl="1" indent="0">
              <a:lnSpc>
                <a:spcPct val="107000"/>
              </a:lnSpc>
              <a:spcAft>
                <a:spcPts val="800"/>
              </a:spcAft>
              <a:buNone/>
            </a:pPr>
            <a:endParaRPr lang="en-IN" sz="6400" b="1" kern="100" dirty="0">
              <a:latin typeface="Times New Roman" panose="02020603050405020304" pitchFamily="18" charset="0"/>
              <a:ea typeface="Calibri" panose="020F0502020204030204" pitchFamily="34" charset="0"/>
              <a:cs typeface="Times New Roman" panose="02020603050405020304" pitchFamily="18" charset="0"/>
            </a:endParaRPr>
          </a:p>
          <a:p>
            <a:pPr marL="457200" lvl="1" indent="0">
              <a:lnSpc>
                <a:spcPct val="107000"/>
              </a:lnSpc>
              <a:spcAft>
                <a:spcPts val="800"/>
              </a:spcAft>
              <a:buNone/>
            </a:pPr>
            <a:r>
              <a:rPr lang="en-IN" sz="6400" b="1" kern="100" dirty="0">
                <a:effectLst/>
                <a:latin typeface="Times New Roman" panose="02020603050405020304" pitchFamily="18" charset="0"/>
                <a:ea typeface="Calibri" panose="020F0502020204030204" pitchFamily="34" charset="0"/>
                <a:cs typeface="Times New Roman" panose="02020603050405020304" pitchFamily="18" charset="0"/>
              </a:rPr>
              <a:t>															C. RAMANATHAN</a:t>
            </a:r>
            <a:endParaRPr lang="en-IN" sz="6400" b="1" kern="100" dirty="0">
              <a:latin typeface="Times New Roman" panose="02020603050405020304" pitchFamily="18" charset="0"/>
              <a:ea typeface="Calibri" panose="020F0502020204030204" pitchFamily="34" charset="0"/>
              <a:cs typeface="Times New Roman" panose="02020603050405020304" pitchFamily="18" charset="0"/>
            </a:endParaRPr>
          </a:p>
          <a:p>
            <a:pPr marL="457200" lvl="1" indent="0">
              <a:lnSpc>
                <a:spcPct val="107000"/>
              </a:lnSpc>
              <a:spcAft>
                <a:spcPts val="800"/>
              </a:spcAft>
              <a:buNone/>
            </a:pPr>
            <a:r>
              <a:rPr lang="en-IN" sz="6400" b="1" kern="100" dirty="0">
                <a:effectLst/>
                <a:latin typeface="Times New Roman" panose="02020603050405020304" pitchFamily="18" charset="0"/>
                <a:ea typeface="Calibri" panose="020F0502020204030204" pitchFamily="34" charset="0"/>
                <a:cs typeface="Times New Roman" panose="02020603050405020304" pitchFamily="18" charset="0"/>
              </a:rPr>
              <a:t>															Date: </a:t>
            </a:r>
            <a:r>
              <a:rPr lang="en-IN" sz="6400" b="1" kern="100" dirty="0">
                <a:latin typeface="Times New Roman" panose="02020603050405020304" pitchFamily="18" charset="0"/>
                <a:ea typeface="Calibri" panose="020F0502020204030204" pitchFamily="34" charset="0"/>
                <a:cs typeface="Times New Roman" panose="02020603050405020304" pitchFamily="18" charset="0"/>
              </a:rPr>
              <a:t>27-08-</a:t>
            </a:r>
            <a:r>
              <a:rPr lang="en-IN" sz="6400" b="1" kern="100" dirty="0">
                <a:effectLst/>
                <a:latin typeface="Times New Roman" panose="02020603050405020304" pitchFamily="18" charset="0"/>
                <a:ea typeface="Calibri" panose="020F0502020204030204" pitchFamily="34" charset="0"/>
                <a:cs typeface="Times New Roman" panose="02020603050405020304" pitchFamily="18" charset="0"/>
              </a:rPr>
              <a:t>2024</a:t>
            </a:r>
            <a:endParaRPr lang="en-IN" sz="64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317141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9BB740-5BB1-AE9E-8C51-5282F98DC924}"/>
              </a:ext>
            </a:extLst>
          </p:cNvPr>
          <p:cNvSpPr>
            <a:spLocks noGrp="1"/>
          </p:cNvSpPr>
          <p:nvPr>
            <p:ph type="title"/>
          </p:nvPr>
        </p:nvSpPr>
        <p:spPr>
          <a:xfrm>
            <a:off x="2497393" y="324899"/>
            <a:ext cx="5234754" cy="618998"/>
          </a:xfrm>
        </p:spPr>
        <p:txBody>
          <a:bodyPr>
            <a:normAutofit/>
          </a:bodyPr>
          <a:lstStyle/>
          <a:p>
            <a:pPr algn="ctr"/>
            <a:r>
              <a:rPr lang="en-IN" sz="2400" b="1" dirty="0">
                <a:latin typeface="Times New Roman" panose="02020603050405020304" pitchFamily="18" charset="0"/>
                <a:cs typeface="Times New Roman" panose="02020603050405020304" pitchFamily="18" charset="0"/>
              </a:rPr>
              <a:t>DATA PREPARATION OVERVIEW</a:t>
            </a:r>
            <a:endParaRPr lang="en-IN" sz="4800" b="1"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D7C9B706-5DA9-3E31-31A4-C4E93B01E238}"/>
              </a:ext>
            </a:extLst>
          </p:cNvPr>
          <p:cNvSpPr>
            <a:spLocks noGrp="1"/>
          </p:cNvSpPr>
          <p:nvPr>
            <p:ph idx="1"/>
          </p:nvPr>
        </p:nvSpPr>
        <p:spPr>
          <a:xfrm>
            <a:off x="677334" y="1507614"/>
            <a:ext cx="9823518" cy="4490066"/>
          </a:xfrm>
        </p:spPr>
        <p:txBody>
          <a:bodyPr>
            <a:noAutofit/>
          </a:bodyPr>
          <a:lstStyle/>
          <a:p>
            <a:pPr marL="0" indent="0">
              <a:lnSpc>
                <a:spcPct val="120000"/>
              </a:lnSpc>
              <a:spcBef>
                <a:spcPts val="0"/>
              </a:spcBef>
              <a:buNone/>
            </a:pP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To begin with, I want to outline the steps we took to prepare the data for analysis. Our initial data load involved consolidating multiple sources to ensure we had a comprehensive dataset. We then performed a thorough clean-up to address any inconsistencies or errors. This included:</a:t>
            </a:r>
          </a:p>
          <a:p>
            <a:pPr marL="0" indent="0">
              <a:lnSpc>
                <a:spcPct val="120000"/>
              </a:lnSpc>
              <a:spcBef>
                <a:spcPts val="0"/>
              </a:spcBef>
              <a:buNone/>
            </a:pPr>
            <a:endParaRPr lang="en-US" sz="1800" dirty="0">
              <a:latin typeface="Times New Roman" panose="02020603050405020304" pitchFamily="18" charset="0"/>
              <a:cs typeface="Times New Roman" panose="02020603050405020304" pitchFamily="18" charset="0"/>
            </a:endParaRPr>
          </a:p>
          <a:p>
            <a:pPr>
              <a:buFont typeface="+mj-lt"/>
              <a:buAutoNum type="arabicPeriod"/>
            </a:pPr>
            <a:r>
              <a:rPr lang="en-US" sz="1800" b="1" dirty="0">
                <a:latin typeface="Times New Roman" panose="02020603050405020304" pitchFamily="18" charset="0"/>
                <a:cs typeface="Times New Roman" panose="02020603050405020304" pitchFamily="18" charset="0"/>
              </a:rPr>
              <a:t>Removing Duplicates</a:t>
            </a:r>
            <a:r>
              <a:rPr lang="en-US" sz="1800" dirty="0">
                <a:latin typeface="Times New Roman" panose="02020603050405020304" pitchFamily="18" charset="0"/>
                <a:cs typeface="Times New Roman" panose="02020603050405020304" pitchFamily="18" charset="0"/>
              </a:rPr>
              <a:t>: We identified and eliminated duplicate entries to ensure each data point was unique.</a:t>
            </a:r>
          </a:p>
          <a:p>
            <a:pPr>
              <a:buFont typeface="+mj-lt"/>
              <a:buAutoNum type="arabicPeriod"/>
            </a:pPr>
            <a:r>
              <a:rPr lang="en-US" sz="1800" b="1" dirty="0">
                <a:latin typeface="Times New Roman" panose="02020603050405020304" pitchFamily="18" charset="0"/>
                <a:cs typeface="Times New Roman" panose="02020603050405020304" pitchFamily="18" charset="0"/>
              </a:rPr>
              <a:t>Handling Missing Values</a:t>
            </a:r>
            <a:r>
              <a:rPr lang="en-US" sz="1800" dirty="0">
                <a:latin typeface="Times New Roman" panose="02020603050405020304" pitchFamily="18" charset="0"/>
                <a:cs typeface="Times New Roman" panose="02020603050405020304" pitchFamily="18" charset="0"/>
              </a:rPr>
              <a:t>: We filled in missing values using appropriate methods based on the data type and context.</a:t>
            </a:r>
          </a:p>
          <a:p>
            <a:pPr>
              <a:buFont typeface="+mj-lt"/>
              <a:buAutoNum type="arabicPeriod"/>
            </a:pPr>
            <a:r>
              <a:rPr lang="en-US" sz="1800" b="1" dirty="0">
                <a:latin typeface="Times New Roman" panose="02020603050405020304" pitchFamily="18" charset="0"/>
                <a:cs typeface="Times New Roman" panose="02020603050405020304" pitchFamily="18" charset="0"/>
              </a:rPr>
              <a:t>Data Validation</a:t>
            </a:r>
            <a:r>
              <a:rPr lang="en-US" sz="1800" dirty="0">
                <a:latin typeface="Times New Roman" panose="02020603050405020304" pitchFamily="18" charset="0"/>
                <a:cs typeface="Times New Roman" panose="02020603050405020304" pitchFamily="18" charset="0"/>
              </a:rPr>
              <a:t>: We cross-checked data entries against known benchmarks to ensure accuracy.</a:t>
            </a:r>
          </a:p>
          <a:p>
            <a:pPr marL="0" indent="0">
              <a:buNone/>
            </a:pPr>
            <a:r>
              <a:rPr lang="en-US" sz="1800" dirty="0">
                <a:latin typeface="Times New Roman" panose="02020603050405020304" pitchFamily="18" charset="0"/>
                <a:cs typeface="Times New Roman" panose="02020603050405020304" pitchFamily="18" charset="0"/>
              </a:rPr>
              <a:t>	With the data cleaned and validated, we proceeded to the analysis, which was guided by the four specific questions you asked.</a:t>
            </a:r>
          </a:p>
          <a:p>
            <a:pPr marL="0" indent="0">
              <a:lnSpc>
                <a:spcPct val="120000"/>
              </a:lnSpc>
              <a:spcBef>
                <a:spcPts val="0"/>
              </a:spcBef>
              <a:buNone/>
            </a:pPr>
            <a:endParaRPr lang="en-IN" dirty="0">
              <a:latin typeface="+mj-lt"/>
            </a:endParaRPr>
          </a:p>
        </p:txBody>
      </p:sp>
    </p:spTree>
    <p:extLst>
      <p:ext uri="{BB962C8B-B14F-4D97-AF65-F5344CB8AC3E}">
        <p14:creationId xmlns:p14="http://schemas.microsoft.com/office/powerpoint/2010/main" val="20100392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7C9B706-5DA9-3E31-31A4-C4E93B01E238}"/>
              </a:ext>
            </a:extLst>
          </p:cNvPr>
          <p:cNvSpPr>
            <a:spLocks noGrp="1"/>
          </p:cNvSpPr>
          <p:nvPr>
            <p:ph idx="1"/>
          </p:nvPr>
        </p:nvSpPr>
        <p:spPr>
          <a:xfrm>
            <a:off x="461024" y="357240"/>
            <a:ext cx="9823518" cy="6181212"/>
          </a:xfrm>
        </p:spPr>
        <p:txBody>
          <a:bodyPr>
            <a:noAutofit/>
          </a:bodyPr>
          <a:lstStyle/>
          <a:p>
            <a:pPr marL="0" indent="0">
              <a:lnSpc>
                <a:spcPct val="120000"/>
              </a:lnSpc>
              <a:spcBef>
                <a:spcPts val="0"/>
              </a:spcBef>
              <a:buNone/>
            </a:pPr>
            <a:r>
              <a:rPr lang="en-IN" sz="2000" b="1" dirty="0">
                <a:latin typeface="Times New Roman" panose="02020603050405020304" pitchFamily="18" charset="0"/>
                <a:cs typeface="Times New Roman" panose="02020603050405020304" pitchFamily="18" charset="0"/>
              </a:rPr>
              <a:t>QUESTION:1</a:t>
            </a:r>
            <a:endParaRPr lang="en-US" dirty="0">
              <a:latin typeface="+mj-lt"/>
            </a:endParaRPr>
          </a:p>
          <a:p>
            <a:pPr marL="0" indent="0">
              <a:lnSpc>
                <a:spcPct val="120000"/>
              </a:lnSpc>
              <a:spcBef>
                <a:spcPts val="0"/>
              </a:spcBef>
              <a:buNone/>
            </a:pPr>
            <a:r>
              <a:rPr lang="en-US" dirty="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CEO of the retail store is interested to view the time series of the revenue data for the year 2011 only. He would like to view granular data by looking into revenue for each month. The CEO is interested in viewing the seasonal trends and wants to dig deeper into why these trends occur. This analysis will be helpful for the CEO to forecast for the next year.</a:t>
            </a:r>
            <a:endParaRPr lang="en-IN" sz="1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F793431-778A-F359-CAC4-B31F0586AB35}"/>
              </a:ext>
            </a:extLst>
          </p:cNvPr>
          <p:cNvPicPr>
            <a:picLocks noChangeAspect="1"/>
          </p:cNvPicPr>
          <p:nvPr/>
        </p:nvPicPr>
        <p:blipFill>
          <a:blip r:embed="rId2"/>
          <a:stretch>
            <a:fillRect/>
          </a:stretch>
        </p:blipFill>
        <p:spPr>
          <a:xfrm>
            <a:off x="2328201" y="2245708"/>
            <a:ext cx="6572036" cy="3035177"/>
          </a:xfrm>
          <a:prstGeom prst="rect">
            <a:avLst/>
          </a:prstGeom>
        </p:spPr>
      </p:pic>
    </p:spTree>
    <p:extLst>
      <p:ext uri="{BB962C8B-B14F-4D97-AF65-F5344CB8AC3E}">
        <p14:creationId xmlns:p14="http://schemas.microsoft.com/office/powerpoint/2010/main" val="7922413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7C9B706-5DA9-3E31-31A4-C4E93B01E238}"/>
              </a:ext>
            </a:extLst>
          </p:cNvPr>
          <p:cNvSpPr>
            <a:spLocks noGrp="1"/>
          </p:cNvSpPr>
          <p:nvPr>
            <p:ph idx="1"/>
          </p:nvPr>
        </p:nvSpPr>
        <p:spPr>
          <a:xfrm>
            <a:off x="461024" y="357240"/>
            <a:ext cx="9823518" cy="6181212"/>
          </a:xfrm>
        </p:spPr>
        <p:txBody>
          <a:bodyPr>
            <a:noAutofit/>
          </a:bodyPr>
          <a:lstStyle/>
          <a:p>
            <a:pPr marL="0" indent="0">
              <a:lnSpc>
                <a:spcPct val="120000"/>
              </a:lnSpc>
              <a:spcBef>
                <a:spcPts val="0"/>
              </a:spcBef>
              <a:buNone/>
            </a:pPr>
            <a:r>
              <a:rPr lang="en-IN" sz="2000" b="1" dirty="0">
                <a:latin typeface="Times New Roman" panose="02020603050405020304" pitchFamily="18" charset="0"/>
                <a:cs typeface="Times New Roman" panose="02020603050405020304" pitchFamily="18" charset="0"/>
              </a:rPr>
              <a:t>QUESTION:2</a:t>
            </a:r>
            <a:endParaRPr lang="en-US" dirty="0">
              <a:latin typeface="+mj-lt"/>
            </a:endParaRPr>
          </a:p>
          <a:p>
            <a:pPr marL="0" indent="0">
              <a:lnSpc>
                <a:spcPct val="120000"/>
              </a:lnSpc>
              <a:spcBef>
                <a:spcPts val="0"/>
              </a:spcBef>
              <a:buNone/>
            </a:pPr>
            <a:r>
              <a:rPr lang="en-US" dirty="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CMO is interested in viewing the top 10 countries which are generating the highest revenue. Additionally, the CMO is also interested in viewing the quantity sold along with the revenue generated. The CMO does not want to have the United Kingdom in this visual.</a:t>
            </a:r>
          </a:p>
          <a:p>
            <a:pPr marL="0" indent="0">
              <a:lnSpc>
                <a:spcPct val="120000"/>
              </a:lnSpc>
              <a:spcBef>
                <a:spcPts val="0"/>
              </a:spcBef>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B7CACA9-44FE-6626-8F02-86064A03B560}"/>
              </a:ext>
            </a:extLst>
          </p:cNvPr>
          <p:cNvPicPr>
            <a:picLocks noChangeAspect="1"/>
          </p:cNvPicPr>
          <p:nvPr/>
        </p:nvPicPr>
        <p:blipFill>
          <a:blip r:embed="rId2"/>
          <a:stretch>
            <a:fillRect/>
          </a:stretch>
        </p:blipFill>
        <p:spPr>
          <a:xfrm>
            <a:off x="2583486" y="2267720"/>
            <a:ext cx="5578593" cy="2754186"/>
          </a:xfrm>
          <a:prstGeom prst="rect">
            <a:avLst/>
          </a:prstGeom>
        </p:spPr>
      </p:pic>
    </p:spTree>
    <p:extLst>
      <p:ext uri="{BB962C8B-B14F-4D97-AF65-F5344CB8AC3E}">
        <p14:creationId xmlns:p14="http://schemas.microsoft.com/office/powerpoint/2010/main" val="40721651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7C9B706-5DA9-3E31-31A4-C4E93B01E238}"/>
              </a:ext>
            </a:extLst>
          </p:cNvPr>
          <p:cNvSpPr>
            <a:spLocks noGrp="1"/>
          </p:cNvSpPr>
          <p:nvPr>
            <p:ph idx="1"/>
          </p:nvPr>
        </p:nvSpPr>
        <p:spPr>
          <a:xfrm>
            <a:off x="461024" y="357240"/>
            <a:ext cx="9823518" cy="6181212"/>
          </a:xfrm>
        </p:spPr>
        <p:txBody>
          <a:bodyPr>
            <a:noAutofit/>
          </a:bodyPr>
          <a:lstStyle/>
          <a:p>
            <a:pPr marL="0" indent="0">
              <a:lnSpc>
                <a:spcPct val="120000"/>
              </a:lnSpc>
              <a:spcBef>
                <a:spcPts val="0"/>
              </a:spcBef>
              <a:buNone/>
            </a:pPr>
            <a:r>
              <a:rPr lang="en-IN" sz="2000" b="1" dirty="0">
                <a:latin typeface="Times New Roman" panose="02020603050405020304" pitchFamily="18" charset="0"/>
                <a:cs typeface="Times New Roman" panose="02020603050405020304" pitchFamily="18" charset="0"/>
              </a:rPr>
              <a:t>QUESTION:3</a:t>
            </a:r>
            <a:endParaRPr lang="en-US" dirty="0">
              <a:latin typeface="+mj-lt"/>
            </a:endParaRPr>
          </a:p>
          <a:p>
            <a:pPr marL="0" indent="0">
              <a:lnSpc>
                <a:spcPct val="120000"/>
              </a:lnSpc>
              <a:spcBef>
                <a:spcPts val="0"/>
              </a:spcBef>
              <a:buNone/>
            </a:pPr>
            <a:r>
              <a:rPr lang="en-US" dirty="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CMO of the online retail store wants to view the information on the top 10 customers by revenue. He is interested in a visual that shows the greatest revenue generating customer at the start and gradually declines to the lower revenue generating customers. The CMO wants to target the higher revenue generating customers and ensure that they remain satisfied with their products.</a:t>
            </a:r>
          </a:p>
          <a:p>
            <a:pPr marL="0" indent="0">
              <a:lnSpc>
                <a:spcPct val="120000"/>
              </a:lnSpc>
              <a:spcBef>
                <a:spcPts val="0"/>
              </a:spcBef>
              <a:buNone/>
            </a:pPr>
            <a:endParaRPr lang="en-US"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78A065F-933C-569B-EE18-1A731E7D43F2}"/>
              </a:ext>
            </a:extLst>
          </p:cNvPr>
          <p:cNvPicPr>
            <a:picLocks noChangeAspect="1"/>
          </p:cNvPicPr>
          <p:nvPr/>
        </p:nvPicPr>
        <p:blipFill>
          <a:blip r:embed="rId2"/>
          <a:stretch>
            <a:fillRect/>
          </a:stretch>
        </p:blipFill>
        <p:spPr>
          <a:xfrm>
            <a:off x="2418205" y="2357931"/>
            <a:ext cx="5663912" cy="3069475"/>
          </a:xfrm>
          <a:prstGeom prst="rect">
            <a:avLst/>
          </a:prstGeom>
        </p:spPr>
      </p:pic>
    </p:spTree>
    <p:extLst>
      <p:ext uri="{BB962C8B-B14F-4D97-AF65-F5344CB8AC3E}">
        <p14:creationId xmlns:p14="http://schemas.microsoft.com/office/powerpoint/2010/main" val="17881009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7C9B706-5DA9-3E31-31A4-C4E93B01E238}"/>
              </a:ext>
            </a:extLst>
          </p:cNvPr>
          <p:cNvSpPr>
            <a:spLocks noGrp="1"/>
          </p:cNvSpPr>
          <p:nvPr>
            <p:ph idx="1"/>
          </p:nvPr>
        </p:nvSpPr>
        <p:spPr>
          <a:xfrm>
            <a:off x="461024" y="157316"/>
            <a:ext cx="9823518" cy="6381136"/>
          </a:xfrm>
        </p:spPr>
        <p:txBody>
          <a:bodyPr>
            <a:noAutofit/>
          </a:bodyPr>
          <a:lstStyle/>
          <a:p>
            <a:pPr marL="0" indent="0">
              <a:lnSpc>
                <a:spcPct val="120000"/>
              </a:lnSpc>
              <a:spcBef>
                <a:spcPts val="0"/>
              </a:spcBef>
              <a:buNone/>
            </a:pPr>
            <a:r>
              <a:rPr lang="en-IN" sz="2000" b="1" dirty="0">
                <a:latin typeface="Times New Roman" panose="02020603050405020304" pitchFamily="18" charset="0"/>
                <a:cs typeface="Times New Roman" panose="02020603050405020304" pitchFamily="18" charset="0"/>
              </a:rPr>
              <a:t>QUESTION:4</a:t>
            </a:r>
            <a:endParaRPr lang="en-US" dirty="0">
              <a:latin typeface="+mj-lt"/>
            </a:endParaRPr>
          </a:p>
          <a:p>
            <a:pPr marL="0" indent="0">
              <a:lnSpc>
                <a:spcPct val="120000"/>
              </a:lnSpc>
              <a:spcBef>
                <a:spcPts val="0"/>
              </a:spcBef>
              <a:buNone/>
            </a:pPr>
            <a:r>
              <a:rPr lang="en-US" dirty="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CEO is looking to gain insights on the demand for their products. He wants to look at all countries and see which regions have the greatest demand for their products. Once the CEO gets an idea of the regions that have high demand, he will initiate an expansion strategy which will allow the company to target these areas and generate more business from these regions. He wants to view the entire data on a single view without the need to scroll or hover over the data points to identify the demand. There is no need to show data for the United Kingdom as the CEO is more interested in viewing the countries that have expansion opportunities.</a:t>
            </a:r>
          </a:p>
          <a:p>
            <a:pPr marL="0" indent="0">
              <a:lnSpc>
                <a:spcPct val="120000"/>
              </a:lnSpc>
              <a:spcBef>
                <a:spcPts val="0"/>
              </a:spcBef>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9E0E9CC-98CC-7A97-6121-FACDB15B5EC8}"/>
              </a:ext>
            </a:extLst>
          </p:cNvPr>
          <p:cNvPicPr>
            <a:picLocks noChangeAspect="1"/>
          </p:cNvPicPr>
          <p:nvPr/>
        </p:nvPicPr>
        <p:blipFill>
          <a:blip r:embed="rId2"/>
          <a:stretch>
            <a:fillRect/>
          </a:stretch>
        </p:blipFill>
        <p:spPr>
          <a:xfrm>
            <a:off x="2204866" y="2678128"/>
            <a:ext cx="5416834" cy="2660788"/>
          </a:xfrm>
          <a:prstGeom prst="rect">
            <a:avLst/>
          </a:prstGeom>
        </p:spPr>
      </p:pic>
    </p:spTree>
    <p:extLst>
      <p:ext uri="{BB962C8B-B14F-4D97-AF65-F5344CB8AC3E}">
        <p14:creationId xmlns:p14="http://schemas.microsoft.com/office/powerpoint/2010/main" val="7163266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419569-75B9-C980-E38E-53C70F4890A4}"/>
              </a:ext>
            </a:extLst>
          </p:cNvPr>
          <p:cNvSpPr>
            <a:spLocks noGrp="1"/>
          </p:cNvSpPr>
          <p:nvPr>
            <p:ph idx="1"/>
          </p:nvPr>
        </p:nvSpPr>
        <p:spPr>
          <a:xfrm>
            <a:off x="677334" y="1335713"/>
            <a:ext cx="8596668" cy="3777062"/>
          </a:xfrm>
        </p:spPr>
        <p:txBody>
          <a:bodyPr>
            <a:normAutofit/>
          </a:bodyPr>
          <a:lstStyle/>
          <a:p>
            <a:pPr marL="0" indent="0" algn="just">
              <a:spcAft>
                <a:spcPts val="800"/>
              </a:spcAft>
              <a:buNone/>
              <a:tabLst>
                <a:tab pos="112776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TECHNICAL SKILLS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Aft>
                <a:spcPts val="800"/>
              </a:spcAft>
              <a:buSzPct val="70000"/>
              <a:buFont typeface="Wingdings" panose="05000000000000000000" pitchFamily="2" charset="2"/>
              <a:buChar char="v"/>
              <a:tabLst>
                <a:tab pos="457200" algn="l"/>
                <a:tab pos="112776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Data Cleaning and Manipulation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Gained proficiency in using </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Power Query</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for cleaning and preprocessing datasets, handling missing values, Duplicate Values.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Aft>
                <a:spcPts val="800"/>
              </a:spcAft>
              <a:buSzPct val="70000"/>
              <a:buFont typeface="Wingdings" panose="05000000000000000000" pitchFamily="2" charset="2"/>
              <a:buChar char="v"/>
              <a:tabLst>
                <a:tab pos="457200" algn="l"/>
                <a:tab pos="112776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Data Visualization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Enhanced ability to create insightful visualizations using Data Visualization </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Power BI</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Created dashboards and plots that effectively communicated trends and patterns in the data.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a:p>
            <a:pPr marL="0" indent="0">
              <a:buNone/>
            </a:pPr>
            <a:endParaRPr lang="en-IN" dirty="0"/>
          </a:p>
        </p:txBody>
      </p:sp>
      <p:sp>
        <p:nvSpPr>
          <p:cNvPr id="4" name="Content Placeholder 2">
            <a:extLst>
              <a:ext uri="{FF2B5EF4-FFF2-40B4-BE49-F238E27FC236}">
                <a16:creationId xmlns:a16="http://schemas.microsoft.com/office/drawing/2014/main" id="{DFE734E0-0D39-E8E7-DC7D-75E861A54257}"/>
              </a:ext>
            </a:extLst>
          </p:cNvPr>
          <p:cNvSpPr txBox="1">
            <a:spLocks/>
          </p:cNvSpPr>
          <p:nvPr/>
        </p:nvSpPr>
        <p:spPr>
          <a:xfrm>
            <a:off x="829734" y="1281634"/>
            <a:ext cx="8596668" cy="535838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IN" dirty="0"/>
          </a:p>
          <a:p>
            <a:pPr marL="0" indent="0">
              <a:buFont typeface="Wingdings 3" charset="2"/>
              <a:buNone/>
            </a:pPr>
            <a:endParaRPr lang="en-IN" dirty="0"/>
          </a:p>
        </p:txBody>
      </p:sp>
      <p:sp>
        <p:nvSpPr>
          <p:cNvPr id="5" name="Content Placeholder 2">
            <a:extLst>
              <a:ext uri="{FF2B5EF4-FFF2-40B4-BE49-F238E27FC236}">
                <a16:creationId xmlns:a16="http://schemas.microsoft.com/office/drawing/2014/main" id="{64DD99D2-D958-713C-501E-BACDEB63A387}"/>
              </a:ext>
            </a:extLst>
          </p:cNvPr>
          <p:cNvSpPr txBox="1">
            <a:spLocks/>
          </p:cNvSpPr>
          <p:nvPr/>
        </p:nvSpPr>
        <p:spPr>
          <a:xfrm>
            <a:off x="3436919" y="517728"/>
            <a:ext cx="3077498" cy="54571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KEY LEARNINGS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Font typeface="Wingdings 3" charset="2"/>
              <a:buNone/>
            </a:pPr>
            <a:endParaRPr lang="en-IN" sz="2000" dirty="0"/>
          </a:p>
          <a:p>
            <a:pPr marL="0" indent="0">
              <a:buFont typeface="Wingdings 3" charset="2"/>
              <a:buNone/>
            </a:pPr>
            <a:endParaRPr lang="en-IN" sz="2000" dirty="0"/>
          </a:p>
          <a:p>
            <a:pPr marL="0" indent="0">
              <a:buFont typeface="Wingdings 3" charset="2"/>
              <a:buNone/>
            </a:pPr>
            <a:endParaRPr lang="en-IN" sz="2000" dirty="0"/>
          </a:p>
        </p:txBody>
      </p:sp>
    </p:spTree>
    <p:extLst>
      <p:ext uri="{BB962C8B-B14F-4D97-AF65-F5344CB8AC3E}">
        <p14:creationId xmlns:p14="http://schemas.microsoft.com/office/powerpoint/2010/main" val="9486263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419569-75B9-C980-E38E-53C70F4890A4}"/>
              </a:ext>
            </a:extLst>
          </p:cNvPr>
          <p:cNvSpPr>
            <a:spLocks noGrp="1"/>
          </p:cNvSpPr>
          <p:nvPr>
            <p:ph idx="1"/>
          </p:nvPr>
        </p:nvSpPr>
        <p:spPr>
          <a:xfrm>
            <a:off x="677334" y="1325881"/>
            <a:ext cx="8596668" cy="3777062"/>
          </a:xfrm>
        </p:spPr>
        <p:txBody>
          <a:bodyPr>
            <a:normAutofit/>
          </a:bodyPr>
          <a:lstStyle/>
          <a:p>
            <a:pPr marL="0" indent="0">
              <a:lnSpc>
                <a:spcPct val="150000"/>
              </a:lnSpc>
              <a:buNone/>
            </a:pPr>
            <a:r>
              <a:rPr lang="en-US" dirty="0"/>
              <a:t>		</a:t>
            </a:r>
            <a:r>
              <a:rPr lang="en-US" sz="1800" kern="100" dirty="0">
                <a:latin typeface="Times New Roman" panose="02020603050405020304" pitchFamily="18" charset="0"/>
                <a:ea typeface="Calibri" panose="020F0502020204030204" pitchFamily="34" charset="0"/>
                <a:cs typeface="Times New Roman" panose="02020603050405020304" pitchFamily="18" charset="0"/>
              </a:rPr>
              <a:t>To summarize, our analysis has provided valuable insights into Total sales Trend over Time, Top 10 Country by Total Sales, Top 10 Customer by Total Sales, Total Demands by Country. Moving forward, we recommend, which are designed to leverage these insights and drive growth. </a:t>
            </a:r>
          </a:p>
          <a:p>
            <a:pPr marL="0" indent="0">
              <a:lnSpc>
                <a:spcPct val="150000"/>
              </a:lnSpc>
              <a:buNone/>
            </a:pPr>
            <a:r>
              <a:rPr lang="en-US" sz="1800" kern="100" dirty="0">
                <a:latin typeface="Times New Roman" panose="02020603050405020304" pitchFamily="18" charset="0"/>
                <a:ea typeface="Calibri" panose="020F0502020204030204" pitchFamily="34" charset="0"/>
                <a:cs typeface="Times New Roman" panose="02020603050405020304" pitchFamily="18" charset="0"/>
              </a:rPr>
              <a:t>		</a:t>
            </a:r>
          </a:p>
          <a:p>
            <a:pPr marL="0" indent="0">
              <a:lnSpc>
                <a:spcPct val="150000"/>
              </a:lnSpc>
              <a:buNone/>
            </a:pPr>
            <a:r>
              <a:rPr lang="en-US" sz="1800" kern="100" dirty="0">
                <a:latin typeface="Times New Roman" panose="02020603050405020304" pitchFamily="18" charset="0"/>
                <a:ea typeface="Calibri" panose="020F0502020204030204" pitchFamily="34" charset="0"/>
                <a:cs typeface="Times New Roman" panose="02020603050405020304" pitchFamily="18" charset="0"/>
              </a:rPr>
              <a:t>		Thank you for your attention. I’m happy to answer any questions or discuss any aspects of the analysis in more detail.</a:t>
            </a:r>
          </a:p>
          <a:p>
            <a:pPr marL="0" indent="0">
              <a:lnSpc>
                <a:spcPct val="150000"/>
              </a:lnSpc>
              <a:buNone/>
            </a:pPr>
            <a:endParaRPr lang="en-IN" sz="1800"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DFE734E0-0D39-E8E7-DC7D-75E861A54257}"/>
              </a:ext>
            </a:extLst>
          </p:cNvPr>
          <p:cNvSpPr txBox="1">
            <a:spLocks/>
          </p:cNvSpPr>
          <p:nvPr/>
        </p:nvSpPr>
        <p:spPr>
          <a:xfrm>
            <a:off x="829734" y="1281634"/>
            <a:ext cx="8596668" cy="535838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IN" dirty="0"/>
          </a:p>
          <a:p>
            <a:pPr marL="0" indent="0">
              <a:buFont typeface="Wingdings 3" charset="2"/>
              <a:buNone/>
            </a:pPr>
            <a:endParaRPr lang="en-IN" dirty="0"/>
          </a:p>
        </p:txBody>
      </p:sp>
      <p:sp>
        <p:nvSpPr>
          <p:cNvPr id="5" name="Content Placeholder 2">
            <a:extLst>
              <a:ext uri="{FF2B5EF4-FFF2-40B4-BE49-F238E27FC236}">
                <a16:creationId xmlns:a16="http://schemas.microsoft.com/office/drawing/2014/main" id="{64DD99D2-D958-713C-501E-BACDEB63A387}"/>
              </a:ext>
            </a:extLst>
          </p:cNvPr>
          <p:cNvSpPr txBox="1">
            <a:spLocks/>
          </p:cNvSpPr>
          <p:nvPr/>
        </p:nvSpPr>
        <p:spPr>
          <a:xfrm>
            <a:off x="3436919" y="517728"/>
            <a:ext cx="3077498" cy="54571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IN" sz="2400" b="1" dirty="0">
                <a:latin typeface="Times New Roman" panose="02020603050405020304" pitchFamily="18" charset="0"/>
                <a:cs typeface="Times New Roman" panose="02020603050405020304" pitchFamily="18" charset="0"/>
              </a:rPr>
              <a:t>SUMMARY</a:t>
            </a:r>
          </a:p>
          <a:p>
            <a:pPr marL="0" indent="0">
              <a:buFont typeface="Wingdings 3" charset="2"/>
              <a:buNone/>
            </a:pPr>
            <a:endParaRPr lang="en-IN" sz="2000" dirty="0"/>
          </a:p>
          <a:p>
            <a:pPr marL="0" indent="0">
              <a:buFont typeface="Wingdings 3" charset="2"/>
              <a:buNone/>
            </a:pPr>
            <a:endParaRPr lang="en-IN" sz="2000" dirty="0"/>
          </a:p>
        </p:txBody>
      </p:sp>
    </p:spTree>
    <p:extLst>
      <p:ext uri="{BB962C8B-B14F-4D97-AF65-F5344CB8AC3E}">
        <p14:creationId xmlns:p14="http://schemas.microsoft.com/office/powerpoint/2010/main" val="7342881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F394A-E54F-4471-D9D7-2E94172F98A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DDC061F-8C03-01F3-8EDC-7A32E6766B69}"/>
              </a:ext>
            </a:extLst>
          </p:cNvPr>
          <p:cNvSpPr>
            <a:spLocks noGrp="1"/>
          </p:cNvSpPr>
          <p:nvPr>
            <p:ph idx="1"/>
          </p:nvPr>
        </p:nvSpPr>
        <p:spPr/>
        <p:txBody>
          <a:bodyPr/>
          <a:lstStyle/>
          <a:p>
            <a:endParaRPr lang="en-IN"/>
          </a:p>
        </p:txBody>
      </p:sp>
      <p:pic>
        <p:nvPicPr>
          <p:cNvPr id="8194" name="Picture 2" descr="Thank You Images – Browse 313,528 Stock Photos, Vectors, and Video | Adobe  Stock">
            <a:extLst>
              <a:ext uri="{FF2B5EF4-FFF2-40B4-BE49-F238E27FC236}">
                <a16:creationId xmlns:a16="http://schemas.microsoft.com/office/drawing/2014/main" id="{38B2F888-70A3-60C6-92AA-AC3723BBC1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942" y="452718"/>
            <a:ext cx="9403743" cy="5795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21776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359</TotalTime>
  <Words>713</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Algerian</vt:lpstr>
      <vt:lpstr>Calibri</vt:lpstr>
      <vt:lpstr>Century Gothic</vt:lpstr>
      <vt:lpstr>Times New Roman</vt:lpstr>
      <vt:lpstr>Wingdings</vt:lpstr>
      <vt:lpstr>Wingdings 3</vt:lpstr>
      <vt:lpstr>Ion</vt:lpstr>
      <vt:lpstr>PowerPoint Presentation</vt:lpstr>
      <vt:lpstr>DATA PREPARATION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Ankur Mukhopadhyay</dc:creator>
  <cp:lastModifiedBy>RAMANATHAN CHANDRASEKAR</cp:lastModifiedBy>
  <cp:revision>8</cp:revision>
  <dcterms:created xsi:type="dcterms:W3CDTF">2024-08-06T10:28:44Z</dcterms:created>
  <dcterms:modified xsi:type="dcterms:W3CDTF">2024-08-27T14:01:33Z</dcterms:modified>
</cp:coreProperties>
</file>