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5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FF"/>
    <a:srgbClr val="1026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F1556-18D6-4DFA-9243-B794B9829A3F}" v="87" dt="2024-06-11T10:51:53.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NATHAN CHANDRASEKAR" userId="5180f927efe83da1" providerId="LiveId" clId="{995F1556-18D6-4DFA-9243-B794B9829A3F}"/>
    <pc:docChg chg="undo redo custSel addSld delSld modSld modMainMaster">
      <pc:chgData name="RAMANATHAN CHANDRASEKAR" userId="5180f927efe83da1" providerId="LiveId" clId="{995F1556-18D6-4DFA-9243-B794B9829A3F}" dt="2024-06-11T10:52:35.645" v="750" actId="20577"/>
      <pc:docMkLst>
        <pc:docMk/>
      </pc:docMkLst>
      <pc:sldChg chg="delSp new del mod">
        <pc:chgData name="RAMANATHAN CHANDRASEKAR" userId="5180f927efe83da1" providerId="LiveId" clId="{995F1556-18D6-4DFA-9243-B794B9829A3F}" dt="2024-06-11T09:57:34.031" v="69" actId="47"/>
        <pc:sldMkLst>
          <pc:docMk/>
          <pc:sldMk cId="1785438612" sldId="256"/>
        </pc:sldMkLst>
        <pc:spChg chg="del">
          <ac:chgData name="RAMANATHAN CHANDRASEKAR" userId="5180f927efe83da1" providerId="LiveId" clId="{995F1556-18D6-4DFA-9243-B794B9829A3F}" dt="2024-06-11T09:57:28.670" v="68" actId="478"/>
          <ac:spMkLst>
            <pc:docMk/>
            <pc:sldMk cId="1785438612" sldId="256"/>
            <ac:spMk id="2" creationId="{6B628F70-0E59-32EE-1626-0AAD930A7596}"/>
          </ac:spMkLst>
        </pc:spChg>
      </pc:sldChg>
      <pc:sldChg chg="addSp delSp modSp new del mod">
        <pc:chgData name="RAMANATHAN CHANDRASEKAR" userId="5180f927efe83da1" providerId="LiveId" clId="{995F1556-18D6-4DFA-9243-B794B9829A3F}" dt="2024-06-11T10:07:21.632" v="286" actId="47"/>
        <pc:sldMkLst>
          <pc:docMk/>
          <pc:sldMk cId="2131776306" sldId="256"/>
        </pc:sldMkLst>
        <pc:spChg chg="del mod">
          <ac:chgData name="RAMANATHAN CHANDRASEKAR" userId="5180f927efe83da1" providerId="LiveId" clId="{995F1556-18D6-4DFA-9243-B794B9829A3F}" dt="2024-06-11T10:00:35.658" v="98" actId="478"/>
          <ac:spMkLst>
            <pc:docMk/>
            <pc:sldMk cId="2131776306" sldId="256"/>
            <ac:spMk id="2" creationId="{CA8C2CE7-B708-0A2D-408A-A98A598D41BF}"/>
          </ac:spMkLst>
        </pc:spChg>
        <pc:spChg chg="mod">
          <ac:chgData name="RAMANATHAN CHANDRASEKAR" userId="5180f927efe83da1" providerId="LiveId" clId="{995F1556-18D6-4DFA-9243-B794B9829A3F}" dt="2024-06-11T10:07:17.682" v="285" actId="20577"/>
          <ac:spMkLst>
            <pc:docMk/>
            <pc:sldMk cId="2131776306" sldId="256"/>
            <ac:spMk id="3" creationId="{3D1392B2-2D72-79FF-4B08-77889A94C2B7}"/>
          </ac:spMkLst>
        </pc:spChg>
        <pc:spChg chg="add del mod">
          <ac:chgData name="RAMANATHAN CHANDRASEKAR" userId="5180f927efe83da1" providerId="LiveId" clId="{995F1556-18D6-4DFA-9243-B794B9829A3F}" dt="2024-06-11T10:00:39.175" v="99" actId="478"/>
          <ac:spMkLst>
            <pc:docMk/>
            <pc:sldMk cId="2131776306" sldId="256"/>
            <ac:spMk id="5" creationId="{7A983F14-BED6-3452-E180-03835A9FDBF6}"/>
          </ac:spMkLst>
        </pc:spChg>
      </pc:sldChg>
      <pc:sldChg chg="delSp modSp del mod">
        <pc:chgData name="RAMANATHAN CHANDRASEKAR" userId="5180f927efe83da1" providerId="LiveId" clId="{995F1556-18D6-4DFA-9243-B794B9829A3F}" dt="2024-06-11T09:56:56.866" v="66" actId="47"/>
        <pc:sldMkLst>
          <pc:docMk/>
          <pc:sldMk cId="3098051697" sldId="257"/>
        </pc:sldMkLst>
        <pc:spChg chg="mod">
          <ac:chgData name="RAMANATHAN CHANDRASEKAR" userId="5180f927efe83da1" providerId="LiveId" clId="{995F1556-18D6-4DFA-9243-B794B9829A3F}" dt="2024-06-11T09:56:43.891" v="65"/>
          <ac:spMkLst>
            <pc:docMk/>
            <pc:sldMk cId="3098051697" sldId="257"/>
            <ac:spMk id="3" creationId="{F5AF092F-1E38-D239-4BAC-B967EFD3CEBC}"/>
          </ac:spMkLst>
        </pc:spChg>
        <pc:spChg chg="del mod">
          <ac:chgData name="RAMANATHAN CHANDRASEKAR" userId="5180f927efe83da1" providerId="LiveId" clId="{995F1556-18D6-4DFA-9243-B794B9829A3F}" dt="2024-06-11T09:56:01.227" v="62" actId="478"/>
          <ac:spMkLst>
            <pc:docMk/>
            <pc:sldMk cId="3098051697" sldId="257"/>
            <ac:spMk id="5" creationId="{33D50468-91DF-B882-1051-0835C67F840A}"/>
          </ac:spMkLst>
        </pc:spChg>
        <pc:picChg chg="del">
          <ac:chgData name="RAMANATHAN CHANDRASEKAR" userId="5180f927efe83da1" providerId="LiveId" clId="{995F1556-18D6-4DFA-9243-B794B9829A3F}" dt="2024-06-11T09:55:18.124" v="17" actId="478"/>
          <ac:picMkLst>
            <pc:docMk/>
            <pc:sldMk cId="3098051697" sldId="257"/>
            <ac:picMk id="9" creationId="{E2909DD1-07FE-4931-6DB6-B059918F9D99}"/>
          </ac:picMkLst>
        </pc:picChg>
      </pc:sldChg>
      <pc:sldChg chg="modSp new mod">
        <pc:chgData name="RAMANATHAN CHANDRASEKAR" userId="5180f927efe83da1" providerId="LiveId" clId="{995F1556-18D6-4DFA-9243-B794B9829A3F}" dt="2024-06-11T10:52:28.560" v="749" actId="20577"/>
        <pc:sldMkLst>
          <pc:docMk/>
          <pc:sldMk cId="3938169144" sldId="257"/>
        </pc:sldMkLst>
        <pc:spChg chg="mod">
          <ac:chgData name="RAMANATHAN CHANDRASEKAR" userId="5180f927efe83da1" providerId="LiveId" clId="{995F1556-18D6-4DFA-9243-B794B9829A3F}" dt="2024-06-11T10:50:25.565" v="714"/>
          <ac:spMkLst>
            <pc:docMk/>
            <pc:sldMk cId="3938169144" sldId="257"/>
            <ac:spMk id="2" creationId="{F6E909B3-EF1F-28EC-06A3-AF1EC6C5C95E}"/>
          </ac:spMkLst>
        </pc:spChg>
        <pc:spChg chg="mod">
          <ac:chgData name="RAMANATHAN CHANDRASEKAR" userId="5180f927efe83da1" providerId="LiveId" clId="{995F1556-18D6-4DFA-9243-B794B9829A3F}" dt="2024-06-11T10:52:28.560" v="749" actId="20577"/>
          <ac:spMkLst>
            <pc:docMk/>
            <pc:sldMk cId="3938169144" sldId="257"/>
            <ac:spMk id="3" creationId="{60686793-E151-72B9-E7CB-CB5D69EAA9AA}"/>
          </ac:spMkLst>
        </pc:spChg>
      </pc:sldChg>
      <pc:sldChg chg="delSp modSp new mod">
        <pc:chgData name="RAMANATHAN CHANDRASEKAR" userId="5180f927efe83da1" providerId="LiveId" clId="{995F1556-18D6-4DFA-9243-B794B9829A3F}" dt="2024-06-11T10:24:31.793" v="498" actId="27636"/>
        <pc:sldMkLst>
          <pc:docMk/>
          <pc:sldMk cId="372002739" sldId="258"/>
        </pc:sldMkLst>
        <pc:spChg chg="del">
          <ac:chgData name="RAMANATHAN CHANDRASEKAR" userId="5180f927efe83da1" providerId="LiveId" clId="{995F1556-18D6-4DFA-9243-B794B9829A3F}" dt="2024-06-11T10:11:02.601" v="391" actId="478"/>
          <ac:spMkLst>
            <pc:docMk/>
            <pc:sldMk cId="372002739" sldId="258"/>
            <ac:spMk id="2" creationId="{C9892422-4979-E98C-6D33-3069CD1AD9C7}"/>
          </ac:spMkLst>
        </pc:spChg>
        <pc:spChg chg="mod">
          <ac:chgData name="RAMANATHAN CHANDRASEKAR" userId="5180f927efe83da1" providerId="LiveId" clId="{995F1556-18D6-4DFA-9243-B794B9829A3F}" dt="2024-06-11T10:24:31.793" v="498" actId="27636"/>
          <ac:spMkLst>
            <pc:docMk/>
            <pc:sldMk cId="372002739" sldId="258"/>
            <ac:spMk id="3" creationId="{C2CF70FE-B2D6-BCF7-2D3F-E3316F407081}"/>
          </ac:spMkLst>
        </pc:spChg>
      </pc:sldChg>
      <pc:sldChg chg="modSp add mod">
        <pc:chgData name="RAMANATHAN CHANDRASEKAR" userId="5180f927efe83da1" providerId="LiveId" clId="{995F1556-18D6-4DFA-9243-B794B9829A3F}" dt="2024-06-11T10:52:35.645" v="750" actId="20577"/>
        <pc:sldMkLst>
          <pc:docMk/>
          <pc:sldMk cId="520338878" sldId="259"/>
        </pc:sldMkLst>
        <pc:spChg chg="mod">
          <ac:chgData name="RAMANATHAN CHANDRASEKAR" userId="5180f927efe83da1" providerId="LiveId" clId="{995F1556-18D6-4DFA-9243-B794B9829A3F}" dt="2024-06-11T10:52:35.645" v="750" actId="20577"/>
          <ac:spMkLst>
            <pc:docMk/>
            <pc:sldMk cId="520338878" sldId="259"/>
            <ac:spMk id="3" creationId="{C2CF70FE-B2D6-BCF7-2D3F-E3316F407081}"/>
          </ac:spMkLst>
        </pc:spChg>
      </pc:sldChg>
      <pc:sldChg chg="new del">
        <pc:chgData name="RAMANATHAN CHANDRASEKAR" userId="5180f927efe83da1" providerId="LiveId" clId="{995F1556-18D6-4DFA-9243-B794B9829A3F}" dt="2024-06-11T10:16:03.763" v="411" actId="47"/>
        <pc:sldMkLst>
          <pc:docMk/>
          <pc:sldMk cId="3224266192" sldId="259"/>
        </pc:sldMkLst>
      </pc:sldChg>
      <pc:sldChg chg="addSp modSp add mod">
        <pc:chgData name="RAMANATHAN CHANDRASEKAR" userId="5180f927efe83da1" providerId="LiveId" clId="{995F1556-18D6-4DFA-9243-B794B9829A3F}" dt="2024-06-11T10:33:27.222" v="562"/>
        <pc:sldMkLst>
          <pc:docMk/>
          <pc:sldMk cId="3744875760" sldId="260"/>
        </pc:sldMkLst>
        <pc:spChg chg="mod">
          <ac:chgData name="RAMANATHAN CHANDRASEKAR" userId="5180f927efe83da1" providerId="LiveId" clId="{995F1556-18D6-4DFA-9243-B794B9829A3F}" dt="2024-06-11T10:33:12.760" v="560" actId="20577"/>
          <ac:spMkLst>
            <pc:docMk/>
            <pc:sldMk cId="3744875760" sldId="260"/>
            <ac:spMk id="3" creationId="{C2CF70FE-B2D6-BCF7-2D3F-E3316F407081}"/>
          </ac:spMkLst>
        </pc:spChg>
        <pc:picChg chg="add mod">
          <ac:chgData name="RAMANATHAN CHANDRASEKAR" userId="5180f927efe83da1" providerId="LiveId" clId="{995F1556-18D6-4DFA-9243-B794B9829A3F}" dt="2024-06-11T10:33:02.964" v="559" actId="1076"/>
          <ac:picMkLst>
            <pc:docMk/>
            <pc:sldMk cId="3744875760" sldId="260"/>
            <ac:picMk id="2" creationId="{745B155F-2C5F-FEE6-3DBF-3FC74E34CE38}"/>
          </ac:picMkLst>
        </pc:picChg>
        <pc:picChg chg="add mod">
          <ac:chgData name="RAMANATHAN CHANDRASEKAR" userId="5180f927efe83da1" providerId="LiveId" clId="{995F1556-18D6-4DFA-9243-B794B9829A3F}" dt="2024-06-11T10:33:27.222" v="562"/>
          <ac:picMkLst>
            <pc:docMk/>
            <pc:sldMk cId="3744875760" sldId="260"/>
            <ac:picMk id="4" creationId="{F9B23676-5123-5D82-92E3-7A45BF094F78}"/>
          </ac:picMkLst>
        </pc:picChg>
      </pc:sldChg>
      <pc:sldChg chg="addSp delSp modSp add mod">
        <pc:chgData name="RAMANATHAN CHANDRASEKAR" userId="5180f927efe83da1" providerId="LiveId" clId="{995F1556-18D6-4DFA-9243-B794B9829A3F}" dt="2024-06-11T10:37:52.089" v="580" actId="1076"/>
        <pc:sldMkLst>
          <pc:docMk/>
          <pc:sldMk cId="3700052808" sldId="261"/>
        </pc:sldMkLst>
        <pc:spChg chg="mod">
          <ac:chgData name="RAMANATHAN CHANDRASEKAR" userId="5180f927efe83da1" providerId="LiveId" clId="{995F1556-18D6-4DFA-9243-B794B9829A3F}" dt="2024-06-11T10:35:46.654" v="568" actId="20577"/>
          <ac:spMkLst>
            <pc:docMk/>
            <pc:sldMk cId="3700052808" sldId="261"/>
            <ac:spMk id="3" creationId="{C2CF70FE-B2D6-BCF7-2D3F-E3316F407081}"/>
          </ac:spMkLst>
        </pc:spChg>
        <pc:picChg chg="del">
          <ac:chgData name="RAMANATHAN CHANDRASEKAR" userId="5180f927efe83da1" providerId="LiveId" clId="{995F1556-18D6-4DFA-9243-B794B9829A3F}" dt="2024-06-11T10:33:33.233" v="564" actId="478"/>
          <ac:picMkLst>
            <pc:docMk/>
            <pc:sldMk cId="3700052808" sldId="261"/>
            <ac:picMk id="2" creationId="{745B155F-2C5F-FEE6-3DBF-3FC74E34CE38}"/>
          </ac:picMkLst>
        </pc:picChg>
        <pc:picChg chg="add mod">
          <ac:chgData name="RAMANATHAN CHANDRASEKAR" userId="5180f927efe83da1" providerId="LiveId" clId="{995F1556-18D6-4DFA-9243-B794B9829A3F}" dt="2024-06-11T10:37:52.089" v="580" actId="1076"/>
          <ac:picMkLst>
            <pc:docMk/>
            <pc:sldMk cId="3700052808" sldId="261"/>
            <ac:picMk id="4" creationId="{5939119B-B625-1968-534A-54A1140D2B1A}"/>
          </ac:picMkLst>
        </pc:picChg>
      </pc:sldChg>
      <pc:sldChg chg="del">
        <pc:chgData name="RAMANATHAN CHANDRASEKAR" userId="5180f927efe83da1" providerId="LiveId" clId="{995F1556-18D6-4DFA-9243-B794B9829A3F}" dt="2024-06-11T09:55:05.738" v="6" actId="47"/>
        <pc:sldMkLst>
          <pc:docMk/>
          <pc:sldMk cId="3277509976" sldId="262"/>
        </pc:sldMkLst>
      </pc:sldChg>
      <pc:sldChg chg="addSp delSp modSp add mod">
        <pc:chgData name="RAMANATHAN CHANDRASEKAR" userId="5180f927efe83da1" providerId="LiveId" clId="{995F1556-18D6-4DFA-9243-B794B9829A3F}" dt="2024-06-11T10:39:11.382" v="595" actId="14100"/>
        <pc:sldMkLst>
          <pc:docMk/>
          <pc:sldMk cId="3977493007" sldId="262"/>
        </pc:sldMkLst>
        <pc:spChg chg="mod">
          <ac:chgData name="RAMANATHAN CHANDRASEKAR" userId="5180f927efe83da1" providerId="LiveId" clId="{995F1556-18D6-4DFA-9243-B794B9829A3F}" dt="2024-06-11T10:39:11.382" v="595" actId="14100"/>
          <ac:spMkLst>
            <pc:docMk/>
            <pc:sldMk cId="3977493007" sldId="262"/>
            <ac:spMk id="3" creationId="{C2CF70FE-B2D6-BCF7-2D3F-E3316F407081}"/>
          </ac:spMkLst>
        </pc:spChg>
        <pc:picChg chg="add mod">
          <ac:chgData name="RAMANATHAN CHANDRASEKAR" userId="5180f927efe83da1" providerId="LiveId" clId="{995F1556-18D6-4DFA-9243-B794B9829A3F}" dt="2024-06-11T10:38:31.219" v="586" actId="1076"/>
          <ac:picMkLst>
            <pc:docMk/>
            <pc:sldMk cId="3977493007" sldId="262"/>
            <ac:picMk id="2" creationId="{F3C5DBC8-8C03-4C8E-B3FF-9E73C79D5B86}"/>
          </ac:picMkLst>
        </pc:picChg>
        <pc:picChg chg="del">
          <ac:chgData name="RAMANATHAN CHANDRASEKAR" userId="5180f927efe83da1" providerId="LiveId" clId="{995F1556-18D6-4DFA-9243-B794B9829A3F}" dt="2024-06-11T10:37:38.963" v="577" actId="478"/>
          <ac:picMkLst>
            <pc:docMk/>
            <pc:sldMk cId="3977493007" sldId="262"/>
            <ac:picMk id="4" creationId="{5939119B-B625-1968-534A-54A1140D2B1A}"/>
          </ac:picMkLst>
        </pc:picChg>
        <pc:picChg chg="add mod">
          <ac:chgData name="RAMANATHAN CHANDRASEKAR" userId="5180f927efe83da1" providerId="LiveId" clId="{995F1556-18D6-4DFA-9243-B794B9829A3F}" dt="2024-06-11T10:39:05.156" v="594" actId="1076"/>
          <ac:picMkLst>
            <pc:docMk/>
            <pc:sldMk cId="3977493007" sldId="262"/>
            <ac:picMk id="5" creationId="{5195C737-6D5E-3635-C3BD-265D8EBF431D}"/>
          </ac:picMkLst>
        </pc:picChg>
      </pc:sldChg>
      <pc:sldChg chg="add del">
        <pc:chgData name="RAMANATHAN CHANDRASEKAR" userId="5180f927efe83da1" providerId="LiveId" clId="{995F1556-18D6-4DFA-9243-B794B9829A3F}" dt="2024-06-11T10:37:46.254" v="579"/>
        <pc:sldMkLst>
          <pc:docMk/>
          <pc:sldMk cId="1336229432" sldId="263"/>
        </pc:sldMkLst>
      </pc:sldChg>
      <pc:sldChg chg="del">
        <pc:chgData name="RAMANATHAN CHANDRASEKAR" userId="5180f927efe83da1" providerId="LiveId" clId="{995F1556-18D6-4DFA-9243-B794B9829A3F}" dt="2024-06-11T09:55:06.073" v="7" actId="47"/>
        <pc:sldMkLst>
          <pc:docMk/>
          <pc:sldMk cId="1743802794" sldId="263"/>
        </pc:sldMkLst>
      </pc:sldChg>
      <pc:sldChg chg="addSp delSp modSp add mod">
        <pc:chgData name="RAMANATHAN CHANDRASEKAR" userId="5180f927efe83da1" providerId="LiveId" clId="{995F1556-18D6-4DFA-9243-B794B9829A3F}" dt="2024-06-11T10:50:07.511" v="708" actId="27636"/>
        <pc:sldMkLst>
          <pc:docMk/>
          <pc:sldMk cId="3352220601" sldId="263"/>
        </pc:sldMkLst>
        <pc:spChg chg="add del mod">
          <ac:chgData name="RAMANATHAN CHANDRASEKAR" userId="5180f927efe83da1" providerId="LiveId" clId="{995F1556-18D6-4DFA-9243-B794B9829A3F}" dt="2024-06-11T10:50:07.511" v="708" actId="27636"/>
          <ac:spMkLst>
            <pc:docMk/>
            <pc:sldMk cId="3352220601" sldId="263"/>
            <ac:spMk id="3" creationId="{C2CF70FE-B2D6-BCF7-2D3F-E3316F407081}"/>
          </ac:spMkLst>
        </pc:spChg>
        <pc:spChg chg="add del mod">
          <ac:chgData name="RAMANATHAN CHANDRASEKAR" userId="5180f927efe83da1" providerId="LiveId" clId="{995F1556-18D6-4DFA-9243-B794B9829A3F}" dt="2024-06-11T10:39:50.933" v="598" actId="478"/>
          <ac:spMkLst>
            <pc:docMk/>
            <pc:sldMk cId="3352220601" sldId="263"/>
            <ac:spMk id="6" creationId="{203A2251-4FC5-D4A4-138F-11A47E7A914D}"/>
          </ac:spMkLst>
        </pc:spChg>
        <pc:picChg chg="add del">
          <ac:chgData name="RAMANATHAN CHANDRASEKAR" userId="5180f927efe83da1" providerId="LiveId" clId="{995F1556-18D6-4DFA-9243-B794B9829A3F}" dt="2024-06-11T10:40:01.004" v="600" actId="478"/>
          <ac:picMkLst>
            <pc:docMk/>
            <pc:sldMk cId="3352220601" sldId="263"/>
            <ac:picMk id="2" creationId="{F3C5DBC8-8C03-4C8E-B3FF-9E73C79D5B86}"/>
          </ac:picMkLst>
        </pc:picChg>
        <pc:picChg chg="add del">
          <ac:chgData name="RAMANATHAN CHANDRASEKAR" userId="5180f927efe83da1" providerId="LiveId" clId="{995F1556-18D6-4DFA-9243-B794B9829A3F}" dt="2024-06-11T10:40:01.004" v="600" actId="478"/>
          <ac:picMkLst>
            <pc:docMk/>
            <pc:sldMk cId="3352220601" sldId="263"/>
            <ac:picMk id="5" creationId="{5195C737-6D5E-3635-C3BD-265D8EBF431D}"/>
          </ac:picMkLst>
        </pc:picChg>
        <pc:picChg chg="add mod">
          <ac:chgData name="RAMANATHAN CHANDRASEKAR" userId="5180f927efe83da1" providerId="LiveId" clId="{995F1556-18D6-4DFA-9243-B794B9829A3F}" dt="2024-06-11T10:42:55.012" v="631" actId="1076"/>
          <ac:picMkLst>
            <pc:docMk/>
            <pc:sldMk cId="3352220601" sldId="263"/>
            <ac:picMk id="7" creationId="{79A34AE8-1F68-56E7-427C-747E4ED50D6C}"/>
          </ac:picMkLst>
        </pc:picChg>
      </pc:sldChg>
      <pc:sldChg chg="del">
        <pc:chgData name="RAMANATHAN CHANDRASEKAR" userId="5180f927efe83da1" providerId="LiveId" clId="{995F1556-18D6-4DFA-9243-B794B9829A3F}" dt="2024-06-11T09:55:06.415" v="8" actId="47"/>
        <pc:sldMkLst>
          <pc:docMk/>
          <pc:sldMk cId="78523625" sldId="264"/>
        </pc:sldMkLst>
      </pc:sldChg>
      <pc:sldChg chg="delSp modSp add mod">
        <pc:chgData name="RAMANATHAN CHANDRASEKAR" userId="5180f927efe83da1" providerId="LiveId" clId="{995F1556-18D6-4DFA-9243-B794B9829A3F}" dt="2024-06-11T10:51:34.438" v="723" actId="255"/>
        <pc:sldMkLst>
          <pc:docMk/>
          <pc:sldMk cId="4121431169" sldId="264"/>
        </pc:sldMkLst>
        <pc:spChg chg="mod">
          <ac:chgData name="RAMANATHAN CHANDRASEKAR" userId="5180f927efe83da1" providerId="LiveId" clId="{995F1556-18D6-4DFA-9243-B794B9829A3F}" dt="2024-06-11T10:51:34.438" v="723" actId="255"/>
          <ac:spMkLst>
            <pc:docMk/>
            <pc:sldMk cId="4121431169" sldId="264"/>
            <ac:spMk id="3" creationId="{C2CF70FE-B2D6-BCF7-2D3F-E3316F407081}"/>
          </ac:spMkLst>
        </pc:spChg>
        <pc:picChg chg="del">
          <ac:chgData name="RAMANATHAN CHANDRASEKAR" userId="5180f927efe83da1" providerId="LiveId" clId="{995F1556-18D6-4DFA-9243-B794B9829A3F}" dt="2024-06-11T10:41:22.029" v="616" actId="478"/>
          <ac:picMkLst>
            <pc:docMk/>
            <pc:sldMk cId="4121431169" sldId="264"/>
            <ac:picMk id="7" creationId="{79A34AE8-1F68-56E7-427C-747E4ED50D6C}"/>
          </ac:picMkLst>
        </pc:picChg>
      </pc:sldChg>
      <pc:sldChg chg="del">
        <pc:chgData name="RAMANATHAN CHANDRASEKAR" userId="5180f927efe83da1" providerId="LiveId" clId="{995F1556-18D6-4DFA-9243-B794B9829A3F}" dt="2024-06-11T09:55:06.694" v="9" actId="47"/>
        <pc:sldMkLst>
          <pc:docMk/>
          <pc:sldMk cId="3811985372" sldId="265"/>
        </pc:sldMkLst>
      </pc:sldChg>
      <pc:sldChg chg="del">
        <pc:chgData name="RAMANATHAN CHANDRASEKAR" userId="5180f927efe83da1" providerId="LiveId" clId="{995F1556-18D6-4DFA-9243-B794B9829A3F}" dt="2024-06-11T09:55:06.974" v="10" actId="47"/>
        <pc:sldMkLst>
          <pc:docMk/>
          <pc:sldMk cId="792776452" sldId="266"/>
        </pc:sldMkLst>
      </pc:sldChg>
      <pc:sldChg chg="del">
        <pc:chgData name="RAMANATHAN CHANDRASEKAR" userId="5180f927efe83da1" providerId="LiveId" clId="{995F1556-18D6-4DFA-9243-B794B9829A3F}" dt="2024-06-11T09:55:07.214" v="11" actId="47"/>
        <pc:sldMkLst>
          <pc:docMk/>
          <pc:sldMk cId="2843958400" sldId="267"/>
        </pc:sldMkLst>
      </pc:sldChg>
      <pc:sldChg chg="del">
        <pc:chgData name="RAMANATHAN CHANDRASEKAR" userId="5180f927efe83da1" providerId="LiveId" clId="{995F1556-18D6-4DFA-9243-B794B9829A3F}" dt="2024-06-11T09:55:07.422" v="12" actId="47"/>
        <pc:sldMkLst>
          <pc:docMk/>
          <pc:sldMk cId="454467359" sldId="268"/>
        </pc:sldMkLst>
      </pc:sldChg>
      <pc:sldChg chg="del">
        <pc:chgData name="RAMANATHAN CHANDRASEKAR" userId="5180f927efe83da1" providerId="LiveId" clId="{995F1556-18D6-4DFA-9243-B794B9829A3F}" dt="2024-06-11T09:55:07.677" v="13" actId="47"/>
        <pc:sldMkLst>
          <pc:docMk/>
          <pc:sldMk cId="3588816566" sldId="269"/>
        </pc:sldMkLst>
      </pc:sldChg>
      <pc:sldChg chg="del">
        <pc:chgData name="RAMANATHAN CHANDRASEKAR" userId="5180f927efe83da1" providerId="LiveId" clId="{995F1556-18D6-4DFA-9243-B794B9829A3F}" dt="2024-06-11T09:55:07.877" v="14" actId="47"/>
        <pc:sldMkLst>
          <pc:docMk/>
          <pc:sldMk cId="594974836" sldId="270"/>
        </pc:sldMkLst>
      </pc:sldChg>
      <pc:sldMasterChg chg="modSp modSldLayout">
        <pc:chgData name="RAMANATHAN CHANDRASEKAR" userId="5180f927efe83da1" providerId="LiveId" clId="{995F1556-18D6-4DFA-9243-B794B9829A3F}" dt="2024-06-11T09:56:43.891" v="65"/>
        <pc:sldMasterMkLst>
          <pc:docMk/>
          <pc:sldMasterMk cId="3166327367" sldId="2147484344"/>
        </pc:sldMasterMkLst>
        <pc:spChg chg="mod">
          <ac:chgData name="RAMANATHAN CHANDRASEKAR" userId="5180f927efe83da1" providerId="LiveId" clId="{995F1556-18D6-4DFA-9243-B794B9829A3F}" dt="2024-06-11T09:56:43.891" v="65"/>
          <ac:spMkLst>
            <pc:docMk/>
            <pc:sldMasterMk cId="3166327367" sldId="2147484344"/>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ac:spMk id="3" creationId="{00000000-0000-0000-0000-000000000000}"/>
          </ac:spMkLst>
        </pc:spChg>
        <pc:spChg chg="mod">
          <ac:chgData name="RAMANATHAN CHANDRASEKAR" userId="5180f927efe83da1" providerId="LiveId" clId="{995F1556-18D6-4DFA-9243-B794B9829A3F}" dt="2024-06-11T09:56:43.891" v="65"/>
          <ac:spMkLst>
            <pc:docMk/>
            <pc:sldMasterMk cId="3166327367" sldId="2147484344"/>
            <ac:spMk id="4" creationId="{00000000-0000-0000-0000-000000000000}"/>
          </ac:spMkLst>
        </pc:spChg>
        <pc:spChg chg="mod">
          <ac:chgData name="RAMANATHAN CHANDRASEKAR" userId="5180f927efe83da1" providerId="LiveId" clId="{995F1556-18D6-4DFA-9243-B794B9829A3F}" dt="2024-06-11T09:56:43.891" v="65"/>
          <ac:spMkLst>
            <pc:docMk/>
            <pc:sldMasterMk cId="3166327367" sldId="2147484344"/>
            <ac:spMk id="5" creationId="{00000000-0000-0000-0000-000000000000}"/>
          </ac:spMkLst>
        </pc:spChg>
        <pc:spChg chg="mod">
          <ac:chgData name="RAMANATHAN CHANDRASEKAR" userId="5180f927efe83da1" providerId="LiveId" clId="{995F1556-18D6-4DFA-9243-B794B9829A3F}" dt="2024-06-11T09:56:43.891" v="65"/>
          <ac:spMkLst>
            <pc:docMk/>
            <pc:sldMasterMk cId="3166327367" sldId="2147484344"/>
            <ac:spMk id="6" creationId="{00000000-0000-0000-0000-000000000000}"/>
          </ac:spMkLst>
        </pc:spChg>
        <pc:sldLayoutChg chg="modSp">
          <pc:chgData name="RAMANATHAN CHANDRASEKAR" userId="5180f927efe83da1" providerId="LiveId" clId="{995F1556-18D6-4DFA-9243-B794B9829A3F}" dt="2024-06-11T09:56:43.891" v="65"/>
          <pc:sldLayoutMkLst>
            <pc:docMk/>
            <pc:sldMasterMk cId="3166327367" sldId="2147484344"/>
            <pc:sldLayoutMk cId="1084676741" sldId="2147484345"/>
          </pc:sldLayoutMkLst>
          <pc:spChg chg="mod">
            <ac:chgData name="RAMANATHAN CHANDRASEKAR" userId="5180f927efe83da1" providerId="LiveId" clId="{995F1556-18D6-4DFA-9243-B794B9829A3F}" dt="2024-06-11T09:56:43.891" v="65"/>
            <ac:spMkLst>
              <pc:docMk/>
              <pc:sldMasterMk cId="3166327367" sldId="2147484344"/>
              <pc:sldLayoutMk cId="1084676741" sldId="2147484345"/>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084676741" sldId="2147484345"/>
              <ac:spMk id="3"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2574114653" sldId="2147484347"/>
          </pc:sldLayoutMkLst>
          <pc:spChg chg="mod">
            <ac:chgData name="RAMANATHAN CHANDRASEKAR" userId="5180f927efe83da1" providerId="LiveId" clId="{995F1556-18D6-4DFA-9243-B794B9829A3F}" dt="2024-06-11T09:56:43.891" v="65"/>
            <ac:spMkLst>
              <pc:docMk/>
              <pc:sldMasterMk cId="3166327367" sldId="2147484344"/>
              <pc:sldLayoutMk cId="2574114653" sldId="2147484347"/>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2574114653" sldId="2147484347"/>
              <ac:spMk id="3"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3048139460" sldId="2147484348"/>
          </pc:sldLayoutMkLst>
          <pc:spChg chg="mod">
            <ac:chgData name="RAMANATHAN CHANDRASEKAR" userId="5180f927efe83da1" providerId="LiveId" clId="{995F1556-18D6-4DFA-9243-B794B9829A3F}" dt="2024-06-11T09:56:43.891" v="65"/>
            <ac:spMkLst>
              <pc:docMk/>
              <pc:sldMasterMk cId="3166327367" sldId="2147484344"/>
              <pc:sldLayoutMk cId="3048139460" sldId="2147484348"/>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048139460" sldId="2147484348"/>
              <ac:spMk id="3"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048139460" sldId="2147484348"/>
              <ac:spMk id="4"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3704088899" sldId="2147484349"/>
          </pc:sldLayoutMkLst>
          <pc:spChg chg="mod">
            <ac:chgData name="RAMANATHAN CHANDRASEKAR" userId="5180f927efe83da1" providerId="LiveId" clId="{995F1556-18D6-4DFA-9243-B794B9829A3F}" dt="2024-06-11T09:56:43.891" v="65"/>
            <ac:spMkLst>
              <pc:docMk/>
              <pc:sldMasterMk cId="3166327367" sldId="2147484344"/>
              <pc:sldLayoutMk cId="3704088899" sldId="2147484349"/>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704088899" sldId="2147484349"/>
              <ac:spMk id="3"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704088899" sldId="2147484349"/>
              <ac:spMk id="4"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704088899" sldId="2147484349"/>
              <ac:spMk id="5"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704088899" sldId="2147484349"/>
              <ac:spMk id="6"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3794263533" sldId="2147484352"/>
          </pc:sldLayoutMkLst>
          <pc:spChg chg="mod">
            <ac:chgData name="RAMANATHAN CHANDRASEKAR" userId="5180f927efe83da1" providerId="LiveId" clId="{995F1556-18D6-4DFA-9243-B794B9829A3F}" dt="2024-06-11T09:56:43.891" v="65"/>
            <ac:spMkLst>
              <pc:docMk/>
              <pc:sldMasterMk cId="3166327367" sldId="2147484344"/>
              <pc:sldLayoutMk cId="3794263533" sldId="2147484352"/>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794263533" sldId="2147484352"/>
              <ac:spMk id="3"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794263533" sldId="2147484352"/>
              <ac:spMk id="4"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1280497321" sldId="2147484353"/>
          </pc:sldLayoutMkLst>
          <pc:spChg chg="mod">
            <ac:chgData name="RAMANATHAN CHANDRASEKAR" userId="5180f927efe83da1" providerId="LiveId" clId="{995F1556-18D6-4DFA-9243-B794B9829A3F}" dt="2024-06-11T09:56:43.891" v="65"/>
            <ac:spMkLst>
              <pc:docMk/>
              <pc:sldMasterMk cId="3166327367" sldId="2147484344"/>
              <pc:sldLayoutMk cId="1280497321" sldId="2147484353"/>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280497321" sldId="2147484353"/>
              <ac:spMk id="3"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280497321" sldId="2147484353"/>
              <ac:spMk id="4"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2230236042" sldId="2147484354"/>
          </pc:sldLayoutMkLst>
          <pc:spChg chg="mod">
            <ac:chgData name="RAMANATHAN CHANDRASEKAR" userId="5180f927efe83da1" providerId="LiveId" clId="{995F1556-18D6-4DFA-9243-B794B9829A3F}" dt="2024-06-11T09:56:43.891" v="65"/>
            <ac:spMkLst>
              <pc:docMk/>
              <pc:sldMasterMk cId="3166327367" sldId="2147484344"/>
              <pc:sldLayoutMk cId="2230236042" sldId="2147484354"/>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2230236042" sldId="2147484354"/>
              <ac:spMk id="3"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2230236042" sldId="2147484354"/>
              <ac:spMk id="4"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2348099" sldId="2147484355"/>
          </pc:sldLayoutMkLst>
          <pc:spChg chg="mod">
            <ac:chgData name="RAMANATHAN CHANDRASEKAR" userId="5180f927efe83da1" providerId="LiveId" clId="{995F1556-18D6-4DFA-9243-B794B9829A3F}" dt="2024-06-11T09:56:43.891" v="65"/>
            <ac:spMkLst>
              <pc:docMk/>
              <pc:sldMasterMk cId="3166327367" sldId="2147484344"/>
              <pc:sldLayoutMk cId="2348099" sldId="2147484355"/>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2348099" sldId="2147484355"/>
              <ac:spMk id="4"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4000781143" sldId="2147484356"/>
          </pc:sldLayoutMkLst>
          <pc:spChg chg="mod">
            <ac:chgData name="RAMANATHAN CHANDRASEKAR" userId="5180f927efe83da1" providerId="LiveId" clId="{995F1556-18D6-4DFA-9243-B794B9829A3F}" dt="2024-06-11T09:56:43.891" v="65"/>
            <ac:spMkLst>
              <pc:docMk/>
              <pc:sldMasterMk cId="3166327367" sldId="2147484344"/>
              <pc:sldLayoutMk cId="4000781143" sldId="2147484356"/>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4000781143" sldId="2147484356"/>
              <ac:spMk id="4"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4000781143" sldId="2147484356"/>
              <ac:spMk id="11"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4000781143" sldId="2147484356"/>
              <ac:spMk id="1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4000781143" sldId="2147484356"/>
              <ac:spMk id="13"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2318105950" sldId="2147484357"/>
          </pc:sldLayoutMkLst>
          <pc:spChg chg="mod">
            <ac:chgData name="RAMANATHAN CHANDRASEKAR" userId="5180f927efe83da1" providerId="LiveId" clId="{995F1556-18D6-4DFA-9243-B794B9829A3F}" dt="2024-06-11T09:56:43.891" v="65"/>
            <ac:spMkLst>
              <pc:docMk/>
              <pc:sldMasterMk cId="3166327367" sldId="2147484344"/>
              <pc:sldLayoutMk cId="2318105950" sldId="2147484357"/>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2318105950" sldId="2147484357"/>
              <ac:spMk id="4"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1843234940" sldId="2147484358"/>
          </pc:sldLayoutMkLst>
          <pc:spChg chg="mod">
            <ac:chgData name="RAMANATHAN CHANDRASEKAR" userId="5180f927efe83da1" providerId="LiveId" clId="{995F1556-18D6-4DFA-9243-B794B9829A3F}" dt="2024-06-11T09:56:43.891" v="65"/>
            <ac:spMkLst>
              <pc:docMk/>
              <pc:sldMasterMk cId="3166327367" sldId="2147484344"/>
              <pc:sldLayoutMk cId="1843234940" sldId="2147484358"/>
              <ac:spMk id="7"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843234940" sldId="2147484358"/>
              <ac:spMk id="8"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843234940" sldId="2147484358"/>
              <ac:spMk id="9"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843234940" sldId="2147484358"/>
              <ac:spMk id="10"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843234940" sldId="2147484358"/>
              <ac:spMk id="11"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843234940" sldId="2147484358"/>
              <ac:spMk id="1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843234940" sldId="2147484358"/>
              <ac:spMk id="15"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3513431786" sldId="2147484359"/>
          </pc:sldLayoutMkLst>
          <pc:spChg chg="mod">
            <ac:chgData name="RAMANATHAN CHANDRASEKAR" userId="5180f927efe83da1" providerId="LiveId" clId="{995F1556-18D6-4DFA-9243-B794B9829A3F}" dt="2024-06-11T09:56:43.891" v="65"/>
            <ac:spMkLst>
              <pc:docMk/>
              <pc:sldMasterMk cId="3166327367" sldId="2147484344"/>
              <pc:sldLayoutMk cId="3513431786" sldId="2147484359"/>
              <ac:spMk id="19"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20"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21"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2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23"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24"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25"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26"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27"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3513431786" sldId="2147484359"/>
              <ac:spMk id="30" creationId="{00000000-0000-0000-0000-000000000000}"/>
            </ac:spMkLst>
          </pc:spChg>
        </pc:sldLayoutChg>
        <pc:sldLayoutChg chg="modSp">
          <pc:chgData name="RAMANATHAN CHANDRASEKAR" userId="5180f927efe83da1" providerId="LiveId" clId="{995F1556-18D6-4DFA-9243-B794B9829A3F}" dt="2024-06-11T09:56:43.891" v="65"/>
          <pc:sldLayoutMkLst>
            <pc:docMk/>
            <pc:sldMasterMk cId="3166327367" sldId="2147484344"/>
            <pc:sldLayoutMk cId="1192351921" sldId="2147484361"/>
          </pc:sldLayoutMkLst>
          <pc:spChg chg="mod">
            <ac:chgData name="RAMANATHAN CHANDRASEKAR" userId="5180f927efe83da1" providerId="LiveId" clId="{995F1556-18D6-4DFA-9243-B794B9829A3F}" dt="2024-06-11T09:56:43.891" v="65"/>
            <ac:spMkLst>
              <pc:docMk/>
              <pc:sldMasterMk cId="3166327367" sldId="2147484344"/>
              <pc:sldLayoutMk cId="1192351921" sldId="2147484361"/>
              <ac:spMk id="2" creationId="{00000000-0000-0000-0000-000000000000}"/>
            </ac:spMkLst>
          </pc:spChg>
          <pc:spChg chg="mod">
            <ac:chgData name="RAMANATHAN CHANDRASEKAR" userId="5180f927efe83da1" providerId="LiveId" clId="{995F1556-18D6-4DFA-9243-B794B9829A3F}" dt="2024-06-11T09:56:43.891" v="65"/>
            <ac:spMkLst>
              <pc:docMk/>
              <pc:sldMasterMk cId="3166327367" sldId="2147484344"/>
              <pc:sldLayoutMk cId="1192351921" sldId="2147484361"/>
              <ac:spMk id="3" creationId="{00000000-0000-0000-0000-000000000000}"/>
            </ac:spMkLst>
          </pc:spChg>
        </pc:sldLayoutChg>
      </pc:sldMasterChg>
      <pc:sldMasterChg chg="modSldLayout">
        <pc:chgData name="RAMANATHAN CHANDRASEKAR" userId="5180f927efe83da1" providerId="LiveId" clId="{995F1556-18D6-4DFA-9243-B794B9829A3F}" dt="2024-06-11T10:24:20.545" v="490"/>
        <pc:sldMasterMkLst>
          <pc:docMk/>
          <pc:sldMasterMk cId="1299216466" sldId="2147484609"/>
        </pc:sldMasterMkLst>
        <pc:sldLayoutChg chg="delSp">
          <pc:chgData name="RAMANATHAN CHANDRASEKAR" userId="5180f927efe83da1" providerId="LiveId" clId="{995F1556-18D6-4DFA-9243-B794B9829A3F}" dt="2024-06-11T10:24:20.545" v="490"/>
          <pc:sldLayoutMkLst>
            <pc:docMk/>
            <pc:sldMasterMk cId="1299216466" sldId="2147484609"/>
            <pc:sldLayoutMk cId="3677040398" sldId="2147484627"/>
          </pc:sldLayoutMkLst>
          <pc:spChg chg="del">
            <ac:chgData name="RAMANATHAN CHANDRASEKAR" userId="5180f927efe83da1" providerId="LiveId" clId="{995F1556-18D6-4DFA-9243-B794B9829A3F}" dt="2024-06-11T10:24:20.545" v="490"/>
            <ac:spMkLst>
              <pc:docMk/>
              <pc:sldMasterMk cId="1299216466" sldId="2147484609"/>
              <pc:sldLayoutMk cId="3677040398" sldId="2147484627"/>
              <ac:spMk id="11" creationId="{00000000-0000-0000-0000-000000000000}"/>
            </ac:spMkLst>
          </pc:spChg>
        </pc:sldLayoutChg>
      </pc:sldMasterChg>
    </pc:docChg>
  </pc:docChgLst>
  <pc:docChgLst>
    <pc:chgData name="RAMANATHAN CHANDRASEKAR" userId="5180f927efe83da1" providerId="LiveId" clId="{BFCFB1F0-5914-4C58-9884-1B83B5DBBD4B}"/>
    <pc:docChg chg="undo redo custSel addSld delSld modSld">
      <pc:chgData name="RAMANATHAN CHANDRASEKAR" userId="5180f927efe83da1" providerId="LiveId" clId="{BFCFB1F0-5914-4C58-9884-1B83B5DBBD4B}" dt="2024-06-09T06:45:25.885" v="1032"/>
      <pc:docMkLst>
        <pc:docMk/>
      </pc:docMkLst>
      <pc:sldChg chg="modSp modTransition modAnim">
        <pc:chgData name="RAMANATHAN CHANDRASEKAR" userId="5180f927efe83da1" providerId="LiveId" clId="{BFCFB1F0-5914-4C58-9884-1B83B5DBBD4B}" dt="2024-06-09T06:45:25.885" v="1032"/>
        <pc:sldMkLst>
          <pc:docMk/>
          <pc:sldMk cId="3098051697" sldId="257"/>
        </pc:sldMkLst>
        <pc:spChg chg="mod">
          <ac:chgData name="RAMANATHAN CHANDRASEKAR" userId="5180f927efe83da1" providerId="LiveId" clId="{BFCFB1F0-5914-4C58-9884-1B83B5DBBD4B}" dt="2024-06-09T05:52:54.691" v="52" actId="255"/>
          <ac:spMkLst>
            <pc:docMk/>
            <pc:sldMk cId="3098051697" sldId="257"/>
            <ac:spMk id="3" creationId="{F5AF092F-1E38-D239-4BAC-B967EFD3CEBC}"/>
          </ac:spMkLst>
        </pc:spChg>
      </pc:sldChg>
      <pc:sldChg chg="new del">
        <pc:chgData name="RAMANATHAN CHANDRASEKAR" userId="5180f927efe83da1" providerId="LiveId" clId="{BFCFB1F0-5914-4C58-9884-1B83B5DBBD4B}" dt="2024-06-09T05:49:54.302" v="22" actId="47"/>
        <pc:sldMkLst>
          <pc:docMk/>
          <pc:sldMk cId="3555992304" sldId="258"/>
        </pc:sldMkLst>
      </pc:sldChg>
      <pc:sldChg chg="new add del">
        <pc:chgData name="RAMANATHAN CHANDRASEKAR" userId="5180f927efe83da1" providerId="LiveId" clId="{BFCFB1F0-5914-4C58-9884-1B83B5DBBD4B}" dt="2024-06-09T05:49:55.009" v="23" actId="47"/>
        <pc:sldMkLst>
          <pc:docMk/>
          <pc:sldMk cId="4086942098" sldId="259"/>
        </pc:sldMkLst>
      </pc:sldChg>
      <pc:sldChg chg="new del">
        <pc:chgData name="RAMANATHAN CHANDRASEKAR" userId="5180f927efe83da1" providerId="LiveId" clId="{BFCFB1F0-5914-4C58-9884-1B83B5DBBD4B}" dt="2024-06-09T05:49:55.515" v="24" actId="47"/>
        <pc:sldMkLst>
          <pc:docMk/>
          <pc:sldMk cId="2802388441" sldId="260"/>
        </pc:sldMkLst>
      </pc:sldChg>
      <pc:sldChg chg="new del">
        <pc:chgData name="RAMANATHAN CHANDRASEKAR" userId="5180f927efe83da1" providerId="LiveId" clId="{BFCFB1F0-5914-4C58-9884-1B83B5DBBD4B}" dt="2024-06-09T05:49:56.039" v="25" actId="47"/>
        <pc:sldMkLst>
          <pc:docMk/>
          <pc:sldMk cId="2440991567" sldId="261"/>
        </pc:sldMkLst>
      </pc:sldChg>
      <pc:sldChg chg="delSp modSp new mod">
        <pc:chgData name="RAMANATHAN CHANDRASEKAR" userId="5180f927efe83da1" providerId="LiveId" clId="{BFCFB1F0-5914-4C58-9884-1B83B5DBBD4B}" dt="2024-06-09T05:56:20.506" v="74" actId="20577"/>
        <pc:sldMkLst>
          <pc:docMk/>
          <pc:sldMk cId="3277509976" sldId="262"/>
        </pc:sldMkLst>
        <pc:spChg chg="del">
          <ac:chgData name="RAMANATHAN CHANDRASEKAR" userId="5180f927efe83da1" providerId="LiveId" clId="{BFCFB1F0-5914-4C58-9884-1B83B5DBBD4B}" dt="2024-06-09T05:48:34.188" v="5" actId="478"/>
          <ac:spMkLst>
            <pc:docMk/>
            <pc:sldMk cId="3277509976" sldId="262"/>
            <ac:spMk id="2" creationId="{88BE6440-8BC2-64AF-AE24-90DBA148BC4C}"/>
          </ac:spMkLst>
        </pc:spChg>
        <pc:spChg chg="mod">
          <ac:chgData name="RAMANATHAN CHANDRASEKAR" userId="5180f927efe83da1" providerId="LiveId" clId="{BFCFB1F0-5914-4C58-9884-1B83B5DBBD4B}" dt="2024-06-09T05:56:20.506" v="74" actId="20577"/>
          <ac:spMkLst>
            <pc:docMk/>
            <pc:sldMk cId="3277509976" sldId="262"/>
            <ac:spMk id="3" creationId="{04505D23-E60A-21C4-A734-BF1B028C35B3}"/>
          </ac:spMkLst>
        </pc:spChg>
      </pc:sldChg>
      <pc:sldChg chg="new del">
        <pc:chgData name="RAMANATHAN CHANDRASEKAR" userId="5180f927efe83da1" providerId="LiveId" clId="{BFCFB1F0-5914-4C58-9884-1B83B5DBBD4B}" dt="2024-06-09T05:52:03.638" v="46" actId="47"/>
        <pc:sldMkLst>
          <pc:docMk/>
          <pc:sldMk cId="1381448710" sldId="263"/>
        </pc:sldMkLst>
      </pc:sldChg>
      <pc:sldChg chg="addSp delSp modSp add mod setBg">
        <pc:chgData name="RAMANATHAN CHANDRASEKAR" userId="5180f927efe83da1" providerId="LiveId" clId="{BFCFB1F0-5914-4C58-9884-1B83B5DBBD4B}" dt="2024-06-09T06:11:56.935" v="645" actId="255"/>
        <pc:sldMkLst>
          <pc:docMk/>
          <pc:sldMk cId="1743802794" sldId="263"/>
        </pc:sldMkLst>
        <pc:spChg chg="mod">
          <ac:chgData name="RAMANATHAN CHANDRASEKAR" userId="5180f927efe83da1" providerId="LiveId" clId="{BFCFB1F0-5914-4C58-9884-1B83B5DBBD4B}" dt="2024-06-09T06:11:56.935" v="645" actId="255"/>
          <ac:spMkLst>
            <pc:docMk/>
            <pc:sldMk cId="1743802794" sldId="263"/>
            <ac:spMk id="3" creationId="{04505D23-E60A-21C4-A734-BF1B028C35B3}"/>
          </ac:spMkLst>
        </pc:spChg>
        <pc:spChg chg="add del">
          <ac:chgData name="RAMANATHAN CHANDRASEKAR" userId="5180f927efe83da1" providerId="LiveId" clId="{BFCFB1F0-5914-4C58-9884-1B83B5DBBD4B}" dt="2024-06-09T05:56:35.358" v="76" actId="22"/>
          <ac:spMkLst>
            <pc:docMk/>
            <pc:sldMk cId="1743802794" sldId="263"/>
            <ac:spMk id="4" creationId="{CD5C79FC-AE4D-D462-4ECE-5767668E50C7}"/>
          </ac:spMkLst>
        </pc:spChg>
        <pc:spChg chg="add del">
          <ac:chgData name="RAMANATHAN CHANDRASEKAR" userId="5180f927efe83da1" providerId="LiveId" clId="{BFCFB1F0-5914-4C58-9884-1B83B5DBBD4B}" dt="2024-06-09T05:56:40.940" v="78" actId="22"/>
          <ac:spMkLst>
            <pc:docMk/>
            <pc:sldMk cId="1743802794" sldId="263"/>
            <ac:spMk id="6" creationId="{40591030-A25E-77F8-4A06-7A29CA8C8828}"/>
          </ac:spMkLst>
        </pc:spChg>
      </pc:sldChg>
      <pc:sldChg chg="modSp add mod setBg">
        <pc:chgData name="RAMANATHAN CHANDRASEKAR" userId="5180f927efe83da1" providerId="LiveId" clId="{BFCFB1F0-5914-4C58-9884-1B83B5DBBD4B}" dt="2024-06-09T06:44:54.712" v="1030" actId="27636"/>
        <pc:sldMkLst>
          <pc:docMk/>
          <pc:sldMk cId="78523625" sldId="264"/>
        </pc:sldMkLst>
        <pc:spChg chg="mod">
          <ac:chgData name="RAMANATHAN CHANDRASEKAR" userId="5180f927efe83da1" providerId="LiveId" clId="{BFCFB1F0-5914-4C58-9884-1B83B5DBBD4B}" dt="2024-06-09T06:44:54.712" v="1030" actId="27636"/>
          <ac:spMkLst>
            <pc:docMk/>
            <pc:sldMk cId="78523625" sldId="264"/>
            <ac:spMk id="3" creationId="{04505D23-E60A-21C4-A734-BF1B028C35B3}"/>
          </ac:spMkLst>
        </pc:spChg>
      </pc:sldChg>
      <pc:sldChg chg="addSp modSp add mod setBg">
        <pc:chgData name="RAMANATHAN CHANDRASEKAR" userId="5180f927efe83da1" providerId="LiveId" clId="{BFCFB1F0-5914-4C58-9884-1B83B5DBBD4B}" dt="2024-06-09T06:19:17.176" v="702" actId="20577"/>
        <pc:sldMkLst>
          <pc:docMk/>
          <pc:sldMk cId="3811985372" sldId="265"/>
        </pc:sldMkLst>
        <pc:spChg chg="mod">
          <ac:chgData name="RAMANATHAN CHANDRASEKAR" userId="5180f927efe83da1" providerId="LiveId" clId="{BFCFB1F0-5914-4C58-9884-1B83B5DBBD4B}" dt="2024-06-09T06:19:17.176" v="702" actId="20577"/>
          <ac:spMkLst>
            <pc:docMk/>
            <pc:sldMk cId="3811985372" sldId="265"/>
            <ac:spMk id="3" creationId="{04505D23-E60A-21C4-A734-BF1B028C35B3}"/>
          </ac:spMkLst>
        </pc:spChg>
        <pc:picChg chg="add mod">
          <ac:chgData name="RAMANATHAN CHANDRASEKAR" userId="5180f927efe83da1" providerId="LiveId" clId="{BFCFB1F0-5914-4C58-9884-1B83B5DBBD4B}" dt="2024-06-09T06:15:45.326" v="681" actId="1076"/>
          <ac:picMkLst>
            <pc:docMk/>
            <pc:sldMk cId="3811985372" sldId="265"/>
            <ac:picMk id="2" creationId="{3FC386F5-29A2-516A-92BF-C8E22AC502ED}"/>
          </ac:picMkLst>
        </pc:picChg>
      </pc:sldChg>
      <pc:sldChg chg="addSp delSp modSp add mod">
        <pc:chgData name="RAMANATHAN CHANDRASEKAR" userId="5180f927efe83da1" providerId="LiveId" clId="{BFCFB1F0-5914-4C58-9884-1B83B5DBBD4B}" dt="2024-06-09T06:18:36.519" v="690" actId="122"/>
        <pc:sldMkLst>
          <pc:docMk/>
          <pc:sldMk cId="792776452" sldId="266"/>
        </pc:sldMkLst>
        <pc:spChg chg="mod">
          <ac:chgData name="RAMANATHAN CHANDRASEKAR" userId="5180f927efe83da1" providerId="LiveId" clId="{BFCFB1F0-5914-4C58-9884-1B83B5DBBD4B}" dt="2024-06-09T06:18:36.519" v="690" actId="122"/>
          <ac:spMkLst>
            <pc:docMk/>
            <pc:sldMk cId="792776452" sldId="266"/>
            <ac:spMk id="3" creationId="{04505D23-E60A-21C4-A734-BF1B028C35B3}"/>
          </ac:spMkLst>
        </pc:spChg>
        <pc:picChg chg="del">
          <ac:chgData name="RAMANATHAN CHANDRASEKAR" userId="5180f927efe83da1" providerId="LiveId" clId="{BFCFB1F0-5914-4C58-9884-1B83B5DBBD4B}" dt="2024-06-09T06:17:36.343" v="683" actId="478"/>
          <ac:picMkLst>
            <pc:docMk/>
            <pc:sldMk cId="792776452" sldId="266"/>
            <ac:picMk id="2" creationId="{3FC386F5-29A2-516A-92BF-C8E22AC502ED}"/>
          </ac:picMkLst>
        </pc:picChg>
        <pc:picChg chg="add mod">
          <ac:chgData name="RAMANATHAN CHANDRASEKAR" userId="5180f927efe83da1" providerId="LiveId" clId="{BFCFB1F0-5914-4C58-9884-1B83B5DBBD4B}" dt="2024-06-09T06:18:23.033" v="688" actId="14100"/>
          <ac:picMkLst>
            <pc:docMk/>
            <pc:sldMk cId="792776452" sldId="266"/>
            <ac:picMk id="4" creationId="{DCCD4C0D-BEFE-CB3B-062E-C9557E00ED77}"/>
          </ac:picMkLst>
        </pc:picChg>
      </pc:sldChg>
      <pc:sldChg chg="addSp delSp modSp add mod">
        <pc:chgData name="RAMANATHAN CHANDRASEKAR" userId="5180f927efe83da1" providerId="LiveId" clId="{BFCFB1F0-5914-4C58-9884-1B83B5DBBD4B}" dt="2024-06-09T06:20:27.745" v="716"/>
        <pc:sldMkLst>
          <pc:docMk/>
          <pc:sldMk cId="2843958400" sldId="267"/>
        </pc:sldMkLst>
        <pc:spChg chg="mod">
          <ac:chgData name="RAMANATHAN CHANDRASEKAR" userId="5180f927efe83da1" providerId="LiveId" clId="{BFCFB1F0-5914-4C58-9884-1B83B5DBBD4B}" dt="2024-06-09T06:19:57.873" v="706" actId="20577"/>
          <ac:spMkLst>
            <pc:docMk/>
            <pc:sldMk cId="2843958400" sldId="267"/>
            <ac:spMk id="3" creationId="{04505D23-E60A-21C4-A734-BF1B028C35B3}"/>
          </ac:spMkLst>
        </pc:spChg>
        <pc:picChg chg="add mod">
          <ac:chgData name="RAMANATHAN CHANDRASEKAR" userId="5180f927efe83da1" providerId="LiveId" clId="{BFCFB1F0-5914-4C58-9884-1B83B5DBBD4B}" dt="2024-06-09T06:20:19.982" v="714" actId="1076"/>
          <ac:picMkLst>
            <pc:docMk/>
            <pc:sldMk cId="2843958400" sldId="267"/>
            <ac:picMk id="2" creationId="{FB264E1C-CA24-62C9-2773-3521A58BB970}"/>
          </ac:picMkLst>
        </pc:picChg>
        <pc:picChg chg="del">
          <ac:chgData name="RAMANATHAN CHANDRASEKAR" userId="5180f927efe83da1" providerId="LiveId" clId="{BFCFB1F0-5914-4C58-9884-1B83B5DBBD4B}" dt="2024-06-09T06:19:27.816" v="704" actId="478"/>
          <ac:picMkLst>
            <pc:docMk/>
            <pc:sldMk cId="2843958400" sldId="267"/>
            <ac:picMk id="4" creationId="{DCCD4C0D-BEFE-CB3B-062E-C9557E00ED77}"/>
          </ac:picMkLst>
        </pc:picChg>
        <pc:picChg chg="add mod">
          <ac:chgData name="RAMANATHAN CHANDRASEKAR" userId="5180f927efe83da1" providerId="LiveId" clId="{BFCFB1F0-5914-4C58-9884-1B83B5DBBD4B}" dt="2024-06-09T06:20:27.745" v="716"/>
          <ac:picMkLst>
            <pc:docMk/>
            <pc:sldMk cId="2843958400" sldId="267"/>
            <ac:picMk id="5" creationId="{CE29ED25-EC56-0FBF-E0CA-2EBED08014A9}"/>
          </ac:picMkLst>
        </pc:picChg>
      </pc:sldChg>
      <pc:sldChg chg="addSp delSp modSp add mod">
        <pc:chgData name="RAMANATHAN CHANDRASEKAR" userId="5180f927efe83da1" providerId="LiveId" clId="{BFCFB1F0-5914-4C58-9884-1B83B5DBBD4B}" dt="2024-06-09T06:21:23.371" v="727" actId="1076"/>
        <pc:sldMkLst>
          <pc:docMk/>
          <pc:sldMk cId="454467359" sldId="268"/>
        </pc:sldMkLst>
        <pc:spChg chg="mod">
          <ac:chgData name="RAMANATHAN CHANDRASEKAR" userId="5180f927efe83da1" providerId="LiveId" clId="{BFCFB1F0-5914-4C58-9884-1B83B5DBBD4B}" dt="2024-06-09T06:20:56.354" v="720" actId="20577"/>
          <ac:spMkLst>
            <pc:docMk/>
            <pc:sldMk cId="454467359" sldId="268"/>
            <ac:spMk id="3" creationId="{04505D23-E60A-21C4-A734-BF1B028C35B3}"/>
          </ac:spMkLst>
        </pc:spChg>
        <pc:picChg chg="del">
          <ac:chgData name="RAMANATHAN CHANDRASEKAR" userId="5180f927efe83da1" providerId="LiveId" clId="{BFCFB1F0-5914-4C58-9884-1B83B5DBBD4B}" dt="2024-06-09T06:20:35.609" v="718" actId="478"/>
          <ac:picMkLst>
            <pc:docMk/>
            <pc:sldMk cId="454467359" sldId="268"/>
            <ac:picMk id="2" creationId="{FB264E1C-CA24-62C9-2773-3521A58BB970}"/>
          </ac:picMkLst>
        </pc:picChg>
        <pc:picChg chg="add mod">
          <ac:chgData name="RAMANATHAN CHANDRASEKAR" userId="5180f927efe83da1" providerId="LiveId" clId="{BFCFB1F0-5914-4C58-9884-1B83B5DBBD4B}" dt="2024-06-09T06:21:23.371" v="727" actId="1076"/>
          <ac:picMkLst>
            <pc:docMk/>
            <pc:sldMk cId="454467359" sldId="268"/>
            <ac:picMk id="4" creationId="{56659DA3-C10E-BFD4-77E1-0C62A9BA89F2}"/>
          </ac:picMkLst>
        </pc:picChg>
      </pc:sldChg>
      <pc:sldChg chg="delSp modSp add mod">
        <pc:chgData name="RAMANATHAN CHANDRASEKAR" userId="5180f927efe83da1" providerId="LiveId" clId="{BFCFB1F0-5914-4C58-9884-1B83B5DBBD4B}" dt="2024-06-09T06:27:04.206" v="757" actId="255"/>
        <pc:sldMkLst>
          <pc:docMk/>
          <pc:sldMk cId="3588816566" sldId="269"/>
        </pc:sldMkLst>
        <pc:spChg chg="mod">
          <ac:chgData name="RAMANATHAN CHANDRASEKAR" userId="5180f927efe83da1" providerId="LiveId" clId="{BFCFB1F0-5914-4C58-9884-1B83B5DBBD4B}" dt="2024-06-09T06:27:04.206" v="757" actId="255"/>
          <ac:spMkLst>
            <pc:docMk/>
            <pc:sldMk cId="3588816566" sldId="269"/>
            <ac:spMk id="3" creationId="{04505D23-E60A-21C4-A734-BF1B028C35B3}"/>
          </ac:spMkLst>
        </pc:spChg>
        <pc:picChg chg="del">
          <ac:chgData name="RAMANATHAN CHANDRASEKAR" userId="5180f927efe83da1" providerId="LiveId" clId="{BFCFB1F0-5914-4C58-9884-1B83B5DBBD4B}" dt="2024-06-09T06:21:42.917" v="729" actId="478"/>
          <ac:picMkLst>
            <pc:docMk/>
            <pc:sldMk cId="3588816566" sldId="269"/>
            <ac:picMk id="4" creationId="{56659DA3-C10E-BFD4-77E1-0C62A9BA89F2}"/>
          </ac:picMkLst>
        </pc:picChg>
      </pc:sldChg>
      <pc:sldChg chg="modSp add mod modTransition">
        <pc:chgData name="RAMANATHAN CHANDRASEKAR" userId="5180f927efe83da1" providerId="LiveId" clId="{BFCFB1F0-5914-4C58-9884-1B83B5DBBD4B}" dt="2024-06-09T06:45:12.353" v="1031"/>
        <pc:sldMkLst>
          <pc:docMk/>
          <pc:sldMk cId="594974836" sldId="270"/>
        </pc:sldMkLst>
        <pc:spChg chg="mod">
          <ac:chgData name="RAMANATHAN CHANDRASEKAR" userId="5180f927efe83da1" providerId="LiveId" clId="{BFCFB1F0-5914-4C58-9884-1B83B5DBBD4B}" dt="2024-06-09T06:38:53.741" v="977" actId="255"/>
          <ac:spMkLst>
            <pc:docMk/>
            <pc:sldMk cId="594974836" sldId="270"/>
            <ac:spMk id="3" creationId="{04505D23-E60A-21C4-A734-BF1B028C35B3}"/>
          </ac:spMkLst>
        </pc:spChg>
      </pc:sldChg>
      <pc:sldChg chg="new del">
        <pc:chgData name="RAMANATHAN CHANDRASEKAR" userId="5180f927efe83da1" providerId="LiveId" clId="{BFCFB1F0-5914-4C58-9884-1B83B5DBBD4B}" dt="2024-06-09T06:34:02.729" v="911" actId="47"/>
        <pc:sldMkLst>
          <pc:docMk/>
          <pc:sldMk cId="1406271351" sldId="271"/>
        </pc:sldMkLst>
      </pc:sldChg>
      <pc:sldChg chg="addSp delSp modSp add del mod">
        <pc:chgData name="RAMANATHAN CHANDRASEKAR" userId="5180f927efe83da1" providerId="LiveId" clId="{BFCFB1F0-5914-4C58-9884-1B83B5DBBD4B}" dt="2024-06-09T06:37:25.143" v="955" actId="47"/>
        <pc:sldMkLst>
          <pc:docMk/>
          <pc:sldMk cId="4167019885" sldId="271"/>
        </pc:sldMkLst>
        <pc:spChg chg="mod">
          <ac:chgData name="RAMANATHAN CHANDRASEKAR" userId="5180f927efe83da1" providerId="LiveId" clId="{BFCFB1F0-5914-4C58-9884-1B83B5DBBD4B}" dt="2024-06-09T06:36:51.494" v="952" actId="404"/>
          <ac:spMkLst>
            <pc:docMk/>
            <pc:sldMk cId="4167019885" sldId="271"/>
            <ac:spMk id="3" creationId="{04505D23-E60A-21C4-A734-BF1B028C35B3}"/>
          </ac:spMkLst>
        </pc:spChg>
        <pc:inkChg chg="add del">
          <ac:chgData name="RAMANATHAN CHANDRASEKAR" userId="5180f927efe83da1" providerId="LiveId" clId="{BFCFB1F0-5914-4C58-9884-1B83B5DBBD4B}" dt="2024-06-09T06:36:51.338" v="951" actId="9405"/>
          <ac:inkMkLst>
            <pc:docMk/>
            <pc:sldMk cId="4167019885" sldId="271"/>
            <ac:inkMk id="2" creationId="{16630C60-B981-71FF-6492-F114CB7A5804}"/>
          </ac:inkMkLst>
        </pc:inkChg>
        <pc:inkChg chg="add del">
          <ac:chgData name="RAMANATHAN CHANDRASEKAR" userId="5180f927efe83da1" providerId="LiveId" clId="{BFCFB1F0-5914-4C58-9884-1B83B5DBBD4B}" dt="2024-06-09T06:37:03.684" v="954"/>
          <ac:inkMkLst>
            <pc:docMk/>
            <pc:sldMk cId="4167019885" sldId="271"/>
            <ac:inkMk id="4" creationId="{50FE10C1-F238-390B-7DE0-348813E38B20}"/>
          </ac:inkMkLst>
        </pc:ink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85278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81F62-B8CD-4C64-8345-13A9A6AF9C45}"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69360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82942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734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005874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105201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898879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680537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12167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09956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88143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881F62-B8CD-4C64-8345-13A9A6AF9C45}"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437607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881F62-B8CD-4C64-8345-13A9A6AF9C45}"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88821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395300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239110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881F62-B8CD-4C64-8345-13A9A6AF9C45}" type="datetimeFigureOut">
              <a:rPr lang="en-IN" smtClean="0"/>
              <a:t>11-06-2024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71485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881F62-B8CD-4C64-8345-13A9A6AF9C45}"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63D61-FEEB-406D-9ADF-CB842CC722EE}" type="slidenum">
              <a:rPr lang="en-IN" smtClean="0"/>
              <a:t>‹#›</a:t>
            </a:fld>
            <a:endParaRPr lang="en-IN"/>
          </a:p>
        </p:txBody>
      </p:sp>
    </p:spTree>
    <p:extLst>
      <p:ext uri="{BB962C8B-B14F-4D97-AF65-F5344CB8AC3E}">
        <p14:creationId xmlns:p14="http://schemas.microsoft.com/office/powerpoint/2010/main" val="122610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881F62-B8CD-4C64-8345-13A9A6AF9C45}" type="datetimeFigureOut">
              <a:rPr lang="en-IN" smtClean="0"/>
              <a:t>11-06-2024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7963D61-FEEB-406D-9ADF-CB842CC722EE}" type="slidenum">
              <a:rPr lang="en-IN" smtClean="0"/>
              <a:t>‹#›</a:t>
            </a:fld>
            <a:endParaRPr lang="en-IN"/>
          </a:p>
        </p:txBody>
      </p:sp>
    </p:spTree>
    <p:extLst>
      <p:ext uri="{BB962C8B-B14F-4D97-AF65-F5344CB8AC3E}">
        <p14:creationId xmlns:p14="http://schemas.microsoft.com/office/powerpoint/2010/main" val="1084637679"/>
      </p:ext>
    </p:extLst>
  </p:cSld>
  <p:clrMap bg1="dk1" tx1="lt1" bg2="dk2" tx2="lt2" accent1="accent1" accent2="accent2" accent3="accent3" accent4="accent4" accent5="accent5" accent6="accent6" hlink="hlink" folHlink="folHlink"/>
  <p:sldLayoutIdLst>
    <p:sldLayoutId id="2147485159" r:id="rId1"/>
    <p:sldLayoutId id="2147485160" r:id="rId2"/>
    <p:sldLayoutId id="2147485161" r:id="rId3"/>
    <p:sldLayoutId id="2147485162" r:id="rId4"/>
    <p:sldLayoutId id="2147485163" r:id="rId5"/>
    <p:sldLayoutId id="2147485164" r:id="rId6"/>
    <p:sldLayoutId id="2147485165" r:id="rId7"/>
    <p:sldLayoutId id="2147485166" r:id="rId8"/>
    <p:sldLayoutId id="2147485167" r:id="rId9"/>
    <p:sldLayoutId id="2147485168" r:id="rId10"/>
    <p:sldLayoutId id="2147485169" r:id="rId11"/>
    <p:sldLayoutId id="2147485170" r:id="rId12"/>
    <p:sldLayoutId id="2147485171" r:id="rId13"/>
    <p:sldLayoutId id="2147485172" r:id="rId14"/>
    <p:sldLayoutId id="2147485173" r:id="rId15"/>
    <p:sldLayoutId id="2147485174" r:id="rId16"/>
    <p:sldLayoutId id="214748517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09B3-EF1F-28EC-06A3-AF1EC6C5C95E}"/>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SUPPLY AND DEMAND GAP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86793-E151-72B9-E7CB-CB5D69EAA9AA}"/>
              </a:ext>
            </a:extLst>
          </p:cNvPr>
          <p:cNvSpPr>
            <a:spLocks noGrp="1"/>
          </p:cNvSpPr>
          <p:nvPr>
            <p:ph idx="1"/>
          </p:nvPr>
        </p:nvSpPr>
        <p:spPr>
          <a:xfrm>
            <a:off x="680321" y="2005781"/>
            <a:ext cx="9613861" cy="3930408"/>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AIM:</a:t>
            </a:r>
          </a:p>
          <a:p>
            <a:pPr marL="0" indent="0">
              <a:buNone/>
            </a:pPr>
            <a:r>
              <a:rPr lang="en-US" dirty="0"/>
              <a:t>	</a:t>
            </a:r>
            <a:r>
              <a:rPr lang="en-US" sz="1800" dirty="0">
                <a:latin typeface="Times New Roman" panose="02020603050405020304" pitchFamily="18" charset="0"/>
                <a:cs typeface="Times New Roman" panose="02020603050405020304" pitchFamily="18" charset="0"/>
              </a:rPr>
              <a:t>The aim of this project is to collect and analyze the data in detail of the Pickup point of the Airport and City Request id in Uber Request Data.</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400050" lvl="1" indent="0">
              <a:buNone/>
            </a:pPr>
            <a:r>
              <a:rPr lang="en-US" dirty="0">
                <a:latin typeface="Times New Roman" panose="02020603050405020304" pitchFamily="18" charset="0"/>
                <a:cs typeface="Times New Roman" panose="02020603050405020304" pitchFamily="18" charset="0"/>
              </a:rPr>
              <a:t>															RAMANATHAN</a:t>
            </a:r>
          </a:p>
          <a:p>
            <a:pPr marL="400050" lvl="1" indent="0">
              <a:buNone/>
            </a:pPr>
            <a:r>
              <a:rPr lang="en-IN" dirty="0">
                <a:latin typeface="Times New Roman" panose="02020603050405020304" pitchFamily="18" charset="0"/>
                <a:cs typeface="Times New Roman" panose="02020603050405020304" pitchFamily="18" charset="0"/>
              </a:rPr>
              <a:t>								     							11/06/2024</a:t>
            </a:r>
          </a:p>
        </p:txBody>
      </p:sp>
    </p:spTree>
    <p:extLst>
      <p:ext uri="{BB962C8B-B14F-4D97-AF65-F5344CB8AC3E}">
        <p14:creationId xmlns:p14="http://schemas.microsoft.com/office/powerpoint/2010/main" val="39381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F70FE-B2D6-BCF7-2D3F-E3316F407081}"/>
              </a:ext>
            </a:extLst>
          </p:cNvPr>
          <p:cNvSpPr>
            <a:spLocks noGrp="1"/>
          </p:cNvSpPr>
          <p:nvPr>
            <p:ph idx="1"/>
          </p:nvPr>
        </p:nvSpPr>
        <p:spPr>
          <a:xfrm>
            <a:off x="680321" y="698089"/>
            <a:ext cx="9613861" cy="4768645"/>
          </a:xfrm>
        </p:spPr>
        <p:txBody>
          <a:bodyPr>
            <a:normAutofit/>
          </a:bodyPr>
          <a:lstStyle/>
          <a:p>
            <a:pPr marL="0" indent="0">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Uber provides the 2016 data. By using this data find out the demand and supply Analysis gap of the cab.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main objective of this project is to analyze the data on, Uber Request data. Through the analysis of data, we can find some important insights.</a:t>
            </a:r>
          </a:p>
          <a:p>
            <a:pPr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kern="100" dirty="0">
                <a:latin typeface="Times New Roman" panose="02020603050405020304" pitchFamily="18" charset="0"/>
                <a:ea typeface="Calibri" panose="020F0502020204030204" pitchFamily="34" charset="0"/>
                <a:cs typeface="Times New Roman" panose="02020603050405020304" pitchFamily="18" charset="0"/>
              </a:rPr>
              <a:t>PROBLEM STATEMENT:</a:t>
            </a:r>
          </a:p>
          <a:p>
            <a:pPr marL="0" indent="0">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this project, we find out how many request id is placed from the pickup point of the Airport and city, How many Drivers are present, How many trips are completed, and how many trips are cancelled also find out how many trips the car is not available for the trips.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200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F70FE-B2D6-BCF7-2D3F-E3316F407081}"/>
              </a:ext>
            </a:extLst>
          </p:cNvPr>
          <p:cNvSpPr>
            <a:spLocks noGrp="1"/>
          </p:cNvSpPr>
          <p:nvPr>
            <p:ph idx="1"/>
          </p:nvPr>
        </p:nvSpPr>
        <p:spPr>
          <a:xfrm>
            <a:off x="680321" y="560439"/>
            <a:ext cx="9613861" cy="5132438"/>
          </a:xfrm>
        </p:spPr>
        <p:txBody>
          <a:bodyPr>
            <a:normAutofit/>
          </a:bodyPr>
          <a:lstStyle/>
          <a:p>
            <a:pPr marL="0" indent="0">
              <a:buNone/>
            </a:pPr>
            <a:r>
              <a:rPr lang="en-IN" b="1" kern="100">
                <a:effectLst/>
                <a:latin typeface="Times New Roman" panose="02020603050405020304" pitchFamily="18" charset="0"/>
                <a:ea typeface="Calibri" panose="020F0502020204030204" pitchFamily="34" charset="0"/>
                <a:cs typeface="Times New Roman" panose="02020603050405020304" pitchFamily="18" charset="0"/>
              </a:rPr>
              <a:t>METHODOLOGY:</a:t>
            </a:r>
          </a:p>
          <a:p>
            <a:pPr marL="0" indent="0">
              <a:buNone/>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rPr>
              <a:t>	STEP 1 DATA IMPORTING</a:t>
            </a:r>
          </a:p>
          <a:p>
            <a:pPr marL="0" indent="0">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power BI desktop with the help of the get data option import the CSV data which is named as Uber Request data and clicked Transform option.</a:t>
            </a:r>
          </a:p>
          <a:p>
            <a:pPr marL="0" indent="0">
              <a:lnSpc>
                <a:spcPct val="110000"/>
              </a:lnSpc>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b="1" kern="100" dirty="0">
                <a:latin typeface="Times New Roman" panose="02020603050405020304" pitchFamily="18" charset="0"/>
                <a:ea typeface="Calibri" panose="020F0502020204030204" pitchFamily="34" charset="0"/>
                <a:cs typeface="Times New Roman" panose="02020603050405020304" pitchFamily="18" charset="0"/>
              </a:rPr>
              <a:t>STEP 2 DATA CLEANING</a:t>
            </a:r>
          </a:p>
          <a:p>
            <a:pPr marL="0" indent="0">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After Import the data to transform I understand that some of the column contains Null values I have replaced the Null values by 0 with help of replace function then select the close &amp; apply and started working on the data.</a:t>
            </a:r>
          </a:p>
          <a:p>
            <a:pPr marL="0" indent="0">
              <a:lnSpc>
                <a:spcPct val="110000"/>
              </a:lnSpc>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b="1" kern="100" dirty="0">
                <a:latin typeface="Times New Roman" panose="02020603050405020304" pitchFamily="18" charset="0"/>
                <a:ea typeface="Calibri" panose="020F0502020204030204" pitchFamily="34" charset="0"/>
                <a:cs typeface="Times New Roman" panose="02020603050405020304" pitchFamily="18" charset="0"/>
              </a:rPr>
              <a:t>STEP 3 VISUALIZATION </a:t>
            </a:r>
          </a:p>
          <a:p>
            <a:pPr marL="0" indent="0">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visualization part with the help of power BI desktop software I have used different kinds of charts, graphs, cards and table to display the data in the format which will be easy to understand.</a:t>
            </a: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2033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F70FE-B2D6-BCF7-2D3F-E3316F407081}"/>
              </a:ext>
            </a:extLst>
          </p:cNvPr>
          <p:cNvSpPr>
            <a:spLocks noGrp="1"/>
          </p:cNvSpPr>
          <p:nvPr>
            <p:ph idx="1"/>
          </p:nvPr>
        </p:nvSpPr>
        <p:spPr>
          <a:xfrm>
            <a:off x="680321" y="658761"/>
            <a:ext cx="9613861" cy="5034116"/>
          </a:xfrm>
        </p:spPr>
        <p:txBody>
          <a:bodyPr>
            <a:normAutofit/>
          </a:bodyPr>
          <a:lstStyle/>
          <a:p>
            <a:pPr marL="0" indent="0">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ANALYSIS:</a:t>
            </a:r>
          </a:p>
          <a:p>
            <a:pPr marL="342900" lvl="0" indent="-342900">
              <a:lnSpc>
                <a:spcPct val="107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the first chart, almost 1327 trips are completed for Airport and 1504 trips are completed for City.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a total of 1713 trips, there is no Car Available for Airport trips and 937 trips with no car available for city trips.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total of 198 trips are cancelled for Airport and 1066 trips are cancelled for city trips.</a:t>
            </a: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2" name="Picture 1">
            <a:extLst>
              <a:ext uri="{FF2B5EF4-FFF2-40B4-BE49-F238E27FC236}">
                <a16:creationId xmlns:a16="http://schemas.microsoft.com/office/drawing/2014/main" id="{745B155F-2C5F-FEE6-3DBF-3FC74E34CE38}"/>
              </a:ext>
            </a:extLst>
          </p:cNvPr>
          <p:cNvPicPr>
            <a:picLocks noChangeAspect="1"/>
          </p:cNvPicPr>
          <p:nvPr/>
        </p:nvPicPr>
        <p:blipFill>
          <a:blip r:embed="rId2"/>
          <a:stretch>
            <a:fillRect/>
          </a:stretch>
        </p:blipFill>
        <p:spPr>
          <a:xfrm>
            <a:off x="3021207" y="3175819"/>
            <a:ext cx="3947160" cy="2362835"/>
          </a:xfrm>
          <a:prstGeom prst="rect">
            <a:avLst/>
          </a:prstGeom>
        </p:spPr>
      </p:pic>
    </p:spTree>
    <p:extLst>
      <p:ext uri="{BB962C8B-B14F-4D97-AF65-F5344CB8AC3E}">
        <p14:creationId xmlns:p14="http://schemas.microsoft.com/office/powerpoint/2010/main" val="374487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F70FE-B2D6-BCF7-2D3F-E3316F407081}"/>
              </a:ext>
            </a:extLst>
          </p:cNvPr>
          <p:cNvSpPr>
            <a:spLocks noGrp="1"/>
          </p:cNvSpPr>
          <p:nvPr>
            <p:ph idx="1"/>
          </p:nvPr>
        </p:nvSpPr>
        <p:spPr>
          <a:xfrm>
            <a:off x="680321" y="658761"/>
            <a:ext cx="9613861" cy="5034116"/>
          </a:xfrm>
        </p:spPr>
        <p:txBody>
          <a:bodyPr>
            <a:normAutofit/>
          </a:bodyPr>
          <a:lstStyle/>
          <a:p>
            <a:pPr marL="0" indent="0">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ANALYSIS:</a:t>
            </a: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the Second chart 15 July 2016, almost 20.47 % of request IDs are placed.</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5939119B-B625-1968-534A-54A1140D2B1A}"/>
              </a:ext>
            </a:extLst>
          </p:cNvPr>
          <p:cNvPicPr>
            <a:picLocks noChangeAspect="1"/>
          </p:cNvPicPr>
          <p:nvPr/>
        </p:nvPicPr>
        <p:blipFill>
          <a:blip r:embed="rId2"/>
          <a:stretch>
            <a:fillRect/>
          </a:stretch>
        </p:blipFill>
        <p:spPr>
          <a:xfrm>
            <a:off x="2935492" y="2041053"/>
            <a:ext cx="4651894" cy="2992202"/>
          </a:xfrm>
          <a:prstGeom prst="rect">
            <a:avLst/>
          </a:prstGeom>
        </p:spPr>
      </p:pic>
    </p:spTree>
    <p:extLst>
      <p:ext uri="{BB962C8B-B14F-4D97-AF65-F5344CB8AC3E}">
        <p14:creationId xmlns:p14="http://schemas.microsoft.com/office/powerpoint/2010/main" val="370005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F70FE-B2D6-BCF7-2D3F-E3316F407081}"/>
              </a:ext>
            </a:extLst>
          </p:cNvPr>
          <p:cNvSpPr>
            <a:spLocks noGrp="1"/>
          </p:cNvSpPr>
          <p:nvPr>
            <p:ph idx="1"/>
          </p:nvPr>
        </p:nvSpPr>
        <p:spPr>
          <a:xfrm>
            <a:off x="680321" y="658760"/>
            <a:ext cx="9613861" cy="5604387"/>
          </a:xfrm>
        </p:spPr>
        <p:txBody>
          <a:bodyPr>
            <a:normAutofit/>
          </a:bodyPr>
          <a:lstStyle/>
          <a:p>
            <a:pPr marL="0" indent="0">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ANALYSIS:</a:t>
            </a: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Total of 301 Drivers are available in 2016.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In the fourth Chart, the Total Request id is placed for airports is 50.99 % and the total request Id are placed for city is 49.01 %.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2" name="Picture 1">
            <a:extLst>
              <a:ext uri="{FF2B5EF4-FFF2-40B4-BE49-F238E27FC236}">
                <a16:creationId xmlns:a16="http://schemas.microsoft.com/office/drawing/2014/main" id="{F3C5DBC8-8C03-4C8E-B3FF-9E73C79D5B86}"/>
              </a:ext>
            </a:extLst>
          </p:cNvPr>
          <p:cNvPicPr>
            <a:picLocks noChangeAspect="1"/>
          </p:cNvPicPr>
          <p:nvPr/>
        </p:nvPicPr>
        <p:blipFill>
          <a:blip r:embed="rId2"/>
          <a:stretch>
            <a:fillRect/>
          </a:stretch>
        </p:blipFill>
        <p:spPr>
          <a:xfrm>
            <a:off x="6949726" y="902427"/>
            <a:ext cx="2469284" cy="1398322"/>
          </a:xfrm>
          <a:prstGeom prst="rect">
            <a:avLst/>
          </a:prstGeom>
        </p:spPr>
      </p:pic>
      <p:pic>
        <p:nvPicPr>
          <p:cNvPr id="5" name="Picture 4">
            <a:extLst>
              <a:ext uri="{FF2B5EF4-FFF2-40B4-BE49-F238E27FC236}">
                <a16:creationId xmlns:a16="http://schemas.microsoft.com/office/drawing/2014/main" id="{5195C737-6D5E-3635-C3BD-265D8EBF431D}"/>
              </a:ext>
            </a:extLst>
          </p:cNvPr>
          <p:cNvPicPr>
            <a:picLocks noChangeAspect="1"/>
          </p:cNvPicPr>
          <p:nvPr/>
        </p:nvPicPr>
        <p:blipFill>
          <a:blip r:embed="rId3"/>
          <a:stretch>
            <a:fillRect/>
          </a:stretch>
        </p:blipFill>
        <p:spPr>
          <a:xfrm>
            <a:off x="3862111" y="3548923"/>
            <a:ext cx="3779520" cy="2406650"/>
          </a:xfrm>
          <a:prstGeom prst="rect">
            <a:avLst/>
          </a:prstGeom>
        </p:spPr>
      </p:pic>
    </p:spTree>
    <p:extLst>
      <p:ext uri="{BB962C8B-B14F-4D97-AF65-F5344CB8AC3E}">
        <p14:creationId xmlns:p14="http://schemas.microsoft.com/office/powerpoint/2010/main" val="397749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F70FE-B2D6-BCF7-2D3F-E3316F407081}"/>
              </a:ext>
            </a:extLst>
          </p:cNvPr>
          <p:cNvSpPr>
            <a:spLocks noGrp="1"/>
          </p:cNvSpPr>
          <p:nvPr>
            <p:ph idx="1"/>
          </p:nvPr>
        </p:nvSpPr>
        <p:spPr>
          <a:xfrm>
            <a:off x="680321" y="245806"/>
            <a:ext cx="9613861" cy="6017341"/>
          </a:xfrm>
        </p:spPr>
        <p:txBody>
          <a:bodyPr>
            <a:normAutofit/>
          </a:bodyPr>
          <a:lstStyle/>
          <a:p>
            <a:pPr marL="0" indent="0">
              <a:buNone/>
            </a:pPr>
            <a:r>
              <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rPr>
              <a:t>ANALYSIS:</a:t>
            </a:r>
          </a:p>
          <a:p>
            <a:pPr marL="342900" lvl="0" indent="-342900">
              <a:lnSpc>
                <a:spcPct val="107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And in the last chart, 297 Drivers have completed the Airport trip and 299 Drivers are completed the city trip.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Total of 145 Drivers cancelled the Airport Trips and 291 Drivers cancelled the city Trips.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nSpc>
                <a:spcPct val="107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INSIGHTS: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conclusion, we can take a look at the final Dashboard for further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analyzed the data according to the request ID.</a:t>
            </a:r>
          </a:p>
          <a:p>
            <a:pPr marL="0" indent="0">
              <a:buNone/>
            </a:pPr>
            <a:endParaRPr lang="en-IN" dirty="0"/>
          </a:p>
        </p:txBody>
      </p:sp>
      <p:pic>
        <p:nvPicPr>
          <p:cNvPr id="7" name="Picture 6">
            <a:extLst>
              <a:ext uri="{FF2B5EF4-FFF2-40B4-BE49-F238E27FC236}">
                <a16:creationId xmlns:a16="http://schemas.microsoft.com/office/drawing/2014/main" id="{79A34AE8-1F68-56E7-427C-747E4ED50D6C}"/>
              </a:ext>
            </a:extLst>
          </p:cNvPr>
          <p:cNvPicPr>
            <a:picLocks noChangeAspect="1"/>
          </p:cNvPicPr>
          <p:nvPr/>
        </p:nvPicPr>
        <p:blipFill>
          <a:blip r:embed="rId2"/>
          <a:stretch>
            <a:fillRect/>
          </a:stretch>
        </p:blipFill>
        <p:spPr>
          <a:xfrm>
            <a:off x="3257643" y="1919379"/>
            <a:ext cx="3438125" cy="2519270"/>
          </a:xfrm>
          <a:prstGeom prst="rect">
            <a:avLst/>
          </a:prstGeom>
        </p:spPr>
      </p:pic>
    </p:spTree>
    <p:extLst>
      <p:ext uri="{BB962C8B-B14F-4D97-AF65-F5344CB8AC3E}">
        <p14:creationId xmlns:p14="http://schemas.microsoft.com/office/powerpoint/2010/main" val="335222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F70FE-B2D6-BCF7-2D3F-E3316F407081}"/>
              </a:ext>
            </a:extLst>
          </p:cNvPr>
          <p:cNvSpPr>
            <a:spLocks noGrp="1"/>
          </p:cNvSpPr>
          <p:nvPr>
            <p:ph idx="1"/>
          </p:nvPr>
        </p:nvSpPr>
        <p:spPr>
          <a:xfrm>
            <a:off x="680321" y="167149"/>
            <a:ext cx="10459627" cy="6440128"/>
          </a:xfrm>
        </p:spPr>
        <p:txBody>
          <a:bodyPr>
            <a:normAutofit/>
          </a:bodyPr>
          <a:lstStyle/>
          <a:p>
            <a:pPr marL="0" indent="0">
              <a:lnSpc>
                <a:spcPct val="107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can analyze the data of the overall Trips in the City.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Like this dataset, we can Analyze the Data according to the Different Cities-Area it takes more clarity to how to fill the supply and demand gap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can analyze the data with the proper format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We can collect good datasets for more effective analysis by using charts.</a:t>
            </a:r>
          </a:p>
          <a:p>
            <a:pPr marL="0" indent="0">
              <a:lnSpc>
                <a:spcPct val="107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According to analysis, almost 1713 trips are cancelled for Airport trips. In airports, trips need to increase the drivers that help to increase the Business.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second points are that almost 1066 trips are cancelled by the customer in the city area and need to improve some features.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total of 1327 Drivers successfully completed the Airport trips and 1504 Drivers successfully completed the city trips.</a:t>
            </a:r>
          </a:p>
          <a:p>
            <a:pPr marL="0" indent="0">
              <a:lnSpc>
                <a:spcPct val="107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KAGGLE DATA SET LINK:</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0" algn="ctr">
              <a:lnSpc>
                <a:spcPct val="107000"/>
              </a:lnSpc>
              <a:spcAft>
                <a:spcPts val="800"/>
              </a:spcAft>
              <a:buNone/>
            </a:pPr>
            <a:r>
              <a:rPr lang="en-US" b="1" i="1" u="sng" kern="1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https://www.kaggle.com/datasets/hellbuoy/uber-supplydemand-gap</a:t>
            </a:r>
            <a:endParaRPr lang="en-IN" b="1" i="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1431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168</TotalTime>
  <Words>675</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Century Gothic</vt:lpstr>
      <vt:lpstr>Times New Roman</vt:lpstr>
      <vt:lpstr>Wingdings</vt:lpstr>
      <vt:lpstr>Wingdings 3</vt:lpstr>
      <vt:lpstr>Ion</vt:lpstr>
      <vt:lpstr>SUPPLY AND DEMAND GAP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RAMANATHAN CHANDRASEKAR</dc:creator>
  <cp:lastModifiedBy>RAMANATHAN CHANDRASEKAR</cp:lastModifiedBy>
  <cp:revision>1</cp:revision>
  <dcterms:created xsi:type="dcterms:W3CDTF">2024-06-09T04:54:42Z</dcterms:created>
  <dcterms:modified xsi:type="dcterms:W3CDTF">2024-06-11T10:52:38Z</dcterms:modified>
</cp:coreProperties>
</file>